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314" r:id="rId2"/>
    <p:sldId id="301" r:id="rId3"/>
    <p:sldId id="300" r:id="rId4"/>
    <p:sldId id="262" r:id="rId5"/>
    <p:sldId id="286" r:id="rId6"/>
    <p:sldId id="365" r:id="rId7"/>
    <p:sldId id="297" r:id="rId8"/>
    <p:sldId id="274" r:id="rId9"/>
    <p:sldId id="268" r:id="rId10"/>
    <p:sldId id="319" r:id="rId11"/>
    <p:sldId id="285" r:id="rId12"/>
    <p:sldId id="272" r:id="rId13"/>
    <p:sldId id="273" r:id="rId14"/>
    <p:sldId id="303" r:id="rId15"/>
    <p:sldId id="307" r:id="rId16"/>
    <p:sldId id="316" r:id="rId17"/>
    <p:sldId id="369" r:id="rId18"/>
    <p:sldId id="370" r:id="rId19"/>
    <p:sldId id="298" r:id="rId20"/>
    <p:sldId id="366" r:id="rId21"/>
    <p:sldId id="292" r:id="rId22"/>
    <p:sldId id="306" r:id="rId23"/>
    <p:sldId id="367" r:id="rId24"/>
    <p:sldId id="368" r:id="rId25"/>
    <p:sldId id="364" r:id="rId26"/>
    <p:sldId id="305" r:id="rId27"/>
    <p:sldId id="311" r:id="rId28"/>
    <p:sldId id="312" r:id="rId29"/>
    <p:sldId id="313" r:id="rId3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orient="horz" pos="4201" userDrawn="1">
          <p15:clr>
            <a:srgbClr val="A4A3A4"/>
          </p15:clr>
        </p15:guide>
        <p15:guide id="3" orient="horz" pos="2115" userDrawn="1">
          <p15:clr>
            <a:srgbClr val="A4A3A4"/>
          </p15:clr>
        </p15:guide>
        <p15:guide id="4"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A6"/>
    <a:srgbClr val="E35205"/>
    <a:srgbClr val="FFDD00"/>
    <a:srgbClr val="FFE600"/>
    <a:srgbClr val="006BB6"/>
    <a:srgbClr val="DADADA"/>
    <a:srgbClr val="579FD7"/>
    <a:srgbClr val="ECECEC"/>
    <a:srgbClr val="0A387C"/>
    <a:srgbClr val="0A4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89" autoAdjust="0"/>
    <p:restoredTop sz="86384" autoAdjust="0"/>
  </p:normalViewPr>
  <p:slideViewPr>
    <p:cSldViewPr snapToGrid="0" showGuides="1">
      <p:cViewPr>
        <p:scale>
          <a:sx n="96" d="100"/>
          <a:sy n="96" d="100"/>
        </p:scale>
        <p:origin x="-1782" y="-114"/>
      </p:cViewPr>
      <p:guideLst>
        <p:guide orient="horz" pos="4201"/>
        <p:guide orient="horz" pos="2115"/>
        <p:guide pos="2880"/>
      </p:guideLst>
    </p:cSldViewPr>
  </p:slideViewPr>
  <p:outlineViewPr>
    <p:cViewPr>
      <p:scale>
        <a:sx n="33" d="100"/>
        <a:sy n="33" d="100"/>
      </p:scale>
      <p:origin x="0" y="-93900"/>
    </p:cViewPr>
  </p:outlineViewPr>
  <p:notesTextViewPr>
    <p:cViewPr>
      <p:scale>
        <a:sx n="1" d="1"/>
        <a:sy n="1" d="1"/>
      </p:scale>
      <p:origin x="0" y="0"/>
    </p:cViewPr>
  </p:notesTextViewPr>
  <p:sorterViewPr>
    <p:cViewPr varScale="1">
      <p:scale>
        <a:sx n="100" d="100"/>
        <a:sy n="100" d="100"/>
      </p:scale>
      <p:origin x="0" y="-7176"/>
    </p:cViewPr>
  </p:sorterViewPr>
  <p:notesViewPr>
    <p:cSldViewPr snapToGrid="0" showGuides="1">
      <p:cViewPr varScale="1">
        <p:scale>
          <a:sx n="60" d="100"/>
          <a:sy n="60" d="100"/>
        </p:scale>
        <p:origin x="2136" y="7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55742578756386"/>
          <c:y val="0.16756496082523298"/>
          <c:w val="0.63439120810640637"/>
          <c:h val="0.52663425891302262"/>
        </c:manualLayout>
      </c:layout>
      <c:lineChart>
        <c:grouping val="standard"/>
        <c:varyColors val="0"/>
        <c:ser>
          <c:idx val="0"/>
          <c:order val="0"/>
          <c:tx>
            <c:strRef>
              <c:f>Sheet1!$B$1</c:f>
              <c:strCache>
                <c:ptCount val="1"/>
                <c:pt idx="0">
                  <c:v>Series 1</c:v>
                </c:pt>
              </c:strCache>
            </c:strRef>
          </c:tx>
          <c:spPr>
            <a:ln w="38100">
              <a:solidFill>
                <a:srgbClr val="6E2B62"/>
              </a:solidFill>
            </a:ln>
          </c:spPr>
          <c:marker>
            <c:symbol val="none"/>
          </c:marker>
          <c:cat>
            <c:strRef>
              <c:f>Sheet1!$A$2:$A$5</c:f>
              <c:strCache>
                <c:ptCount val="4"/>
                <c:pt idx="0">
                  <c:v>2011</c:v>
                </c:pt>
                <c:pt idx="1">
                  <c:v>2012</c:v>
                </c:pt>
                <c:pt idx="2">
                  <c:v>2013</c:v>
                </c:pt>
                <c:pt idx="3">
                  <c:v>2014F</c:v>
                </c:pt>
              </c:strCache>
            </c:strRef>
          </c:cat>
          <c:val>
            <c:numRef>
              <c:f>Sheet1!$B$2:$B$5</c:f>
              <c:numCache>
                <c:formatCode>General</c:formatCode>
                <c:ptCount val="4"/>
                <c:pt idx="0">
                  <c:v>19.399999999999999</c:v>
                </c:pt>
                <c:pt idx="1">
                  <c:v>7.4</c:v>
                </c:pt>
                <c:pt idx="2">
                  <c:v>15.2</c:v>
                </c:pt>
                <c:pt idx="3">
                  <c:v>20</c:v>
                </c:pt>
              </c:numCache>
            </c:numRef>
          </c:val>
          <c:smooth val="0"/>
        </c:ser>
        <c:ser>
          <c:idx val="1"/>
          <c:order val="1"/>
          <c:tx>
            <c:strRef>
              <c:f>Sheet1!$C$1</c:f>
              <c:strCache>
                <c:ptCount val="1"/>
                <c:pt idx="0">
                  <c:v>Series 2</c:v>
                </c:pt>
              </c:strCache>
            </c:strRef>
          </c:tx>
          <c:spPr>
            <a:ln w="38100">
              <a:solidFill>
                <a:srgbClr val="E35205"/>
              </a:solidFill>
            </a:ln>
          </c:spPr>
          <c:marker>
            <c:symbol val="none"/>
          </c:marker>
          <c:cat>
            <c:strRef>
              <c:f>Sheet1!$A$2:$A$5</c:f>
              <c:strCache>
                <c:ptCount val="4"/>
                <c:pt idx="0">
                  <c:v>2011</c:v>
                </c:pt>
                <c:pt idx="1">
                  <c:v>2012</c:v>
                </c:pt>
                <c:pt idx="2">
                  <c:v>2013</c:v>
                </c:pt>
                <c:pt idx="3">
                  <c:v>2014F</c:v>
                </c:pt>
              </c:strCache>
            </c:strRef>
          </c:cat>
          <c:val>
            <c:numRef>
              <c:f>Sheet1!$C$2:$C$5</c:f>
              <c:numCache>
                <c:formatCode>General</c:formatCode>
                <c:ptCount val="4"/>
                <c:pt idx="0">
                  <c:v>34.299999999999997</c:v>
                </c:pt>
                <c:pt idx="1">
                  <c:v>25.2</c:v>
                </c:pt>
                <c:pt idx="2">
                  <c:v>36.1</c:v>
                </c:pt>
                <c:pt idx="3">
                  <c:v>39.1</c:v>
                </c:pt>
              </c:numCache>
            </c:numRef>
          </c:val>
          <c:smooth val="0"/>
        </c:ser>
        <c:ser>
          <c:idx val="2"/>
          <c:order val="2"/>
          <c:tx>
            <c:strRef>
              <c:f>Sheet1!$D$1</c:f>
              <c:strCache>
                <c:ptCount val="1"/>
                <c:pt idx="0">
                  <c:v>Series 3</c:v>
                </c:pt>
              </c:strCache>
            </c:strRef>
          </c:tx>
          <c:spPr>
            <a:ln w="38100">
              <a:solidFill>
                <a:srgbClr val="4F758B"/>
              </a:solidFill>
            </a:ln>
          </c:spPr>
          <c:marker>
            <c:symbol val="none"/>
          </c:marker>
          <c:cat>
            <c:strRef>
              <c:f>Sheet1!$A$2:$A$5</c:f>
              <c:strCache>
                <c:ptCount val="4"/>
                <c:pt idx="0">
                  <c:v>2011</c:v>
                </c:pt>
                <c:pt idx="1">
                  <c:v>2012</c:v>
                </c:pt>
                <c:pt idx="2">
                  <c:v>2013</c:v>
                </c:pt>
                <c:pt idx="3">
                  <c:v>2014F</c:v>
                </c:pt>
              </c:strCache>
            </c:strRef>
          </c:cat>
          <c:val>
            <c:numRef>
              <c:f>Sheet1!$D$2:$D$5</c:f>
              <c:numCache>
                <c:formatCode>General</c:formatCode>
                <c:ptCount val="4"/>
                <c:pt idx="0">
                  <c:v>28.9</c:v>
                </c:pt>
                <c:pt idx="1">
                  <c:v>36.299999999999997</c:v>
                </c:pt>
                <c:pt idx="2">
                  <c:v>32.200000000000003</c:v>
                </c:pt>
                <c:pt idx="3">
                  <c:v>28.1</c:v>
                </c:pt>
              </c:numCache>
            </c:numRef>
          </c:val>
          <c:smooth val="0"/>
        </c:ser>
        <c:ser>
          <c:idx val="3"/>
          <c:order val="3"/>
          <c:tx>
            <c:strRef>
              <c:f>Sheet1!$E$1</c:f>
              <c:strCache>
                <c:ptCount val="1"/>
                <c:pt idx="0">
                  <c:v>Series 4</c:v>
                </c:pt>
              </c:strCache>
            </c:strRef>
          </c:tx>
          <c:spPr>
            <a:ln w="38100">
              <a:solidFill>
                <a:srgbClr val="009CA6"/>
              </a:solidFill>
            </a:ln>
          </c:spPr>
          <c:marker>
            <c:symbol val="none"/>
          </c:marker>
          <c:cat>
            <c:strRef>
              <c:f>Sheet1!$A$2:$A$5</c:f>
              <c:strCache>
                <c:ptCount val="4"/>
                <c:pt idx="0">
                  <c:v>2011</c:v>
                </c:pt>
                <c:pt idx="1">
                  <c:v>2012</c:v>
                </c:pt>
                <c:pt idx="2">
                  <c:v>2013</c:v>
                </c:pt>
                <c:pt idx="3">
                  <c:v>2014F</c:v>
                </c:pt>
              </c:strCache>
            </c:strRef>
          </c:cat>
          <c:val>
            <c:numRef>
              <c:f>Sheet1!$E$2:$E$5</c:f>
              <c:numCache>
                <c:formatCode>General</c:formatCode>
                <c:ptCount val="4"/>
                <c:pt idx="0">
                  <c:v>10</c:v>
                </c:pt>
                <c:pt idx="1">
                  <c:v>18</c:v>
                </c:pt>
                <c:pt idx="2">
                  <c:v>11.6</c:v>
                </c:pt>
                <c:pt idx="3">
                  <c:v>7.8</c:v>
                </c:pt>
              </c:numCache>
            </c:numRef>
          </c:val>
          <c:smooth val="0"/>
        </c:ser>
        <c:dLbls>
          <c:showLegendKey val="0"/>
          <c:showVal val="0"/>
          <c:showCatName val="0"/>
          <c:showSerName val="0"/>
          <c:showPercent val="0"/>
          <c:showBubbleSize val="0"/>
        </c:dLbls>
        <c:marker val="1"/>
        <c:smooth val="0"/>
        <c:axId val="174357888"/>
        <c:axId val="174367872"/>
      </c:lineChart>
      <c:catAx>
        <c:axId val="174357888"/>
        <c:scaling>
          <c:orientation val="minMax"/>
        </c:scaling>
        <c:delete val="0"/>
        <c:axPos val="b"/>
        <c:numFmt formatCode="General" sourceLinked="0"/>
        <c:majorTickMark val="none"/>
        <c:minorTickMark val="none"/>
        <c:tickLblPos val="nextTo"/>
        <c:spPr>
          <a:ln>
            <a:solidFill>
              <a:schemeClr val="tx1"/>
            </a:solidFill>
          </a:ln>
        </c:spPr>
        <c:txPr>
          <a:bodyPr/>
          <a:lstStyle/>
          <a:p>
            <a:pPr>
              <a:defRPr sz="12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74367872"/>
        <c:crosses val="autoZero"/>
        <c:auto val="1"/>
        <c:lblAlgn val="ctr"/>
        <c:lblOffset val="100"/>
        <c:noMultiLvlLbl val="0"/>
      </c:catAx>
      <c:valAx>
        <c:axId val="174367872"/>
        <c:scaling>
          <c:orientation val="minMax"/>
        </c:scaling>
        <c:delete val="0"/>
        <c:axPos val="l"/>
        <c:majorGridlines>
          <c:spPr>
            <a:ln>
              <a:solidFill>
                <a:srgbClr val="CCCCCC"/>
              </a:solidFill>
            </a:ln>
          </c:spPr>
        </c:majorGridlines>
        <c:numFmt formatCode="#,##0" sourceLinked="0"/>
        <c:majorTickMark val="out"/>
        <c:minorTickMark val="none"/>
        <c:tickLblPos val="nextTo"/>
        <c:spPr>
          <a:ln>
            <a:solidFill>
              <a:srgbClr val="CCCCCC"/>
            </a:solidFill>
          </a:ln>
        </c:spPr>
        <c:txPr>
          <a:bodyPr/>
          <a:lstStyle/>
          <a:p>
            <a:pPr>
              <a:defRPr sz="1200" b="0" i="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74357888"/>
        <c:crosses val="autoZero"/>
        <c:crossBetween val="between"/>
      </c:valAx>
    </c:plotArea>
    <c:legend>
      <c:legendPos val="r"/>
      <c:layout>
        <c:manualLayout>
          <c:xMode val="edge"/>
          <c:yMode val="edge"/>
          <c:x val="5.0310871075163383E-2"/>
          <c:y val="0.83040374362973979"/>
          <c:w val="0.87557756846758528"/>
          <c:h val="0.11310334512120856"/>
        </c:manualLayout>
      </c:layout>
      <c:overlay val="0"/>
      <c:txPr>
        <a:bodyPr/>
        <a:lstStyle/>
        <a:p>
          <a:pPr>
            <a:defRPr sz="12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72228028380212E-2"/>
          <c:y val="0.23302962638489727"/>
          <c:w val="0.59139142232117936"/>
          <c:h val="0.48667421660487825"/>
        </c:manualLayout>
      </c:layout>
      <c:pieChart>
        <c:varyColors val="1"/>
        <c:ser>
          <c:idx val="0"/>
          <c:order val="0"/>
          <c:tx>
            <c:strRef>
              <c:f>Sheet1!$B$1</c:f>
              <c:strCache>
                <c:ptCount val="1"/>
                <c:pt idx="0">
                  <c:v>Series 1</c:v>
                </c:pt>
              </c:strCache>
            </c:strRef>
          </c:tx>
          <c:spPr>
            <a:ln w="38100">
              <a:solidFill>
                <a:sysClr val="window" lastClr="FFFFFF"/>
              </a:solidFill>
            </a:ln>
          </c:spPr>
          <c:dPt>
            <c:idx val="0"/>
            <c:bubble3D val="0"/>
            <c:spPr>
              <a:solidFill>
                <a:srgbClr val="E35205"/>
              </a:solidFill>
              <a:ln w="38100">
                <a:solidFill>
                  <a:sysClr val="window" lastClr="FFFFFF"/>
                </a:solidFill>
              </a:ln>
            </c:spPr>
          </c:dPt>
          <c:dPt>
            <c:idx val="1"/>
            <c:bubble3D val="0"/>
            <c:spPr>
              <a:solidFill>
                <a:srgbClr val="6E2B62"/>
              </a:solidFill>
              <a:ln w="38100">
                <a:solidFill>
                  <a:sysClr val="window" lastClr="FFFFFF"/>
                </a:solidFill>
              </a:ln>
            </c:spPr>
          </c:dPt>
          <c:dPt>
            <c:idx val="2"/>
            <c:bubble3D val="0"/>
            <c:spPr>
              <a:solidFill>
                <a:srgbClr val="4F758B"/>
              </a:solidFill>
              <a:ln w="38100">
                <a:solidFill>
                  <a:sysClr val="window" lastClr="FFFFFF"/>
                </a:solidFill>
              </a:ln>
            </c:spPr>
          </c:dPt>
          <c:dPt>
            <c:idx val="3"/>
            <c:bubble3D val="0"/>
            <c:spPr>
              <a:solidFill>
                <a:srgbClr val="009CA6"/>
              </a:solidFill>
              <a:ln w="38100">
                <a:solidFill>
                  <a:sysClr val="window" lastClr="FFFFFF"/>
                </a:solidFill>
              </a:ln>
            </c:spPr>
          </c:dPt>
          <c:dPt>
            <c:idx val="4"/>
            <c:bubble3D val="0"/>
            <c:spPr>
              <a:solidFill>
                <a:srgbClr val="F7A17A"/>
              </a:solidFill>
              <a:ln w="38100">
                <a:solidFill>
                  <a:sysClr val="window" lastClr="FFFFFF"/>
                </a:solidFill>
              </a:ln>
            </c:spPr>
          </c:dPt>
          <c:dPt>
            <c:idx val="5"/>
            <c:bubble3D val="0"/>
            <c:spPr>
              <a:solidFill>
                <a:srgbClr val="A676A5"/>
              </a:solidFill>
              <a:ln w="38100">
                <a:solidFill>
                  <a:sysClr val="window" lastClr="FFFFFF"/>
                </a:solidFill>
              </a:ln>
            </c:spPr>
          </c:dPt>
          <c:dPt>
            <c:idx val="6"/>
            <c:bubble3D val="0"/>
            <c:spPr>
              <a:solidFill>
                <a:srgbClr val="88A0AF"/>
              </a:solidFill>
              <a:ln w="38100">
                <a:solidFill>
                  <a:sysClr val="window" lastClr="FFFFFF"/>
                </a:solidFill>
              </a:ln>
            </c:spPr>
          </c:dPt>
          <c:dPt>
            <c:idx val="7"/>
            <c:bubble3D val="0"/>
            <c:spPr>
              <a:solidFill>
                <a:srgbClr val="5DC4CF"/>
              </a:solidFill>
              <a:ln w="38100">
                <a:solidFill>
                  <a:sysClr val="window" lastClr="FFFFFF"/>
                </a:solidFill>
              </a:ln>
            </c:spPr>
          </c:dPt>
          <c:dPt>
            <c:idx val="8"/>
            <c:bubble3D val="0"/>
            <c:spPr>
              <a:solidFill>
                <a:srgbClr val="C8A0CD"/>
              </a:solidFill>
              <a:ln w="38100">
                <a:solidFill>
                  <a:sysClr val="window" lastClr="FFFFFF"/>
                </a:solidFill>
              </a:ln>
            </c:spPr>
          </c:dPt>
          <c:dPt>
            <c:idx val="9"/>
            <c:bubble3D val="0"/>
            <c:spPr>
              <a:solidFill>
                <a:srgbClr val="BFBFBF"/>
              </a:solidFill>
              <a:ln w="38100">
                <a:solidFill>
                  <a:sysClr val="window" lastClr="FFFFFF"/>
                </a:solidFill>
              </a:ln>
            </c:spPr>
          </c:dPt>
          <c:dLbls>
            <c:spPr>
              <a:noFill/>
              <a:ln>
                <a:noFill/>
              </a:ln>
              <a:effectLst/>
            </c:spPr>
            <c:txPr>
              <a:bodyPr/>
              <a:lstStyle/>
              <a:p>
                <a:pPr>
                  <a:defRPr sz="1400">
                    <a:solidFill>
                      <a:schemeClr val="bg1"/>
                    </a:solidFill>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80</c:v>
                </c:pt>
                <c:pt idx="1">
                  <c:v>75</c:v>
                </c:pt>
                <c:pt idx="2">
                  <c:v>70</c:v>
                </c:pt>
                <c:pt idx="3">
                  <c:v>65</c:v>
                </c:pt>
                <c:pt idx="4">
                  <c:v>60</c:v>
                </c:pt>
                <c:pt idx="5">
                  <c:v>55</c:v>
                </c:pt>
                <c:pt idx="6">
                  <c:v>50</c:v>
                </c:pt>
                <c:pt idx="7">
                  <c:v>45</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6436398335616127"/>
          <c:y val="0.16307887904785309"/>
          <c:w val="0.35161758119064468"/>
          <c:h val="0.6121212833470443"/>
        </c:manualLayout>
      </c:layout>
      <c:overlay val="0"/>
      <c:txPr>
        <a:bodyPr/>
        <a:lstStyle/>
        <a:p>
          <a:pPr>
            <a:defRPr sz="12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zero"/>
    <c:showDLblsOverMax val="0"/>
  </c:chart>
  <c:spPr>
    <a:ln>
      <a:noFill/>
    </a:ln>
  </c:sp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98973716496485"/>
          <c:y val="0.17175125003584715"/>
          <c:w val="0.58534537263633468"/>
          <c:h val="0.66084695552941231"/>
        </c:manualLayout>
      </c:layout>
      <c:barChart>
        <c:barDir val="bar"/>
        <c:grouping val="clustered"/>
        <c:varyColors val="0"/>
        <c:ser>
          <c:idx val="0"/>
          <c:order val="0"/>
          <c:tx>
            <c:strRef>
              <c:f>Sheet1!$B$1</c:f>
              <c:strCache>
                <c:ptCount val="1"/>
                <c:pt idx="0">
                  <c:v>Series 1</c:v>
                </c:pt>
              </c:strCache>
            </c:strRef>
          </c:tx>
          <c:spPr>
            <a:solidFill>
              <a:srgbClr val="6E2B62"/>
            </a:solidFill>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Sheet1!$B$2:$B$9</c:f>
              <c:numCache>
                <c:formatCode>General</c:formatCode>
                <c:ptCount val="8"/>
                <c:pt idx="0">
                  <c:v>10</c:v>
                </c:pt>
                <c:pt idx="1">
                  <c:v>6</c:v>
                </c:pt>
                <c:pt idx="2">
                  <c:v>3</c:v>
                </c:pt>
                <c:pt idx="3">
                  <c:v>4</c:v>
                </c:pt>
                <c:pt idx="4">
                  <c:v>3</c:v>
                </c:pt>
                <c:pt idx="5">
                  <c:v>2</c:v>
                </c:pt>
                <c:pt idx="6">
                  <c:v>3</c:v>
                </c:pt>
                <c:pt idx="7">
                  <c:v>4</c:v>
                </c:pt>
              </c:numCache>
            </c:numRef>
          </c:val>
        </c:ser>
        <c:ser>
          <c:idx val="1"/>
          <c:order val="1"/>
          <c:tx>
            <c:strRef>
              <c:f>Sheet1!$C$1</c:f>
              <c:strCache>
                <c:ptCount val="1"/>
                <c:pt idx="0">
                  <c:v>Series 2</c:v>
                </c:pt>
              </c:strCache>
            </c:strRef>
          </c:tx>
          <c:spPr>
            <a:solidFill>
              <a:srgbClr val="E35205"/>
            </a:solidFill>
          </c:spPr>
          <c:invertIfNegative val="0"/>
          <c:dLbls>
            <c:spPr>
              <a:noFill/>
              <a:ln>
                <a:noFill/>
              </a:ln>
              <a:effectLst/>
            </c:spPr>
            <c:txPr>
              <a:bodyPr wrap="square" lIns="38100" tIns="19050" rIns="38100" bIns="19050" anchor="ctr">
                <a:spAutoFit/>
              </a:bodyPr>
              <a:lstStyle/>
              <a:p>
                <a:pPr>
                  <a:defRPr>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Category 1</c:v>
                </c:pt>
                <c:pt idx="1">
                  <c:v>Category 2</c:v>
                </c:pt>
                <c:pt idx="2">
                  <c:v>Category 3</c:v>
                </c:pt>
                <c:pt idx="3">
                  <c:v>Category 4</c:v>
                </c:pt>
                <c:pt idx="4">
                  <c:v>Category 5</c:v>
                </c:pt>
                <c:pt idx="5">
                  <c:v>Category 6</c:v>
                </c:pt>
                <c:pt idx="6">
                  <c:v>Category 7</c:v>
                </c:pt>
                <c:pt idx="7">
                  <c:v>Category 8</c:v>
                </c:pt>
              </c:strCache>
            </c:strRef>
          </c:cat>
          <c:val>
            <c:numRef>
              <c:f>Sheet1!$C$2:$C$9</c:f>
              <c:numCache>
                <c:formatCode>General</c:formatCode>
                <c:ptCount val="8"/>
                <c:pt idx="0">
                  <c:v>12</c:v>
                </c:pt>
                <c:pt idx="1">
                  <c:v>5</c:v>
                </c:pt>
                <c:pt idx="2">
                  <c:v>4</c:v>
                </c:pt>
                <c:pt idx="3">
                  <c:v>5</c:v>
                </c:pt>
                <c:pt idx="4">
                  <c:v>5</c:v>
                </c:pt>
                <c:pt idx="5">
                  <c:v>4</c:v>
                </c:pt>
                <c:pt idx="6">
                  <c:v>3</c:v>
                </c:pt>
                <c:pt idx="7">
                  <c:v>3</c:v>
                </c:pt>
              </c:numCache>
            </c:numRef>
          </c:val>
        </c:ser>
        <c:dLbls>
          <c:showLegendKey val="0"/>
          <c:showVal val="0"/>
          <c:showCatName val="0"/>
          <c:showSerName val="0"/>
          <c:showPercent val="0"/>
          <c:showBubbleSize val="0"/>
        </c:dLbls>
        <c:gapWidth val="20"/>
        <c:axId val="175511040"/>
        <c:axId val="175512576"/>
      </c:barChart>
      <c:catAx>
        <c:axId val="175511040"/>
        <c:scaling>
          <c:orientation val="minMax"/>
        </c:scaling>
        <c:delete val="0"/>
        <c:axPos val="l"/>
        <c:numFmt formatCode="General" sourceLinked="0"/>
        <c:majorTickMark val="none"/>
        <c:minorTickMark val="none"/>
        <c:tickLblPos val="nextTo"/>
        <c:spPr>
          <a:ln>
            <a:solidFill>
              <a:schemeClr val="tx1"/>
            </a:solidFill>
          </a:ln>
        </c:spPr>
        <c:txPr>
          <a:bodyPr/>
          <a:lstStyle/>
          <a:p>
            <a:pPr>
              <a:defRPr sz="10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75512576"/>
        <c:crosses val="autoZero"/>
        <c:auto val="1"/>
        <c:lblAlgn val="ctr"/>
        <c:lblOffset val="100"/>
        <c:noMultiLvlLbl val="0"/>
      </c:catAx>
      <c:valAx>
        <c:axId val="175512576"/>
        <c:scaling>
          <c:orientation val="minMax"/>
        </c:scaling>
        <c:delete val="0"/>
        <c:axPos val="b"/>
        <c:majorGridlines>
          <c:spPr>
            <a:ln>
              <a:solidFill>
                <a:srgbClr val="CCCCCC"/>
              </a:solidFill>
            </a:ln>
          </c:spPr>
        </c:majorGridlines>
        <c:numFmt formatCode="General" sourceLinked="1"/>
        <c:majorTickMark val="out"/>
        <c:minorTickMark val="none"/>
        <c:tickLblPos val="nextTo"/>
        <c:spPr>
          <a:ln>
            <a:solidFill>
              <a:srgbClr val="CCCCCC"/>
            </a:solidFill>
          </a:ln>
        </c:spPr>
        <c:txPr>
          <a:bodyPr/>
          <a:lstStyle/>
          <a:p>
            <a:pPr>
              <a:defRPr sz="1000" b="0" i="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75511040"/>
        <c:crosses val="autoZero"/>
        <c:crossBetween val="between"/>
      </c:valAx>
    </c:plotArea>
    <c:legend>
      <c:legendPos val="r"/>
      <c:layout>
        <c:manualLayout>
          <c:xMode val="edge"/>
          <c:yMode val="edge"/>
          <c:x val="0.68720254980493478"/>
          <c:y val="0.1872558467504995"/>
          <c:w val="0.28552154805875968"/>
          <c:h val="0.12815607004348337"/>
        </c:manualLayout>
      </c:layout>
      <c:overlay val="0"/>
      <c:txPr>
        <a:bodyPr/>
        <a:lstStyle/>
        <a:p>
          <a:pPr>
            <a:defRPr sz="10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ln>
      <a:noFill/>
    </a:ln>
  </c:sp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029951120083609"/>
          <c:y val="0.18498060876718772"/>
          <c:w val="0.5802636789115293"/>
          <c:h val="0.66084695552941231"/>
        </c:manualLayout>
      </c:layout>
      <c:barChart>
        <c:barDir val="col"/>
        <c:grouping val="percentStacked"/>
        <c:varyColors val="0"/>
        <c:ser>
          <c:idx val="0"/>
          <c:order val="0"/>
          <c:tx>
            <c:strRef>
              <c:f>Sheet1!$B$1</c:f>
              <c:strCache>
                <c:ptCount val="1"/>
                <c:pt idx="0">
                  <c:v>Series 1</c:v>
                </c:pt>
              </c:strCache>
            </c:strRef>
          </c:tx>
          <c:spPr>
            <a:solidFill>
              <a:srgbClr val="E35205"/>
            </a:solidFill>
          </c:spPr>
          <c:invertIfNegative val="0"/>
          <c:dLbls>
            <c:dLbl>
              <c:idx val="0"/>
              <c:tx>
                <c:rich>
                  <a:bodyPr/>
                  <a:lstStyle/>
                  <a:p>
                    <a:fld id="{FD7C96B9-72E4-4E3C-AD40-68BB44D575CC}" type="VALUE">
                      <a:rPr lang="en-US">
                        <a:latin typeface="Verdana" panose="020B0604030504040204" pitchFamily="34" charset="0"/>
                        <a:ea typeface="Verdana" panose="020B0604030504040204" pitchFamily="34" charset="0"/>
                        <a:cs typeface="Verdana" panose="020B060403050404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7D61FACE-C58B-4AA4-9CF6-F164F4C6AC0E}" type="VALUE">
                      <a:rPr lang="en-US">
                        <a:latin typeface="Verdana" panose="020B0604030504040204" pitchFamily="34" charset="0"/>
                        <a:ea typeface="Verdana" panose="020B0604030504040204" pitchFamily="34" charset="0"/>
                        <a:cs typeface="Verdana" panose="020B060403050404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Sheet1!$B$2:$B$3</c:f>
              <c:numCache>
                <c:formatCode>General</c:formatCode>
                <c:ptCount val="2"/>
                <c:pt idx="0">
                  <c:v>30</c:v>
                </c:pt>
                <c:pt idx="1">
                  <c:v>31</c:v>
                </c:pt>
              </c:numCache>
            </c:numRef>
          </c:val>
        </c:ser>
        <c:ser>
          <c:idx val="1"/>
          <c:order val="1"/>
          <c:tx>
            <c:strRef>
              <c:f>Sheet1!$C$1</c:f>
              <c:strCache>
                <c:ptCount val="1"/>
                <c:pt idx="0">
                  <c:v>Series 2</c:v>
                </c:pt>
              </c:strCache>
            </c:strRef>
          </c:tx>
          <c:spPr>
            <a:solidFill>
              <a:srgbClr val="6E2B62"/>
            </a:solidFill>
          </c:spPr>
          <c:invertIfNegative val="0"/>
          <c:dLbls>
            <c:spPr>
              <a:noFill/>
              <a:ln>
                <a:noFill/>
              </a:ln>
              <a:effectLst/>
            </c:spPr>
            <c:txPr>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Sheet1!$C$2:$C$3</c:f>
              <c:numCache>
                <c:formatCode>General</c:formatCode>
                <c:ptCount val="2"/>
                <c:pt idx="0">
                  <c:v>29</c:v>
                </c:pt>
                <c:pt idx="1">
                  <c:v>30</c:v>
                </c:pt>
              </c:numCache>
            </c:numRef>
          </c:val>
        </c:ser>
        <c:ser>
          <c:idx val="2"/>
          <c:order val="2"/>
          <c:tx>
            <c:strRef>
              <c:f>Sheet1!$D$1</c:f>
              <c:strCache>
                <c:ptCount val="1"/>
                <c:pt idx="0">
                  <c:v>Series 3</c:v>
                </c:pt>
              </c:strCache>
            </c:strRef>
          </c:tx>
          <c:spPr>
            <a:solidFill>
              <a:srgbClr val="4F758B"/>
            </a:solidFill>
          </c:spPr>
          <c:invertIfNegative val="0"/>
          <c:dLbls>
            <c:spPr>
              <a:noFill/>
              <a:ln>
                <a:noFill/>
              </a:ln>
              <a:effectLst/>
            </c:spPr>
            <c:txPr>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Sheet1!$D$2:$D$3</c:f>
              <c:numCache>
                <c:formatCode>General</c:formatCode>
                <c:ptCount val="2"/>
                <c:pt idx="0">
                  <c:v>28</c:v>
                </c:pt>
                <c:pt idx="1">
                  <c:v>29</c:v>
                </c:pt>
              </c:numCache>
            </c:numRef>
          </c:val>
        </c:ser>
        <c:ser>
          <c:idx val="3"/>
          <c:order val="3"/>
          <c:tx>
            <c:strRef>
              <c:f>Sheet1!$E$1</c:f>
              <c:strCache>
                <c:ptCount val="1"/>
                <c:pt idx="0">
                  <c:v>Series 4</c:v>
                </c:pt>
              </c:strCache>
            </c:strRef>
          </c:tx>
          <c:spPr>
            <a:solidFill>
              <a:srgbClr val="009CA6"/>
            </a:solidFill>
          </c:spPr>
          <c:invertIfNegative val="0"/>
          <c:dLbls>
            <c:spPr>
              <a:noFill/>
              <a:ln>
                <a:noFill/>
              </a:ln>
              <a:effectLst/>
            </c:spPr>
            <c:txPr>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Sheet1!$E$2:$E$3</c:f>
              <c:numCache>
                <c:formatCode>General</c:formatCode>
                <c:ptCount val="2"/>
                <c:pt idx="0">
                  <c:v>27</c:v>
                </c:pt>
                <c:pt idx="1">
                  <c:v>28</c:v>
                </c:pt>
              </c:numCache>
            </c:numRef>
          </c:val>
        </c:ser>
        <c:ser>
          <c:idx val="4"/>
          <c:order val="4"/>
          <c:tx>
            <c:strRef>
              <c:f>Sheet1!$F$1</c:f>
              <c:strCache>
                <c:ptCount val="1"/>
                <c:pt idx="0">
                  <c:v>Series 5</c:v>
                </c:pt>
              </c:strCache>
            </c:strRef>
          </c:tx>
          <c:spPr>
            <a:solidFill>
              <a:srgbClr val="F7A17A"/>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Sheet1!$F$2:$F$3</c:f>
              <c:numCache>
                <c:formatCode>General</c:formatCode>
                <c:ptCount val="2"/>
                <c:pt idx="0">
                  <c:v>26</c:v>
                </c:pt>
                <c:pt idx="1">
                  <c:v>27</c:v>
                </c:pt>
              </c:numCache>
            </c:numRef>
          </c:val>
        </c:ser>
        <c:ser>
          <c:idx val="5"/>
          <c:order val="5"/>
          <c:tx>
            <c:strRef>
              <c:f>Sheet1!$G$1</c:f>
              <c:strCache>
                <c:ptCount val="1"/>
                <c:pt idx="0">
                  <c:v>Series 6</c:v>
                </c:pt>
              </c:strCache>
            </c:strRef>
          </c:tx>
          <c:spPr>
            <a:solidFill>
              <a:srgbClr val="A676A5"/>
            </a:solidFill>
          </c:spPr>
          <c:invertIfNegative val="0"/>
          <c:dLbls>
            <c:spPr>
              <a:noFill/>
              <a:ln>
                <a:noFill/>
              </a:ln>
              <a:effectLst/>
            </c:spPr>
            <c:txPr>
              <a:bodyPr wrap="square" lIns="38100" tIns="19050" rIns="38100" bIns="19050" anchor="ctr">
                <a:spAutoFit/>
              </a:bodyPr>
              <a:lstStyle/>
              <a:p>
                <a:pPr>
                  <a:defRPr>
                    <a:solidFill>
                      <a:schemeClr val="bg1"/>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Category 1</c:v>
                </c:pt>
                <c:pt idx="1">
                  <c:v>Category 2</c:v>
                </c:pt>
              </c:strCache>
            </c:strRef>
          </c:cat>
          <c:val>
            <c:numRef>
              <c:f>Sheet1!$G$2:$G$3</c:f>
              <c:numCache>
                <c:formatCode>General</c:formatCode>
                <c:ptCount val="2"/>
                <c:pt idx="0">
                  <c:v>25</c:v>
                </c:pt>
                <c:pt idx="1">
                  <c:v>26</c:v>
                </c:pt>
              </c:numCache>
            </c:numRef>
          </c:val>
        </c:ser>
        <c:ser>
          <c:idx val="6"/>
          <c:order val="6"/>
          <c:tx>
            <c:strRef>
              <c:f>Sheet1!$H$1</c:f>
              <c:strCache>
                <c:ptCount val="1"/>
                <c:pt idx="0">
                  <c:v>Series 7</c:v>
                </c:pt>
              </c:strCache>
            </c:strRef>
          </c:tx>
          <c:spPr>
            <a:solidFill>
              <a:srgbClr val="88A0AF"/>
            </a:solidFill>
          </c:spPr>
          <c:invertIfNegative val="0"/>
          <c:dLbls>
            <c:dLbl>
              <c:idx val="1"/>
              <c:tx>
                <c:rich>
                  <a:bodyPr/>
                  <a:lstStyle/>
                  <a:p>
                    <a:fld id="{E72D163B-A11B-4D4F-B7F9-37A863918B78}" type="VALUE">
                      <a:rPr lang="en-US">
                        <a:latin typeface="Verdana" panose="020B0604030504040204" pitchFamily="34" charset="0"/>
                        <a:ea typeface="Verdana" panose="020B0604030504040204" pitchFamily="34" charset="0"/>
                        <a:cs typeface="Verdana" panose="020B060403050404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Category 1</c:v>
                </c:pt>
                <c:pt idx="1">
                  <c:v>Category 2</c:v>
                </c:pt>
              </c:strCache>
            </c:strRef>
          </c:cat>
          <c:val>
            <c:numRef>
              <c:f>Sheet1!$H$2:$H$3</c:f>
              <c:numCache>
                <c:formatCode>General</c:formatCode>
                <c:ptCount val="2"/>
                <c:pt idx="0">
                  <c:v>24</c:v>
                </c:pt>
                <c:pt idx="1">
                  <c:v>25</c:v>
                </c:pt>
              </c:numCache>
            </c:numRef>
          </c:val>
        </c:ser>
        <c:ser>
          <c:idx val="7"/>
          <c:order val="7"/>
          <c:tx>
            <c:strRef>
              <c:f>Sheet1!$I$1</c:f>
              <c:strCache>
                <c:ptCount val="1"/>
                <c:pt idx="0">
                  <c:v>Series 8</c:v>
                </c:pt>
              </c:strCache>
            </c:strRef>
          </c:tx>
          <c:spPr>
            <a:solidFill>
              <a:srgbClr val="5DC4CF"/>
            </a:solidFill>
          </c:spPr>
          <c:invertIfNegative val="0"/>
          <c:dLbls>
            <c:dLbl>
              <c:idx val="0"/>
              <c:tx>
                <c:rich>
                  <a:bodyPr/>
                  <a:lstStyle/>
                  <a:p>
                    <a:fld id="{D201C75F-5FA2-4431-8C20-E3EF45918E9A}" type="VALUE">
                      <a:rPr lang="en-US">
                        <a:latin typeface="Verdana" panose="020B0604030504040204" pitchFamily="34" charset="0"/>
                        <a:ea typeface="Verdana" panose="020B0604030504040204" pitchFamily="34" charset="0"/>
                        <a:cs typeface="Verdana" panose="020B060403050404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A7D5198C-310D-442D-992E-E54312CD9A2E}" type="VALUE">
                      <a:rPr lang="en-US">
                        <a:latin typeface="Verdana" panose="020B0604030504040204" pitchFamily="34" charset="0"/>
                        <a:ea typeface="Verdana" panose="020B0604030504040204" pitchFamily="34" charset="0"/>
                        <a:cs typeface="Verdana" panose="020B0604030504040204" pitchFamily="34" charset="0"/>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Category 1</c:v>
                </c:pt>
                <c:pt idx="1">
                  <c:v>Category 2</c:v>
                </c:pt>
              </c:strCache>
            </c:strRef>
          </c:cat>
          <c:val>
            <c:numRef>
              <c:f>Sheet1!$I$2:$I$3</c:f>
              <c:numCache>
                <c:formatCode>General</c:formatCode>
                <c:ptCount val="2"/>
                <c:pt idx="0">
                  <c:v>23</c:v>
                </c:pt>
                <c:pt idx="1">
                  <c:v>24</c:v>
                </c:pt>
              </c:numCache>
            </c:numRef>
          </c:val>
        </c:ser>
        <c:dLbls>
          <c:showLegendKey val="0"/>
          <c:showVal val="0"/>
          <c:showCatName val="0"/>
          <c:showSerName val="0"/>
          <c:showPercent val="0"/>
          <c:showBubbleSize val="0"/>
        </c:dLbls>
        <c:gapWidth val="100"/>
        <c:overlap val="100"/>
        <c:axId val="175270528"/>
        <c:axId val="175292800"/>
      </c:barChart>
      <c:catAx>
        <c:axId val="175270528"/>
        <c:scaling>
          <c:orientation val="minMax"/>
        </c:scaling>
        <c:delete val="0"/>
        <c:axPos val="b"/>
        <c:numFmt formatCode="General" sourceLinked="0"/>
        <c:majorTickMark val="none"/>
        <c:minorTickMark val="none"/>
        <c:tickLblPos val="nextTo"/>
        <c:spPr>
          <a:ln>
            <a:solidFill>
              <a:schemeClr val="tx1"/>
            </a:solidFill>
          </a:ln>
        </c:spPr>
        <c:txPr>
          <a:bodyPr/>
          <a:lstStyle/>
          <a:p>
            <a:pPr>
              <a:defRPr sz="10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75292800"/>
        <c:crosses val="autoZero"/>
        <c:auto val="1"/>
        <c:lblAlgn val="ctr"/>
        <c:lblOffset val="100"/>
        <c:noMultiLvlLbl val="0"/>
      </c:catAx>
      <c:valAx>
        <c:axId val="175292800"/>
        <c:scaling>
          <c:orientation val="minMax"/>
        </c:scaling>
        <c:delete val="0"/>
        <c:axPos val="l"/>
        <c:majorGridlines>
          <c:spPr>
            <a:ln>
              <a:solidFill>
                <a:srgbClr val="CCCCCC"/>
              </a:solidFill>
            </a:ln>
          </c:spPr>
        </c:majorGridlines>
        <c:numFmt formatCode="0%" sourceLinked="1"/>
        <c:majorTickMark val="out"/>
        <c:minorTickMark val="none"/>
        <c:tickLblPos val="nextTo"/>
        <c:spPr>
          <a:ln>
            <a:solidFill>
              <a:srgbClr val="CCCCCC"/>
            </a:solidFill>
          </a:ln>
        </c:spPr>
        <c:txPr>
          <a:bodyPr/>
          <a:lstStyle/>
          <a:p>
            <a:pPr>
              <a:defRPr sz="1000" b="0" i="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175270528"/>
        <c:crosses val="autoZero"/>
        <c:crossBetween val="between"/>
      </c:valAx>
    </c:plotArea>
    <c:legend>
      <c:legendPos val="r"/>
      <c:layout>
        <c:manualLayout>
          <c:xMode val="edge"/>
          <c:yMode val="edge"/>
          <c:x val="0.77953560833749858"/>
          <c:y val="0.18454214254425796"/>
          <c:w val="0.22046439166250137"/>
          <c:h val="0.649947969529589"/>
        </c:manualLayout>
      </c:layout>
      <c:overlay val="0"/>
      <c:txPr>
        <a:bodyPr/>
        <a:lstStyle/>
        <a:p>
          <a:pPr>
            <a:defRPr sz="1000">
              <a:solidFill>
                <a:srgbClr val="000000"/>
              </a:solidFill>
              <a:latin typeface="Verdana" panose="020B0604030504040204" pitchFamily="34" charset="0"/>
              <a:ea typeface="Verdana" panose="020B0604030504040204" pitchFamily="34" charset="0"/>
              <a:cs typeface="Verdana" panose="020B0604030504040204" pitchFamily="34" charset="0"/>
            </a:defRPr>
          </a:pPr>
          <a:endParaRPr lang="en-US"/>
        </a:p>
      </c:txPr>
    </c:legend>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0.01285</cdr:x>
      <cdr:y>0.15699</cdr:y>
    </cdr:from>
    <cdr:to>
      <cdr:x>0.04385</cdr:x>
      <cdr:y>0.83516</cdr:y>
    </cdr:to>
    <cdr:sp macro="" textlink="">
      <cdr:nvSpPr>
        <cdr:cNvPr id="5" name="TextBox 4"/>
        <cdr:cNvSpPr txBox="1"/>
      </cdr:nvSpPr>
      <cdr:spPr>
        <a:xfrm xmlns:a="http://schemas.openxmlformats.org/drawingml/2006/main" rot="16200000">
          <a:off x="-850106" y="1407319"/>
          <a:ext cx="2057400" cy="195262"/>
        </a:xfrm>
        <a:prstGeom xmlns:a="http://schemas.openxmlformats.org/drawingml/2006/main" prst="rect">
          <a:avLst/>
        </a:prstGeom>
      </cdr:spPr>
      <cdr:txBody>
        <a:bodyPr xmlns:a="http://schemas.openxmlformats.org/drawingml/2006/main" vertOverflow="clip" wrap="none" lIns="0" tIns="0" rIns="0" bIns="0" rtlCol="0" anchor="ctr"/>
        <a:lstStyle xmlns:a="http://schemas.openxmlformats.org/drawingml/2006/main"/>
        <a:p xmlns:a="http://schemas.openxmlformats.org/drawingml/2006/main">
          <a:pPr algn="ctr"/>
          <a:r>
            <a:rPr lang="en-GB" sz="1200" dirty="0">
              <a:latin typeface="Verdana" panose="020B0604030504040204" pitchFamily="34" charset="0"/>
              <a:ea typeface="Verdana" panose="020B0604030504040204" pitchFamily="34" charset="0"/>
              <a:cs typeface="Verdana" panose="020B0604030504040204" pitchFamily="34" charset="0"/>
            </a:rPr>
            <a:t>Y axis</a:t>
          </a:r>
          <a:r>
            <a:rPr lang="en-GB" sz="1200" baseline="0" dirty="0">
              <a:latin typeface="Verdana" panose="020B0604030504040204" pitchFamily="34" charset="0"/>
              <a:ea typeface="Verdana" panose="020B0604030504040204" pitchFamily="34" charset="0"/>
              <a:cs typeface="Verdana" panose="020B0604030504040204" pitchFamily="34" charset="0"/>
            </a:rPr>
            <a:t> label</a:t>
          </a:r>
          <a:endParaRPr lang="en-GB" sz="12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0.33413</cdr:x>
      <cdr:y>0.94505</cdr:y>
    </cdr:from>
    <cdr:to>
      <cdr:x>0.98942</cdr:x>
      <cdr:y>0.99372</cdr:y>
    </cdr:to>
    <cdr:sp macro="" textlink="">
      <cdr:nvSpPr>
        <cdr:cNvPr id="6" name="TextBox 5"/>
        <cdr:cNvSpPr txBox="1"/>
      </cdr:nvSpPr>
      <cdr:spPr>
        <a:xfrm xmlns:a="http://schemas.openxmlformats.org/drawingml/2006/main">
          <a:off x="2105025" y="2867025"/>
          <a:ext cx="4128300" cy="147638"/>
        </a:xfrm>
        <a:prstGeom xmlns:a="http://schemas.openxmlformats.org/drawingml/2006/main" prst="rect">
          <a:avLst/>
        </a:prstGeom>
      </cdr:spPr>
      <cdr:txBody>
        <a:bodyPr xmlns:a="http://schemas.openxmlformats.org/drawingml/2006/main" vertOverflow="clip" wrap="none" lIns="0" tIns="0" rIns="0" bIns="0" rtlCol="0" anchor="ctr"/>
        <a:lstStyle xmlns:a="http://schemas.openxmlformats.org/drawingml/2006/main"/>
        <a:p xmlns:a="http://schemas.openxmlformats.org/drawingml/2006/main">
          <a:pPr algn="r"/>
          <a:r>
            <a:rPr lang="en-GB" sz="1000" dirty="0">
              <a:latin typeface="Verdana" panose="020B0604030504040204" pitchFamily="34" charset="0"/>
              <a:ea typeface="Verdana" panose="020B0604030504040204" pitchFamily="34" charset="0"/>
              <a:cs typeface="Verdana" panose="020B0604030504040204" pitchFamily="34" charset="0"/>
            </a:rPr>
            <a:t>Source: [insert data source </a:t>
          </a:r>
          <a:r>
            <a:rPr lang="en-GB" sz="1000" baseline="0" dirty="0">
              <a:latin typeface="Verdana" panose="020B0604030504040204" pitchFamily="34" charset="0"/>
              <a:ea typeface="Verdana" panose="020B0604030504040204" pitchFamily="34" charset="0"/>
              <a:cs typeface="Verdana" panose="020B0604030504040204" pitchFamily="34" charset="0"/>
            </a:rPr>
            <a:t>here]</a:t>
          </a:r>
          <a:endParaRPr lang="en-GB" sz="10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0.0083</cdr:x>
      <cdr:y>0.06698</cdr:y>
    </cdr:from>
    <cdr:to>
      <cdr:x>0.43734</cdr:x>
      <cdr:y>0.12245</cdr:y>
    </cdr:to>
    <cdr:sp macro="" textlink="">
      <cdr:nvSpPr>
        <cdr:cNvPr id="7" name="TextBox 1"/>
        <cdr:cNvSpPr txBox="1"/>
      </cdr:nvSpPr>
      <cdr:spPr>
        <a:xfrm xmlns:a="http://schemas.openxmlformats.org/drawingml/2006/main">
          <a:off x="50800" y="203183"/>
          <a:ext cx="2625725" cy="168280"/>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latin typeface="Verdana" panose="020B0604030504040204" pitchFamily="34" charset="0"/>
              <a:ea typeface="Verdana" panose="020B0604030504040204" pitchFamily="34" charset="0"/>
              <a:cs typeface="Verdana" panose="020B0604030504040204" pitchFamily="34" charset="0"/>
            </a:rPr>
            <a:t>Subtitle</a:t>
          </a:r>
          <a:r>
            <a:rPr lang="en-GB" sz="1200" baseline="0" dirty="0">
              <a:latin typeface="Verdana" panose="020B0604030504040204" pitchFamily="34" charset="0"/>
              <a:ea typeface="Verdana" panose="020B0604030504040204" pitchFamily="34" charset="0"/>
              <a:cs typeface="Verdana" panose="020B0604030504040204" pitchFamily="34" charset="0"/>
            </a:rPr>
            <a:t> goes here, </a:t>
          </a:r>
          <a:r>
            <a:rPr lang="en-GB" sz="1200" baseline="0" dirty="0" smtClean="0">
              <a:latin typeface="Verdana" panose="020B0604030504040204" pitchFamily="34" charset="0"/>
              <a:ea typeface="Verdana" panose="020B0604030504040204" pitchFamily="34" charset="0"/>
              <a:cs typeface="Verdana" panose="020B0604030504040204" pitchFamily="34" charset="0"/>
            </a:rPr>
            <a:t>Verdana 12pt</a:t>
          </a:r>
          <a:endParaRPr lang="en-GB" sz="12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0.00981</cdr:x>
      <cdr:y>0.01675</cdr:y>
    </cdr:from>
    <cdr:to>
      <cdr:x>0.43885</cdr:x>
      <cdr:y>0.0722</cdr:y>
    </cdr:to>
    <cdr:sp macro="" textlink="">
      <cdr:nvSpPr>
        <cdr:cNvPr id="8" name="TextBox 2"/>
        <cdr:cNvSpPr txBox="1"/>
      </cdr:nvSpPr>
      <cdr:spPr>
        <a:xfrm xmlns:a="http://schemas.openxmlformats.org/drawingml/2006/main">
          <a:off x="60041" y="50800"/>
          <a:ext cx="2625725" cy="16824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latin typeface="Verdana" panose="020B0604030504040204" pitchFamily="34" charset="0"/>
              <a:ea typeface="Verdana" panose="020B0604030504040204" pitchFamily="34" charset="0"/>
              <a:cs typeface="Verdana" panose="020B0604030504040204" pitchFamily="34" charset="0"/>
            </a:rPr>
            <a:t>Chart title </a:t>
          </a:r>
          <a:r>
            <a:rPr lang="en-GB" sz="1200" b="1" baseline="0" dirty="0">
              <a:latin typeface="Verdana" panose="020B0604030504040204" pitchFamily="34" charset="0"/>
              <a:ea typeface="Verdana" panose="020B0604030504040204" pitchFamily="34" charset="0"/>
              <a:cs typeface="Verdana" panose="020B0604030504040204" pitchFamily="34" charset="0"/>
            </a:rPr>
            <a:t>goes here, </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Verdana </a:t>
          </a:r>
          <a:r>
            <a:rPr lang="en-GB" sz="1200" b="1" dirty="0" smtClean="0">
              <a:latin typeface="Verdana" panose="020B0604030504040204" pitchFamily="34" charset="0"/>
              <a:ea typeface="Verdana" panose="020B0604030504040204" pitchFamily="34" charset="0"/>
              <a:cs typeface="Verdana" panose="020B0604030504040204" pitchFamily="34" charset="0"/>
            </a:rPr>
            <a:t>12</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pt </a:t>
          </a:r>
          <a:r>
            <a:rPr lang="en-GB" sz="1200" b="1" baseline="0" dirty="0">
              <a:latin typeface="Verdana" panose="020B0604030504040204" pitchFamily="34" charset="0"/>
              <a:ea typeface="Verdana" panose="020B0604030504040204" pitchFamily="34" charset="0"/>
              <a:cs typeface="Verdana" panose="020B0604030504040204" pitchFamily="34" charset="0"/>
            </a:rPr>
            <a:t>bold</a:t>
          </a:r>
          <a:endParaRPr lang="en-GB"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0.32016</cdr:x>
      <cdr:y>0.94296</cdr:y>
    </cdr:from>
    <cdr:to>
      <cdr:x>0.95673</cdr:x>
      <cdr:y>0.99163</cdr:y>
    </cdr:to>
    <cdr:sp macro="" textlink="">
      <cdr:nvSpPr>
        <cdr:cNvPr id="6" name="TextBox 4"/>
        <cdr:cNvSpPr txBox="1"/>
      </cdr:nvSpPr>
      <cdr:spPr>
        <a:xfrm xmlns:a="http://schemas.openxmlformats.org/drawingml/2006/main">
          <a:off x="2017031" y="2860674"/>
          <a:ext cx="4010349" cy="147638"/>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00" dirty="0">
              <a:latin typeface="Verdana" panose="020B0604030504040204" pitchFamily="34" charset="0"/>
              <a:ea typeface="Verdana" panose="020B0604030504040204" pitchFamily="34" charset="0"/>
              <a:cs typeface="Verdana" panose="020B0604030504040204" pitchFamily="34" charset="0"/>
            </a:rPr>
            <a:t>Source: [insert data source </a:t>
          </a:r>
          <a:r>
            <a:rPr lang="en-GB" sz="1000" baseline="0" dirty="0">
              <a:latin typeface="Verdana" panose="020B0604030504040204" pitchFamily="34" charset="0"/>
              <a:ea typeface="Verdana" panose="020B0604030504040204" pitchFamily="34" charset="0"/>
              <a:cs typeface="Verdana" panose="020B0604030504040204" pitchFamily="34" charset="0"/>
            </a:rPr>
            <a:t>here]</a:t>
          </a:r>
          <a:endParaRPr lang="en-GB" sz="10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0.0083</cdr:x>
      <cdr:y>0.06698</cdr:y>
    </cdr:from>
    <cdr:to>
      <cdr:x>0.43734</cdr:x>
      <cdr:y>0.12245</cdr:y>
    </cdr:to>
    <cdr:sp macro="" textlink="">
      <cdr:nvSpPr>
        <cdr:cNvPr id="5" name="TextBox 1"/>
        <cdr:cNvSpPr txBox="1"/>
      </cdr:nvSpPr>
      <cdr:spPr>
        <a:xfrm xmlns:a="http://schemas.openxmlformats.org/drawingml/2006/main">
          <a:off x="50800" y="203183"/>
          <a:ext cx="2625725" cy="168280"/>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latin typeface="Verdana" panose="020B0604030504040204" pitchFamily="34" charset="0"/>
              <a:ea typeface="Verdana" panose="020B0604030504040204" pitchFamily="34" charset="0"/>
              <a:cs typeface="Verdana" panose="020B0604030504040204" pitchFamily="34" charset="0"/>
            </a:rPr>
            <a:t>Subtitle</a:t>
          </a:r>
          <a:r>
            <a:rPr lang="en-GB" sz="1200" baseline="0" dirty="0">
              <a:latin typeface="Verdana" panose="020B0604030504040204" pitchFamily="34" charset="0"/>
              <a:ea typeface="Verdana" panose="020B0604030504040204" pitchFamily="34" charset="0"/>
              <a:cs typeface="Verdana" panose="020B0604030504040204" pitchFamily="34" charset="0"/>
            </a:rPr>
            <a:t> goes here, </a:t>
          </a:r>
          <a:r>
            <a:rPr lang="en-GB" sz="1200" baseline="0" dirty="0" smtClean="0">
              <a:latin typeface="Verdana" panose="020B0604030504040204" pitchFamily="34" charset="0"/>
              <a:ea typeface="Verdana" panose="020B0604030504040204" pitchFamily="34" charset="0"/>
              <a:cs typeface="Verdana" panose="020B0604030504040204" pitchFamily="34" charset="0"/>
            </a:rPr>
            <a:t>Verdana 12pt</a:t>
          </a:r>
          <a:endParaRPr lang="en-GB" sz="12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0.00981</cdr:x>
      <cdr:y>0.01675</cdr:y>
    </cdr:from>
    <cdr:to>
      <cdr:x>0.43885</cdr:x>
      <cdr:y>0.0722</cdr:y>
    </cdr:to>
    <cdr:sp macro="" textlink="">
      <cdr:nvSpPr>
        <cdr:cNvPr id="7" name="TextBox 2"/>
        <cdr:cNvSpPr txBox="1"/>
      </cdr:nvSpPr>
      <cdr:spPr>
        <a:xfrm xmlns:a="http://schemas.openxmlformats.org/drawingml/2006/main">
          <a:off x="60041" y="50800"/>
          <a:ext cx="2625725" cy="16824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latin typeface="Verdana" panose="020B0604030504040204" pitchFamily="34" charset="0"/>
              <a:ea typeface="Verdana" panose="020B0604030504040204" pitchFamily="34" charset="0"/>
              <a:cs typeface="Verdana" panose="020B0604030504040204" pitchFamily="34" charset="0"/>
            </a:rPr>
            <a:t>Chart title </a:t>
          </a:r>
          <a:r>
            <a:rPr lang="en-GB" sz="1200" b="1" baseline="0" dirty="0">
              <a:latin typeface="Verdana" panose="020B0604030504040204" pitchFamily="34" charset="0"/>
              <a:ea typeface="Verdana" panose="020B0604030504040204" pitchFamily="34" charset="0"/>
              <a:cs typeface="Verdana" panose="020B0604030504040204" pitchFamily="34" charset="0"/>
            </a:rPr>
            <a:t>goes here, </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Verdana 12pt </a:t>
          </a:r>
          <a:r>
            <a:rPr lang="en-GB" sz="1200" b="1" baseline="0" dirty="0">
              <a:latin typeface="Verdana" panose="020B0604030504040204" pitchFamily="34" charset="0"/>
              <a:ea typeface="Verdana" panose="020B0604030504040204" pitchFamily="34" charset="0"/>
              <a:cs typeface="Verdana" panose="020B0604030504040204" pitchFamily="34" charset="0"/>
            </a:rPr>
            <a:t>bold</a:t>
          </a:r>
          <a:endParaRPr lang="en-GB"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0.0083</cdr:x>
      <cdr:y>0.06698</cdr:y>
    </cdr:from>
    <cdr:to>
      <cdr:x>0.43734</cdr:x>
      <cdr:y>0.12245</cdr:y>
    </cdr:to>
    <cdr:sp macro="" textlink="">
      <cdr:nvSpPr>
        <cdr:cNvPr id="12" name="TextBox 1"/>
        <cdr:cNvSpPr txBox="1"/>
      </cdr:nvSpPr>
      <cdr:spPr>
        <a:xfrm xmlns:a="http://schemas.openxmlformats.org/drawingml/2006/main">
          <a:off x="50799" y="203200"/>
          <a:ext cx="2625725" cy="168275"/>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latin typeface="Verdana" panose="020B0604030504040204" pitchFamily="34" charset="0"/>
              <a:ea typeface="Verdana" panose="020B0604030504040204" pitchFamily="34" charset="0"/>
              <a:cs typeface="Verdana" panose="020B0604030504040204" pitchFamily="34" charset="0"/>
            </a:rPr>
            <a:t>Subtitle</a:t>
          </a:r>
          <a:r>
            <a:rPr lang="en-GB" sz="1200" baseline="0" dirty="0">
              <a:latin typeface="Verdana" panose="020B0604030504040204" pitchFamily="34" charset="0"/>
              <a:ea typeface="Verdana" panose="020B0604030504040204" pitchFamily="34" charset="0"/>
              <a:cs typeface="Verdana" panose="020B0604030504040204" pitchFamily="34" charset="0"/>
            </a:rPr>
            <a:t> goes here, </a:t>
          </a:r>
          <a:r>
            <a:rPr lang="en-GB" sz="1200" baseline="0" dirty="0" smtClean="0">
              <a:latin typeface="Verdana" panose="020B0604030504040204" pitchFamily="34" charset="0"/>
              <a:ea typeface="Verdana" panose="020B0604030504040204" pitchFamily="34" charset="0"/>
              <a:cs typeface="Verdana" panose="020B0604030504040204" pitchFamily="34" charset="0"/>
            </a:rPr>
            <a:t>Verdana 12pt</a:t>
          </a:r>
          <a:endParaRPr lang="en-GB" sz="12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0.00981</cdr:x>
      <cdr:y>0.01675</cdr:y>
    </cdr:from>
    <cdr:to>
      <cdr:x>0.43885</cdr:x>
      <cdr:y>0.07221</cdr:y>
    </cdr:to>
    <cdr:sp macro="" textlink="">
      <cdr:nvSpPr>
        <cdr:cNvPr id="13" name="TextBox 2"/>
        <cdr:cNvSpPr txBox="1"/>
      </cdr:nvSpPr>
      <cdr:spPr>
        <a:xfrm xmlns:a="http://schemas.openxmlformats.org/drawingml/2006/main">
          <a:off x="60052" y="50800"/>
          <a:ext cx="2625725" cy="168275"/>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latin typeface="Verdana" panose="020B0604030504040204" pitchFamily="34" charset="0"/>
              <a:ea typeface="Verdana" panose="020B0604030504040204" pitchFamily="34" charset="0"/>
              <a:cs typeface="Verdana" panose="020B0604030504040204" pitchFamily="34" charset="0"/>
            </a:rPr>
            <a:t>Chart title </a:t>
          </a:r>
          <a:r>
            <a:rPr lang="en-GB" sz="1200" b="1" baseline="0" dirty="0">
              <a:latin typeface="Verdana" panose="020B0604030504040204" pitchFamily="34" charset="0"/>
              <a:ea typeface="Verdana" panose="020B0604030504040204" pitchFamily="34" charset="0"/>
              <a:cs typeface="Verdana" panose="020B0604030504040204" pitchFamily="34" charset="0"/>
            </a:rPr>
            <a:t>goes here, </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Verdana 12pt bold</a:t>
          </a:r>
          <a:endParaRPr lang="en-GB"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0.33461</cdr:x>
      <cdr:y>0.94296</cdr:y>
    </cdr:from>
    <cdr:to>
      <cdr:x>0.98989</cdr:x>
      <cdr:y>0.99163</cdr:y>
    </cdr:to>
    <cdr:sp macro="" textlink="">
      <cdr:nvSpPr>
        <cdr:cNvPr id="14" name="TextBox 3"/>
        <cdr:cNvSpPr txBox="1"/>
      </cdr:nvSpPr>
      <cdr:spPr>
        <a:xfrm xmlns:a="http://schemas.openxmlformats.org/drawingml/2006/main">
          <a:off x="2047783" y="2860674"/>
          <a:ext cx="4010349" cy="147638"/>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00" dirty="0">
              <a:latin typeface="Verdana" panose="020B0604030504040204" pitchFamily="34" charset="0"/>
              <a:ea typeface="Verdana" panose="020B0604030504040204" pitchFamily="34" charset="0"/>
              <a:cs typeface="Verdana" panose="020B0604030504040204" pitchFamily="34" charset="0"/>
            </a:rPr>
            <a:t>Source: [insert data source </a:t>
          </a:r>
          <a:r>
            <a:rPr lang="en-GB" sz="1000" baseline="0" dirty="0">
              <a:latin typeface="Verdana" panose="020B0604030504040204" pitchFamily="34" charset="0"/>
              <a:ea typeface="Verdana" panose="020B0604030504040204" pitchFamily="34" charset="0"/>
              <a:cs typeface="Verdana" panose="020B0604030504040204" pitchFamily="34" charset="0"/>
            </a:rPr>
            <a:t>here]</a:t>
          </a:r>
          <a:endParaRPr lang="en-GB" sz="1000"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0.00371</cdr:x>
      <cdr:y>0.1422</cdr:y>
    </cdr:from>
    <cdr:to>
      <cdr:x>0.05461</cdr:x>
      <cdr:y>0.82038</cdr:y>
    </cdr:to>
    <cdr:sp macro="" textlink="">
      <cdr:nvSpPr>
        <cdr:cNvPr id="4" name="TextBox 3"/>
        <cdr:cNvSpPr txBox="1"/>
      </cdr:nvSpPr>
      <cdr:spPr>
        <a:xfrm xmlns:a="http://schemas.openxmlformats.org/drawingml/2006/main" rot="16200000">
          <a:off x="-1474631" y="2154405"/>
          <a:ext cx="3173849" cy="196014"/>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dirty="0">
              <a:latin typeface="Verdana" panose="020B0604030504040204" pitchFamily="34" charset="0"/>
              <a:ea typeface="Verdana" panose="020B0604030504040204" pitchFamily="34" charset="0"/>
              <a:cs typeface="Verdana" panose="020B0604030504040204" pitchFamily="34" charset="0"/>
            </a:rPr>
            <a:t>Y axis</a:t>
          </a:r>
          <a:r>
            <a:rPr lang="en-GB" sz="1000" baseline="0" dirty="0">
              <a:latin typeface="Verdana" panose="020B0604030504040204" pitchFamily="34" charset="0"/>
              <a:ea typeface="Verdana" panose="020B0604030504040204" pitchFamily="34" charset="0"/>
              <a:cs typeface="Verdana" panose="020B0604030504040204" pitchFamily="34" charset="0"/>
            </a:rPr>
            <a:t> label</a:t>
          </a:r>
          <a:endParaRPr lang="en-GB" sz="10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0.32958</cdr:x>
      <cdr:y>0.94296</cdr:y>
    </cdr:from>
    <cdr:to>
      <cdr:x>0.98487</cdr:x>
      <cdr:y>0.99163</cdr:y>
    </cdr:to>
    <cdr:sp macro="" textlink="">
      <cdr:nvSpPr>
        <cdr:cNvPr id="5" name="TextBox 4"/>
        <cdr:cNvSpPr txBox="1"/>
      </cdr:nvSpPr>
      <cdr:spPr>
        <a:xfrm xmlns:a="http://schemas.openxmlformats.org/drawingml/2006/main">
          <a:off x="2017031" y="2860674"/>
          <a:ext cx="4010349" cy="147638"/>
        </a:xfrm>
        <a:prstGeom xmlns:a="http://schemas.openxmlformats.org/drawingml/2006/main" prst="rect">
          <a:avLst/>
        </a:prstGeom>
      </cdr:spPr>
      <cdr:txBody>
        <a:bodyPr xmlns:a="http://schemas.openxmlformats.org/drawingml/2006/main" wrap="none" lIns="0" tIns="0" rIns="0" bIns="0"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00" dirty="0">
              <a:latin typeface="Verdana" panose="020B0604030504040204" pitchFamily="34" charset="0"/>
              <a:ea typeface="Verdana" panose="020B0604030504040204" pitchFamily="34" charset="0"/>
              <a:cs typeface="Verdana" panose="020B0604030504040204" pitchFamily="34" charset="0"/>
            </a:rPr>
            <a:t>Source: [insert data source </a:t>
          </a:r>
          <a:r>
            <a:rPr lang="en-GB" sz="1000" baseline="0" dirty="0">
              <a:latin typeface="Verdana" panose="020B0604030504040204" pitchFamily="34" charset="0"/>
              <a:ea typeface="Verdana" panose="020B0604030504040204" pitchFamily="34" charset="0"/>
              <a:cs typeface="Verdana" panose="020B0604030504040204" pitchFamily="34" charset="0"/>
            </a:rPr>
            <a:t>here]</a:t>
          </a:r>
          <a:endParaRPr lang="en-GB" sz="10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0.0083</cdr:x>
      <cdr:y>0.06698</cdr:y>
    </cdr:from>
    <cdr:to>
      <cdr:x>0.43734</cdr:x>
      <cdr:y>0.12245</cdr:y>
    </cdr:to>
    <cdr:sp macro="" textlink="">
      <cdr:nvSpPr>
        <cdr:cNvPr id="14" name="TextBox 1"/>
        <cdr:cNvSpPr txBox="1"/>
      </cdr:nvSpPr>
      <cdr:spPr>
        <a:xfrm xmlns:a="http://schemas.openxmlformats.org/drawingml/2006/main">
          <a:off x="50800" y="203183"/>
          <a:ext cx="2625725" cy="168280"/>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dirty="0">
              <a:latin typeface="Verdana" panose="020B0604030504040204" pitchFamily="34" charset="0"/>
              <a:ea typeface="Verdana" panose="020B0604030504040204" pitchFamily="34" charset="0"/>
              <a:cs typeface="Verdana" panose="020B0604030504040204" pitchFamily="34" charset="0"/>
            </a:rPr>
            <a:t>Subtitle</a:t>
          </a:r>
          <a:r>
            <a:rPr lang="en-GB" sz="1200" baseline="0" dirty="0">
              <a:latin typeface="Verdana" panose="020B0604030504040204" pitchFamily="34" charset="0"/>
              <a:ea typeface="Verdana" panose="020B0604030504040204" pitchFamily="34" charset="0"/>
              <a:cs typeface="Verdana" panose="020B0604030504040204" pitchFamily="34" charset="0"/>
            </a:rPr>
            <a:t> goes here, </a:t>
          </a:r>
          <a:r>
            <a:rPr lang="en-GB" sz="1200" baseline="0" dirty="0" smtClean="0">
              <a:latin typeface="Verdana" panose="020B0604030504040204" pitchFamily="34" charset="0"/>
              <a:ea typeface="Verdana" panose="020B0604030504040204" pitchFamily="34" charset="0"/>
              <a:cs typeface="Verdana" panose="020B0604030504040204" pitchFamily="34" charset="0"/>
            </a:rPr>
            <a:t>Verdana 12pt</a:t>
          </a:r>
          <a:endParaRPr lang="en-GB" sz="1200" dirty="0">
            <a:latin typeface="Verdana" panose="020B0604030504040204" pitchFamily="34" charset="0"/>
            <a:ea typeface="Verdana" panose="020B0604030504040204" pitchFamily="34" charset="0"/>
            <a:cs typeface="Verdana" panose="020B0604030504040204" pitchFamily="34" charset="0"/>
          </a:endParaRPr>
        </a:p>
      </cdr:txBody>
    </cdr:sp>
  </cdr:relSizeAnchor>
  <cdr:relSizeAnchor xmlns:cdr="http://schemas.openxmlformats.org/drawingml/2006/chartDrawing">
    <cdr:from>
      <cdr:x>0.00981</cdr:x>
      <cdr:y>0.01675</cdr:y>
    </cdr:from>
    <cdr:to>
      <cdr:x>0.43885</cdr:x>
      <cdr:y>0.0722</cdr:y>
    </cdr:to>
    <cdr:sp macro="" textlink="">
      <cdr:nvSpPr>
        <cdr:cNvPr id="15" name="TextBox 2"/>
        <cdr:cNvSpPr txBox="1"/>
      </cdr:nvSpPr>
      <cdr:spPr>
        <a:xfrm xmlns:a="http://schemas.openxmlformats.org/drawingml/2006/main">
          <a:off x="60041" y="50800"/>
          <a:ext cx="2625725" cy="168249"/>
        </a:xfrm>
        <a:prstGeom xmlns:a="http://schemas.openxmlformats.org/drawingml/2006/main" prst="rect">
          <a:avLst/>
        </a:prstGeom>
      </cdr:spPr>
      <cdr:txBody>
        <a:bodyPr xmlns:a="http://schemas.openxmlformats.org/drawingml/2006/main" wrap="none" lIns="0" tIns="0" rIns="0" bIns="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200" b="1" dirty="0">
              <a:latin typeface="Verdana" panose="020B0604030504040204" pitchFamily="34" charset="0"/>
              <a:ea typeface="Verdana" panose="020B0604030504040204" pitchFamily="34" charset="0"/>
              <a:cs typeface="Verdana" panose="020B0604030504040204" pitchFamily="34" charset="0"/>
            </a:rPr>
            <a:t>Chart title </a:t>
          </a:r>
          <a:r>
            <a:rPr lang="en-GB" sz="1200" b="1" baseline="0" dirty="0">
              <a:latin typeface="Verdana" panose="020B0604030504040204" pitchFamily="34" charset="0"/>
              <a:ea typeface="Verdana" panose="020B0604030504040204" pitchFamily="34" charset="0"/>
              <a:cs typeface="Verdana" panose="020B0604030504040204" pitchFamily="34" charset="0"/>
            </a:rPr>
            <a:t>goes here, </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Verdana</a:t>
          </a:r>
          <a:r>
            <a:rPr lang="en-GB" sz="1200" b="1" dirty="0" smtClean="0">
              <a:latin typeface="Verdana" panose="020B0604030504040204" pitchFamily="34" charset="0"/>
              <a:ea typeface="Verdana" panose="020B0604030504040204" pitchFamily="34" charset="0"/>
              <a:cs typeface="Verdana" panose="020B0604030504040204" pitchFamily="34" charset="0"/>
            </a:rPr>
            <a:t> </a:t>
          </a:r>
          <a:r>
            <a:rPr lang="en-GB" sz="1200" b="1" baseline="0" dirty="0" smtClean="0">
              <a:latin typeface="Verdana" panose="020B0604030504040204" pitchFamily="34" charset="0"/>
              <a:ea typeface="Verdana" panose="020B0604030504040204" pitchFamily="34" charset="0"/>
              <a:cs typeface="Verdana" panose="020B0604030504040204" pitchFamily="34" charset="0"/>
            </a:rPr>
            <a:t>12pt bold</a:t>
          </a:r>
          <a:endParaRPr lang="en-GB" sz="1200" b="1" dirty="0">
            <a:latin typeface="Verdana" panose="020B0604030504040204" pitchFamily="34" charset="0"/>
            <a:ea typeface="Verdana" panose="020B0604030504040204" pitchFamily="34" charset="0"/>
            <a:cs typeface="Verdana" panose="020B060403050404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dirty="0">
              <a:latin typeface="Verdana" panose="020B0604030504040204" pitchFamily="34" charset="0"/>
              <a:cs typeface="Verdana" panose="020B0604030504040204" pitchFamily="34" charset="0"/>
            </a:endParaRPr>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89709D47-337C-4C99-9F0C-1BF239D2C8DE}" type="datetimeFigureOut">
              <a:rPr lang="en-GB" smtClean="0">
                <a:latin typeface="Verdana" panose="020B0604030504040204" pitchFamily="34" charset="0"/>
                <a:cs typeface="Verdana" panose="020B0604030504040204" pitchFamily="34" charset="0"/>
              </a:rPr>
              <a:pPr/>
              <a:t>15/06/2017</a:t>
            </a:fld>
            <a:endParaRPr lang="en-GB" dirty="0">
              <a:latin typeface="Verdana" panose="020B0604030504040204" pitchFamily="34" charset="0"/>
              <a:cs typeface="Verdana" panose="020B0604030504040204" pitchFamily="34" charset="0"/>
            </a:endParaRPr>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dirty="0">
              <a:latin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D84925BD-1D66-4A3B-92F1-2DAB3AF5D5CB}" type="slidenum">
              <a:rPr lang="en-GB" smtClean="0">
                <a:latin typeface="Verdana" panose="020B0604030504040204" pitchFamily="34" charset="0"/>
                <a:cs typeface="Verdana" panose="020B0604030504040204" pitchFamily="34" charset="0"/>
              </a:rPr>
              <a:pPr/>
              <a:t>‹#›</a:t>
            </a:fld>
            <a:endParaRPr lang="en-GB"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0456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0"/>
          </a:xfrm>
          <a:prstGeom prst="rect">
            <a:avLst/>
          </a:prstGeom>
        </p:spPr>
        <p:txBody>
          <a:bodyPr vert="horz" lIns="94320" tIns="47160" rIns="94320" bIns="47160" rtlCol="0"/>
          <a:lstStyle>
            <a:lvl1pPr algn="l">
              <a:defRPr sz="1200">
                <a:latin typeface="Verdana" panose="020B0604030504040204" pitchFamily="34" charset="0"/>
                <a:cs typeface="Verdana" panose="020B0604030504040204" pitchFamily="34" charset="0"/>
              </a:defRPr>
            </a:lvl1pPr>
          </a:lstStyle>
          <a:p>
            <a:endParaRPr lang="en-GB" dirty="0"/>
          </a:p>
        </p:txBody>
      </p:sp>
      <p:sp>
        <p:nvSpPr>
          <p:cNvPr id="3" name="Date Placeholder 2"/>
          <p:cNvSpPr>
            <a:spLocks noGrp="1"/>
          </p:cNvSpPr>
          <p:nvPr>
            <p:ph type="dt" idx="1"/>
          </p:nvPr>
        </p:nvSpPr>
        <p:spPr>
          <a:xfrm>
            <a:off x="4021294" y="0"/>
            <a:ext cx="3076363" cy="511730"/>
          </a:xfrm>
          <a:prstGeom prst="rect">
            <a:avLst/>
          </a:prstGeom>
        </p:spPr>
        <p:txBody>
          <a:bodyPr vert="horz" lIns="94320" tIns="47160" rIns="94320" bIns="47160" rtlCol="0"/>
          <a:lstStyle>
            <a:lvl1pPr algn="r">
              <a:defRPr sz="1200">
                <a:latin typeface="Verdana" panose="020B0604030504040204" pitchFamily="34" charset="0"/>
                <a:cs typeface="Verdana" panose="020B0604030504040204" pitchFamily="34" charset="0"/>
              </a:defRPr>
            </a:lvl1pPr>
          </a:lstStyle>
          <a:p>
            <a:fld id="{A37365FD-4BA3-4640-A0A3-EA311F8FD679}" type="datetimeFigureOut">
              <a:rPr lang="en-GB" smtClean="0"/>
              <a:pPr/>
              <a:t>15/06/2017</a:t>
            </a:fld>
            <a:endParaRPr lang="en-GB"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320" tIns="47160" rIns="94320" bIns="47160" rtlCol="0" anchor="ctr"/>
          <a:lstStyle/>
          <a:p>
            <a:endParaRPr lang="en-GB" dirty="0"/>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4320" tIns="47160" rIns="94320" bIns="4716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721107"/>
            <a:ext cx="3076363" cy="511730"/>
          </a:xfrm>
          <a:prstGeom prst="rect">
            <a:avLst/>
          </a:prstGeom>
        </p:spPr>
        <p:txBody>
          <a:bodyPr vert="horz" lIns="94320" tIns="47160" rIns="94320" bIns="47160" rtlCol="0" anchor="b"/>
          <a:lstStyle>
            <a:lvl1pPr algn="l">
              <a:defRPr sz="1200">
                <a:latin typeface="Verdana" panose="020B0604030504040204" pitchFamily="34" charset="0"/>
                <a:cs typeface="Verdana" panose="020B0604030504040204" pitchFamily="34" charset="0"/>
              </a:defRPr>
            </a:lvl1pPr>
          </a:lstStyle>
          <a:p>
            <a:endParaRPr lang="en-GB" dirty="0"/>
          </a:p>
        </p:txBody>
      </p:sp>
      <p:sp>
        <p:nvSpPr>
          <p:cNvPr id="7" name="Slide Number Placeholder 6"/>
          <p:cNvSpPr>
            <a:spLocks noGrp="1"/>
          </p:cNvSpPr>
          <p:nvPr>
            <p:ph type="sldNum" sz="quarter" idx="5"/>
          </p:nvPr>
        </p:nvSpPr>
        <p:spPr>
          <a:xfrm>
            <a:off x="4021294" y="9721107"/>
            <a:ext cx="3076363" cy="511730"/>
          </a:xfrm>
          <a:prstGeom prst="rect">
            <a:avLst/>
          </a:prstGeom>
        </p:spPr>
        <p:txBody>
          <a:bodyPr vert="horz" lIns="94320" tIns="47160" rIns="94320" bIns="47160" rtlCol="0" anchor="b"/>
          <a:lstStyle>
            <a:lvl1pPr algn="r">
              <a:defRPr sz="1200">
                <a:latin typeface="Verdana" panose="020B0604030504040204" pitchFamily="34" charset="0"/>
                <a:cs typeface="Verdana" panose="020B0604030504040204" pitchFamily="34" charset="0"/>
              </a:defRPr>
            </a:lvl1pPr>
          </a:lstStyle>
          <a:p>
            <a:fld id="{881ABC55-B5D7-43EE-B9CD-C822A77CEAAB}" type="slidenum">
              <a:rPr lang="en-GB" smtClean="0"/>
              <a:pPr/>
              <a:t>‹#›</a:t>
            </a:fld>
            <a:endParaRPr lang="en-GB" dirty="0"/>
          </a:p>
        </p:txBody>
      </p:sp>
    </p:spTree>
    <p:extLst>
      <p:ext uri="{BB962C8B-B14F-4D97-AF65-F5344CB8AC3E}">
        <p14:creationId xmlns:p14="http://schemas.microsoft.com/office/powerpoint/2010/main" val="96299872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1pPr>
    <a:lvl2pPr marL="171450" indent="-171450" algn="l" defTabSz="914400" rtl="0" eaLnBrk="1" latinLnBrk="0" hangingPunct="1">
      <a:buFont typeface="Arial" pitchFamily="34" charset="0"/>
      <a:buChar char="•"/>
      <a:defRPr sz="1100" kern="1200">
        <a:solidFill>
          <a:schemeClr val="tx1"/>
        </a:solidFill>
        <a:latin typeface="Verdana" panose="020B0604030504040204" pitchFamily="34" charset="0"/>
        <a:ea typeface="+mn-ea"/>
        <a:cs typeface="Verdana" panose="020B0604030504040204" pitchFamily="34" charset="0"/>
      </a:defRPr>
    </a:lvl2pPr>
    <a:lvl3pPr marL="91440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3pPr>
    <a:lvl4pPr marL="137160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4pPr>
    <a:lvl5pPr marL="1828800" algn="l" defTabSz="914400" rtl="0" eaLnBrk="1" latinLnBrk="0" hangingPunct="1">
      <a:defRPr sz="1100" kern="1200">
        <a:solidFill>
          <a:schemeClr val="tx1"/>
        </a:solidFill>
        <a:latin typeface="Verdana" panose="020B0604030504040204" pitchFamily="34" charset="0"/>
        <a:ea typeface="+mn-ea"/>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GB" sz="1100" baseline="0" dirty="0" smtClean="0">
              <a:solidFill>
                <a:schemeClr val="tx1"/>
              </a:solidFill>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4</a:t>
            </a:fld>
            <a:endParaRPr lang="en-GB"/>
          </a:p>
        </p:txBody>
      </p:sp>
    </p:spTree>
    <p:extLst>
      <p:ext uri="{BB962C8B-B14F-4D97-AF65-F5344CB8AC3E}">
        <p14:creationId xmlns:p14="http://schemas.microsoft.com/office/powerpoint/2010/main" val="107432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881ABC55-B5D7-43EE-B9CD-C822A77CEAAB}" type="slidenum">
              <a:rPr lang="en-GB" smtClean="0"/>
              <a:pPr/>
              <a:t>13</a:t>
            </a:fld>
            <a:endParaRPr lang="en-GB"/>
          </a:p>
        </p:txBody>
      </p:sp>
    </p:spTree>
    <p:extLst>
      <p:ext uri="{BB962C8B-B14F-4D97-AF65-F5344CB8AC3E}">
        <p14:creationId xmlns:p14="http://schemas.microsoft.com/office/powerpoint/2010/main" val="393079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1ABC55-B5D7-43EE-B9CD-C822A77CEAAB}" type="slidenum">
              <a:rPr lang="en-GB" smtClean="0"/>
              <a:pPr/>
              <a:t>14</a:t>
            </a:fld>
            <a:endParaRPr lang="en-GB" dirty="0"/>
          </a:p>
        </p:txBody>
      </p:sp>
    </p:spTree>
    <p:extLst>
      <p:ext uri="{BB962C8B-B14F-4D97-AF65-F5344CB8AC3E}">
        <p14:creationId xmlns:p14="http://schemas.microsoft.com/office/powerpoint/2010/main" val="3796920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1ABC55-B5D7-43EE-B9CD-C822A77CEAAB}" type="slidenum">
              <a:rPr lang="en-GB" smtClean="0"/>
              <a:pPr/>
              <a:t>15</a:t>
            </a:fld>
            <a:endParaRPr lang="en-GB" dirty="0"/>
          </a:p>
        </p:txBody>
      </p:sp>
    </p:spTree>
    <p:extLst>
      <p:ext uri="{BB962C8B-B14F-4D97-AF65-F5344CB8AC3E}">
        <p14:creationId xmlns:p14="http://schemas.microsoft.com/office/powerpoint/2010/main" val="1478806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41B78-A360-4924-BBAF-FFAEDD0FA110}" type="slidenum">
              <a:rPr lang="en-GB" smtClean="0"/>
              <a:t>19</a:t>
            </a:fld>
            <a:endParaRPr lang="en-GB"/>
          </a:p>
        </p:txBody>
      </p:sp>
    </p:spTree>
    <p:extLst>
      <p:ext uri="{BB962C8B-B14F-4D97-AF65-F5344CB8AC3E}">
        <p14:creationId xmlns:p14="http://schemas.microsoft.com/office/powerpoint/2010/main" val="2437706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41B78-A360-4924-BBAF-FFAEDD0FA110}" type="slidenum">
              <a:rPr lang="en-GB" smtClean="0"/>
              <a:t>20</a:t>
            </a:fld>
            <a:endParaRPr lang="en-GB"/>
          </a:p>
        </p:txBody>
      </p:sp>
    </p:spTree>
    <p:extLst>
      <p:ext uri="{BB962C8B-B14F-4D97-AF65-F5344CB8AC3E}">
        <p14:creationId xmlns:p14="http://schemas.microsoft.com/office/powerpoint/2010/main" val="1691128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21</a:t>
            </a:fld>
            <a:endParaRPr lang="en-GB"/>
          </a:p>
        </p:txBody>
      </p:sp>
    </p:spTree>
    <p:extLst>
      <p:ext uri="{BB962C8B-B14F-4D97-AF65-F5344CB8AC3E}">
        <p14:creationId xmlns:p14="http://schemas.microsoft.com/office/powerpoint/2010/main" val="186663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81ABC55-B5D7-43EE-B9CD-C822A77CEAAB}" type="slidenum">
              <a:rPr lang="en-GB" smtClean="0"/>
              <a:pPr/>
              <a:t>22</a:t>
            </a:fld>
            <a:endParaRPr lang="en-GB"/>
          </a:p>
        </p:txBody>
      </p:sp>
    </p:spTree>
    <p:extLst>
      <p:ext uri="{BB962C8B-B14F-4D97-AF65-F5344CB8AC3E}">
        <p14:creationId xmlns:p14="http://schemas.microsoft.com/office/powerpoint/2010/main" val="22012545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241B78-A360-4924-BBAF-FFAEDD0FA110}" type="slidenum">
              <a:rPr lang="en-GB" smtClean="0"/>
              <a:t>23</a:t>
            </a:fld>
            <a:endParaRPr lang="en-GB"/>
          </a:p>
        </p:txBody>
      </p:sp>
    </p:spTree>
    <p:extLst>
      <p:ext uri="{BB962C8B-B14F-4D97-AF65-F5344CB8AC3E}">
        <p14:creationId xmlns:p14="http://schemas.microsoft.com/office/powerpoint/2010/main" val="1396010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7241B78-A360-4924-BBAF-FFAEDD0FA110}" type="slidenum">
              <a:rPr lang="en-GB" smtClean="0"/>
              <a:t>24</a:t>
            </a:fld>
            <a:endParaRPr lang="en-GB"/>
          </a:p>
        </p:txBody>
      </p:sp>
    </p:spTree>
    <p:extLst>
      <p:ext uri="{BB962C8B-B14F-4D97-AF65-F5344CB8AC3E}">
        <p14:creationId xmlns:p14="http://schemas.microsoft.com/office/powerpoint/2010/main" val="131773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81ABC55-B5D7-43EE-B9CD-C822A77CEAAB}" type="slidenum">
              <a:rPr lang="en-GB" smtClean="0"/>
              <a:pPr/>
              <a:t>27</a:t>
            </a:fld>
            <a:endParaRPr lang="en-GB" dirty="0"/>
          </a:p>
        </p:txBody>
      </p:sp>
    </p:spTree>
    <p:extLst>
      <p:ext uri="{BB962C8B-B14F-4D97-AF65-F5344CB8AC3E}">
        <p14:creationId xmlns:p14="http://schemas.microsoft.com/office/powerpoint/2010/main" val="300032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baseline="0" dirty="0" smtClean="0">
              <a:solidFill>
                <a:schemeClr val="tx1"/>
              </a:solidFill>
              <a:ea typeface="+mn-ea"/>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5</a:t>
            </a:fld>
            <a:endParaRPr lang="en-GB"/>
          </a:p>
        </p:txBody>
      </p:sp>
    </p:spTree>
    <p:extLst>
      <p:ext uri="{BB962C8B-B14F-4D97-AF65-F5344CB8AC3E}">
        <p14:creationId xmlns:p14="http://schemas.microsoft.com/office/powerpoint/2010/main" val="1389381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GB" sz="1100" baseline="0" dirty="0" smtClean="0">
              <a:solidFill>
                <a:schemeClr val="tx1"/>
              </a:solidFill>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6</a:t>
            </a:fld>
            <a:endParaRPr lang="en-GB"/>
          </a:p>
        </p:txBody>
      </p:sp>
    </p:spTree>
    <p:extLst>
      <p:ext uri="{BB962C8B-B14F-4D97-AF65-F5344CB8AC3E}">
        <p14:creationId xmlns:p14="http://schemas.microsoft.com/office/powerpoint/2010/main" val="3119355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7241B78-A360-4924-BBAF-FFAEDD0FA110}" type="slidenum">
              <a:rPr lang="en-GB" smtClean="0"/>
              <a:t>7</a:t>
            </a:fld>
            <a:endParaRPr lang="en-GB"/>
          </a:p>
        </p:txBody>
      </p:sp>
    </p:spTree>
    <p:extLst>
      <p:ext uri="{BB962C8B-B14F-4D97-AF65-F5344CB8AC3E}">
        <p14:creationId xmlns:p14="http://schemas.microsoft.com/office/powerpoint/2010/main" val="300743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GB" sz="1100" baseline="0" dirty="0" smtClean="0">
              <a:solidFill>
                <a:schemeClr val="tx1"/>
              </a:solidFill>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8</a:t>
            </a:fld>
            <a:endParaRPr lang="en-GB"/>
          </a:p>
        </p:txBody>
      </p:sp>
    </p:spTree>
    <p:extLst>
      <p:ext uri="{BB962C8B-B14F-4D97-AF65-F5344CB8AC3E}">
        <p14:creationId xmlns:p14="http://schemas.microsoft.com/office/powerpoint/2010/main" val="2268497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GB" baseline="0" dirty="0" smtClean="0"/>
          </a:p>
        </p:txBody>
      </p:sp>
      <p:sp>
        <p:nvSpPr>
          <p:cNvPr id="4" name="Slide Number Placeholder 3"/>
          <p:cNvSpPr>
            <a:spLocks noGrp="1"/>
          </p:cNvSpPr>
          <p:nvPr>
            <p:ph type="sldNum" sz="quarter" idx="10"/>
          </p:nvPr>
        </p:nvSpPr>
        <p:spPr/>
        <p:txBody>
          <a:bodyPr/>
          <a:lstStyle/>
          <a:p>
            <a:fld id="{881ABC55-B5D7-43EE-B9CD-C822A77CEAAB}" type="slidenum">
              <a:rPr lang="en-GB" smtClean="0"/>
              <a:pPr/>
              <a:t>9</a:t>
            </a:fld>
            <a:endParaRPr lang="en-GB"/>
          </a:p>
        </p:txBody>
      </p:sp>
    </p:spTree>
    <p:extLst>
      <p:ext uri="{BB962C8B-B14F-4D97-AF65-F5344CB8AC3E}">
        <p14:creationId xmlns:p14="http://schemas.microsoft.com/office/powerpoint/2010/main" val="2052151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GB" sz="1100" baseline="0" dirty="0" smtClean="0">
              <a:solidFill>
                <a:schemeClr val="tx1"/>
              </a:solidFill>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10</a:t>
            </a:fld>
            <a:endParaRPr lang="en-GB"/>
          </a:p>
        </p:txBody>
      </p:sp>
    </p:spTree>
    <p:extLst>
      <p:ext uri="{BB962C8B-B14F-4D97-AF65-F5344CB8AC3E}">
        <p14:creationId xmlns:p14="http://schemas.microsoft.com/office/powerpoint/2010/main" val="978530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Font typeface="Arial" pitchFamily="34" charset="0"/>
              <a:buNone/>
            </a:pPr>
            <a:endParaRPr lang="en-GB" sz="1100" kern="1200" baseline="0" dirty="0" smtClean="0">
              <a:solidFill>
                <a:schemeClr val="tx1"/>
              </a:solidFill>
              <a:ea typeface="+mn-ea"/>
            </a:endParaRPr>
          </a:p>
        </p:txBody>
      </p:sp>
      <p:sp>
        <p:nvSpPr>
          <p:cNvPr id="4" name="Slide Number Placeholder 3"/>
          <p:cNvSpPr>
            <a:spLocks noGrp="1"/>
          </p:cNvSpPr>
          <p:nvPr>
            <p:ph type="sldNum" sz="quarter" idx="10"/>
          </p:nvPr>
        </p:nvSpPr>
        <p:spPr/>
        <p:txBody>
          <a:bodyPr/>
          <a:lstStyle/>
          <a:p>
            <a:fld id="{881ABC55-B5D7-43EE-B9CD-C822A77CEAAB}" type="slidenum">
              <a:rPr lang="en-GB" smtClean="0"/>
              <a:pPr/>
              <a:t>11</a:t>
            </a:fld>
            <a:endParaRPr lang="en-GB"/>
          </a:p>
        </p:txBody>
      </p:sp>
    </p:spTree>
    <p:extLst>
      <p:ext uri="{BB962C8B-B14F-4D97-AF65-F5344CB8AC3E}">
        <p14:creationId xmlns:p14="http://schemas.microsoft.com/office/powerpoint/2010/main" val="65316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p:txBody>
      </p:sp>
      <p:sp>
        <p:nvSpPr>
          <p:cNvPr id="4" name="Slide Number Placeholder 3"/>
          <p:cNvSpPr>
            <a:spLocks noGrp="1"/>
          </p:cNvSpPr>
          <p:nvPr>
            <p:ph type="sldNum" sz="quarter" idx="10"/>
          </p:nvPr>
        </p:nvSpPr>
        <p:spPr/>
        <p:txBody>
          <a:bodyPr/>
          <a:lstStyle/>
          <a:p>
            <a:fld id="{881ABC55-B5D7-43EE-B9CD-C822A77CEAAB}" type="slidenum">
              <a:rPr lang="en-GB" smtClean="0"/>
              <a:pPr/>
              <a:t>12</a:t>
            </a:fld>
            <a:endParaRPr lang="en-GB"/>
          </a:p>
        </p:txBody>
      </p:sp>
    </p:spTree>
    <p:extLst>
      <p:ext uri="{BB962C8B-B14F-4D97-AF65-F5344CB8AC3E}">
        <p14:creationId xmlns:p14="http://schemas.microsoft.com/office/powerpoint/2010/main" val="3627656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937" t="4763" r="10827" b="9773"/>
          <a:stretch/>
        </p:blipFill>
        <p:spPr>
          <a:xfrm>
            <a:off x="-17413" y="-23164"/>
            <a:ext cx="9703150" cy="6879600"/>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Short presentation title up to 2 lines</a:t>
            </a:r>
            <a:endParaRPr lang="en-GB" noProof="0" dirty="0"/>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Subheading up to two lines only or delete</a:t>
            </a:r>
            <a:endParaRPr lang="en-GB" noProof="0"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Tree>
    <p:extLst>
      <p:ext uri="{BB962C8B-B14F-4D97-AF65-F5344CB8AC3E}">
        <p14:creationId xmlns:p14="http://schemas.microsoft.com/office/powerpoint/2010/main" val="24360197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s; One Thir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547687" y="1665288"/>
            <a:ext cx="5256000"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5947686" y="1665288"/>
            <a:ext cx="2728001"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b="36313"/>
          <a:stretch/>
        </p:blipFill>
        <p:spPr>
          <a:xfrm>
            <a:off x="7983029" y="146888"/>
            <a:ext cx="997459" cy="593342"/>
          </a:xfrm>
          <a:prstGeom prst="rect">
            <a:avLst/>
          </a:prstGeom>
          <a:ln>
            <a:noFill/>
          </a:ln>
        </p:spPr>
      </p:pic>
    </p:spTree>
    <p:extLst>
      <p:ext uri="{BB962C8B-B14F-4D97-AF65-F5344CB8AC3E}">
        <p14:creationId xmlns:p14="http://schemas.microsoft.com/office/powerpoint/2010/main" val="3311987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aption and Imag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97412" y="1665641"/>
            <a:ext cx="5564188" cy="369728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11" name="Text Placeholder 10"/>
          <p:cNvSpPr>
            <a:spLocks noGrp="1"/>
          </p:cNvSpPr>
          <p:nvPr>
            <p:ph type="body" sz="quarter" idx="10" hasCustomPrompt="1"/>
          </p:nvPr>
        </p:nvSpPr>
        <p:spPr>
          <a:xfrm>
            <a:off x="561975" y="1665288"/>
            <a:ext cx="2054225" cy="3697641"/>
          </a:xfrm>
          <a:noFill/>
        </p:spPr>
        <p:txBody>
          <a:bodyPr lIns="0">
            <a:normAutofit/>
          </a:bodyPr>
          <a:lstStyle>
            <a:lvl1pPr marL="0" indent="0">
              <a:defRPr sz="1800" baseline="0"/>
            </a:lvl1pPr>
            <a:lvl2pPr>
              <a:defRPr lang="en-GB" sz="1400" kern="1200" dirty="0">
                <a:solidFill>
                  <a:schemeClr val="tx1"/>
                </a:solidFill>
                <a:latin typeface="+mj-lt"/>
                <a:ea typeface="+mn-ea"/>
                <a:cs typeface="+mn-cs"/>
              </a:defRPr>
            </a:lvl2pPr>
            <a:lvl3pPr>
              <a:defRPr sz="1800"/>
            </a:lvl3pPr>
            <a:lvl4pPr>
              <a:defRPr sz="1800"/>
            </a:lvl4pPr>
            <a:lvl5pPr>
              <a:defRPr sz="1800"/>
            </a:lvl5pPr>
          </a:lstStyle>
          <a:p>
            <a:pPr marL="0" lvl="1" indent="0" algn="l" defTabSz="914400" rtl="0" eaLnBrk="1" latinLnBrk="0" hangingPunct="1">
              <a:spcBef>
                <a:spcPts val="0"/>
              </a:spcBef>
              <a:spcAft>
                <a:spcPts val="600"/>
              </a:spcAft>
              <a:buClr>
                <a:schemeClr val="accent2"/>
              </a:buClr>
              <a:buFont typeface="Arial" pitchFamily="34" charset="0"/>
              <a:buNone/>
            </a:pPr>
            <a:r>
              <a:rPr lang="en-US" dirty="0" smtClean="0"/>
              <a:t>Picture description goes here</a:t>
            </a:r>
          </a:p>
          <a:p>
            <a:pPr marL="0" lvl="1" indent="0" algn="l" defTabSz="914400" rtl="0" eaLnBrk="1" latinLnBrk="0" hangingPunct="1">
              <a:spcBef>
                <a:spcPts val="0"/>
              </a:spcBef>
              <a:spcAft>
                <a:spcPts val="600"/>
              </a:spcAft>
              <a:buClr>
                <a:schemeClr val="accent2"/>
              </a:buClr>
              <a:buFont typeface="Arial" pitchFamily="34" charset="0"/>
              <a:buNone/>
            </a:pPr>
            <a:r>
              <a:rPr lang="en-US" dirty="0" smtClean="0"/>
              <a:t>Second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smtClean="0"/>
              <a:t>Third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smtClean="0"/>
              <a:t>Fourth level</a:t>
            </a:r>
          </a:p>
          <a:p>
            <a:pPr marL="0" lvl="1" indent="0" algn="l" defTabSz="914400" rtl="0" eaLnBrk="1" latinLnBrk="0" hangingPunct="1">
              <a:spcBef>
                <a:spcPts val="0"/>
              </a:spcBef>
              <a:spcAft>
                <a:spcPts val="600"/>
              </a:spcAft>
              <a:buClr>
                <a:schemeClr val="accent2"/>
              </a:buClr>
              <a:buFont typeface="Arial" pitchFamily="34" charset="0"/>
              <a:buNone/>
            </a:pPr>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12"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b="36313"/>
          <a:stretch/>
        </p:blipFill>
        <p:spPr>
          <a:xfrm>
            <a:off x="7983029" y="146888"/>
            <a:ext cx="997459" cy="593342"/>
          </a:xfrm>
          <a:prstGeom prst="rect">
            <a:avLst/>
          </a:prstGeom>
          <a:ln>
            <a:noFill/>
          </a:ln>
        </p:spPr>
      </p:pic>
    </p:spTree>
    <p:extLst>
      <p:ext uri="{BB962C8B-B14F-4D97-AF65-F5344CB8AC3E}">
        <p14:creationId xmlns:p14="http://schemas.microsoft.com/office/powerpoint/2010/main" val="209612405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GB"/>
          </a:p>
        </p:txBody>
      </p:sp>
      <p:sp>
        <p:nvSpPr>
          <p:cNvPr id="5"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b="36313"/>
          <a:stretch/>
        </p:blipFill>
        <p:spPr>
          <a:xfrm>
            <a:off x="7983029" y="146888"/>
            <a:ext cx="997459" cy="593342"/>
          </a:xfrm>
          <a:prstGeom prst="rect">
            <a:avLst/>
          </a:prstGeom>
          <a:ln>
            <a:noFill/>
          </a:ln>
        </p:spPr>
      </p:pic>
    </p:spTree>
    <p:extLst>
      <p:ext uri="{BB962C8B-B14F-4D97-AF65-F5344CB8AC3E}">
        <p14:creationId xmlns:p14="http://schemas.microsoft.com/office/powerpoint/2010/main" val="17144252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6"/>
            <a:ext cx="9753600" cy="6910794"/>
          </a:xfrm>
          <a:prstGeom prst="rect">
            <a:avLst/>
          </a:prstGeom>
        </p:spPr>
      </p:pic>
      <p:sp>
        <p:nvSpPr>
          <p:cNvPr id="10" name="Title 1"/>
          <p:cNvSpPr>
            <a:spLocks noGrp="1"/>
          </p:cNvSpPr>
          <p:nvPr>
            <p:ph type="ctrTitle" hasCustomPrompt="1"/>
          </p:nvPr>
        </p:nvSpPr>
        <p:spPr>
          <a:xfrm>
            <a:off x="445172" y="5681008"/>
            <a:ext cx="3049141" cy="942530"/>
          </a:xfrm>
          <a:noFill/>
        </p:spPr>
        <p:txBody>
          <a:bodyPr vert="horz" lIns="0" tIns="0" rIns="0" bIns="0" rtlCol="0" anchor="t">
            <a:noAutofit/>
          </a:bodyPr>
          <a:lstStyle>
            <a:lvl1pPr algn="l" defTabSz="914400" rtl="0" eaLnBrk="1" latinLnBrk="0" hangingPunct="1">
              <a:lnSpc>
                <a:spcPct val="100000"/>
              </a:lnSpc>
              <a:spcBef>
                <a:spcPct val="0"/>
              </a:spcBef>
              <a:buNone/>
              <a:defRPr lang="en-GB" sz="2400" b="0" kern="120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Closing message here (up to 2 lines)</a:t>
            </a:r>
            <a:endParaRPr lang="en-GB" noProof="0"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14058619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ymru">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3937" t="4763" r="10827" b="9773"/>
          <a:stretch/>
        </p:blipFill>
        <p:spPr>
          <a:xfrm>
            <a:off x="-17413" y="-23164"/>
            <a:ext cx="9703150" cy="6879600"/>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Short presentation title up to 2 lines</a:t>
            </a:r>
            <a:endParaRPr lang="en-GB" noProof="0" dirty="0"/>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Subheading up to two lines only or delete</a:t>
            </a:r>
            <a:endParaRPr lang="en-GB" noProof="0" dirty="0"/>
          </a:p>
        </p:txBody>
      </p:sp>
      <p:pic>
        <p:nvPicPr>
          <p:cNvPr id="4" name="Pictur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34288" y="140721"/>
            <a:ext cx="1588477" cy="1483682"/>
          </a:xfrm>
          <a:prstGeom prst="rect">
            <a:avLst/>
          </a:prstGeom>
          <a:ln>
            <a:noFill/>
          </a:ln>
        </p:spPr>
      </p:pic>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spTree>
    <p:extLst>
      <p:ext uri="{BB962C8B-B14F-4D97-AF65-F5344CB8AC3E}">
        <p14:creationId xmlns:p14="http://schemas.microsoft.com/office/powerpoint/2010/main" val="3311495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NI">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937" t="4763" r="10827" b="9773"/>
          <a:stretch/>
        </p:blipFill>
        <p:spPr>
          <a:xfrm>
            <a:off x="-17413" y="-23164"/>
            <a:ext cx="9703150" cy="6879600"/>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Short presentation title up to 2 lines</a:t>
            </a:r>
            <a:endParaRPr lang="en-GB" noProof="0" dirty="0"/>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Subheading up to two lines only or delete</a:t>
            </a:r>
            <a:endParaRPr lang="en-GB" noProof="0"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42416174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Scotland">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3937" t="4763" r="10827" b="9773"/>
          <a:stretch/>
        </p:blipFill>
        <p:spPr>
          <a:xfrm>
            <a:off x="-17413" y="-23164"/>
            <a:ext cx="9703150" cy="6879600"/>
          </a:xfrm>
          <a:prstGeom prst="rect">
            <a:avLst/>
          </a:prstGeom>
        </p:spPr>
      </p:pic>
      <p:sp>
        <p:nvSpPr>
          <p:cNvPr id="10" name="Title 1"/>
          <p:cNvSpPr>
            <a:spLocks noGrp="1"/>
          </p:cNvSpPr>
          <p:nvPr>
            <p:ph type="ctrTitle" hasCustomPrompt="1"/>
          </p:nvPr>
        </p:nvSpPr>
        <p:spPr>
          <a:xfrm>
            <a:off x="1670958" y="3857414"/>
            <a:ext cx="3184071" cy="836034"/>
          </a:xfrm>
          <a:noFill/>
        </p:spPr>
        <p:txBody>
          <a:bodyPr vert="horz" lIns="0" tIns="0" rIns="0" bIns="0" rtlCol="0" anchor="ctr">
            <a:noAutofit/>
          </a:bodyPr>
          <a:lstStyle>
            <a:lvl1pPr algn="l" defTabSz="914400" rtl="0" eaLnBrk="1" latinLnBrk="0" hangingPunct="1">
              <a:lnSpc>
                <a:spcPts val="2800"/>
              </a:lnSpc>
              <a:spcBef>
                <a:spcPct val="0"/>
              </a:spcBef>
              <a:buNone/>
              <a:defRPr lang="en-GB" sz="2200" b="1" kern="1200" cap="none"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GB" noProof="0" dirty="0" smtClean="0"/>
              <a:t>Short presentation title up to 2 lines</a:t>
            </a:r>
            <a:endParaRPr lang="en-GB" noProof="0" dirty="0"/>
          </a:p>
        </p:txBody>
      </p:sp>
      <p:sp>
        <p:nvSpPr>
          <p:cNvPr id="11" name="Subtitle 2"/>
          <p:cNvSpPr>
            <a:spLocks noGrp="1"/>
          </p:cNvSpPr>
          <p:nvPr>
            <p:ph type="subTitle" idx="1" hasCustomPrompt="1"/>
          </p:nvPr>
        </p:nvSpPr>
        <p:spPr>
          <a:xfrm>
            <a:off x="2890158" y="5759135"/>
            <a:ext cx="3184071" cy="728751"/>
          </a:xfrm>
          <a:noFill/>
        </p:spPr>
        <p:txBody>
          <a:bodyPr lIns="0" tIns="0" rIns="0" bIns="0">
            <a:noAutofit/>
          </a:bodyPr>
          <a:lstStyle>
            <a:lvl1pPr marL="0" indent="0" algn="l">
              <a:buNone/>
              <a:defRPr sz="2000" b="0" cap="none" baseline="0">
                <a:solidFill>
                  <a:schemeClr val="accent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Subheading up to two lines only or delete</a:t>
            </a:r>
            <a:endParaRPr lang="en-GB" noProof="0" dirty="0"/>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953642" y="140721"/>
            <a:ext cx="2047220" cy="459699"/>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14808646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ection Header 1">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6"/>
            <a:ext cx="9753600" cy="691079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
        <p:nvSpPr>
          <p:cNvPr id="9" name="Subtitle 2"/>
          <p:cNvSpPr>
            <a:spLocks noGrp="1"/>
          </p:cNvSpPr>
          <p:nvPr>
            <p:ph type="subTitle" idx="1" hasCustomPrompt="1"/>
          </p:nvPr>
        </p:nvSpPr>
        <p:spPr>
          <a:xfrm>
            <a:off x="445173" y="5681009"/>
            <a:ext cx="3060027" cy="942530"/>
          </a:xfrm>
          <a:noFill/>
        </p:spPr>
        <p:txBody>
          <a:bodyPr lIns="0" tIns="0" rIns="0" bIns="0">
            <a:noAutofit/>
          </a:bodyPr>
          <a:lstStyle>
            <a:lvl1pPr marL="0" indent="0" algn="l">
              <a:buNone/>
              <a:defRPr sz="2400" b="1" cap="none"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Section header here up to 2 lines</a:t>
            </a:r>
            <a:endParaRPr lang="en-GB" noProof="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3635896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6"/>
            <a:ext cx="9753600" cy="691079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
        <p:nvSpPr>
          <p:cNvPr id="9" name="Subtitle 2"/>
          <p:cNvSpPr>
            <a:spLocks noGrp="1"/>
          </p:cNvSpPr>
          <p:nvPr>
            <p:ph type="subTitle" idx="1" hasCustomPrompt="1"/>
          </p:nvPr>
        </p:nvSpPr>
        <p:spPr>
          <a:xfrm>
            <a:off x="445173" y="5681009"/>
            <a:ext cx="3060027" cy="942530"/>
          </a:xfrm>
          <a:noFill/>
        </p:spPr>
        <p:txBody>
          <a:bodyPr lIns="0" tIns="0" rIns="0" bIns="0">
            <a:noAutofit/>
          </a:bodyPr>
          <a:lstStyle>
            <a:lvl1pPr marL="0" indent="0" algn="l">
              <a:buNone/>
              <a:defRPr sz="2400" b="1" cap="none"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Section header here up to 2 lines</a:t>
            </a:r>
            <a:endParaRPr lang="en-GB" noProof="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41511029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56"/>
            <a:ext cx="9753600" cy="691079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
        <p:nvSpPr>
          <p:cNvPr id="9" name="Subtitle 2"/>
          <p:cNvSpPr>
            <a:spLocks noGrp="1"/>
          </p:cNvSpPr>
          <p:nvPr>
            <p:ph type="subTitle" idx="1" hasCustomPrompt="1"/>
          </p:nvPr>
        </p:nvSpPr>
        <p:spPr>
          <a:xfrm>
            <a:off x="445173" y="5681009"/>
            <a:ext cx="3060027" cy="942530"/>
          </a:xfrm>
          <a:noFill/>
        </p:spPr>
        <p:txBody>
          <a:bodyPr lIns="0" tIns="0" rIns="0" bIns="0">
            <a:noAutofit/>
          </a:bodyPr>
          <a:lstStyle>
            <a:lvl1pPr marL="0" indent="0" algn="l">
              <a:buNone/>
              <a:defRPr sz="2400" b="1" cap="none" baseline="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Section header here up to 2 lines</a:t>
            </a:r>
            <a:endParaRPr lang="en-GB" noProof="0"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737689" y="6064795"/>
            <a:ext cx="2047220" cy="459699"/>
          </a:xfrm>
          <a:prstGeom prst="rect">
            <a:avLst/>
          </a:prstGeom>
        </p:spPr>
      </p:pic>
    </p:spTree>
    <p:extLst>
      <p:ext uri="{BB962C8B-B14F-4D97-AF65-F5344CB8AC3E}">
        <p14:creationId xmlns:p14="http://schemas.microsoft.com/office/powerpoint/2010/main" val="75957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359" y="1665288"/>
            <a:ext cx="8121330" cy="4679950"/>
          </a:xfrm>
        </p:spPr>
        <p:txBody>
          <a:bodyPr/>
          <a:lstStyle>
            <a:lvl1pPr>
              <a:lnSpc>
                <a:spcPct val="100000"/>
              </a:lnSpc>
              <a:spcBef>
                <a:spcPts val="0"/>
              </a:spcBef>
              <a:spcAft>
                <a:spcPts val="1477"/>
              </a:spcAft>
              <a:defRPr lang="en-US" sz="1800" b="0" kern="1200" dirty="0" smtClean="0">
                <a:solidFill>
                  <a:schemeClr val="accent1"/>
                </a:solidFill>
                <a:latin typeface="+mj-lt"/>
                <a:ea typeface="+mn-ea"/>
                <a:cs typeface="+mn-cs"/>
              </a:defRPr>
            </a:lvl1pPr>
            <a:lvl2pPr>
              <a:lnSpc>
                <a:spcPct val="100000"/>
              </a:lnSpc>
              <a:spcBef>
                <a:spcPts val="0"/>
              </a:spcBef>
              <a:spcAft>
                <a:spcPts val="900"/>
              </a:spcAft>
              <a:defRPr lang="en-US" sz="1800" kern="1200" dirty="0" smtClean="0">
                <a:solidFill>
                  <a:schemeClr val="tx1"/>
                </a:solidFill>
                <a:latin typeface="+mj-lt"/>
                <a:ea typeface="+mn-ea"/>
                <a:cs typeface="+mn-cs"/>
              </a:defRPr>
            </a:lvl2pPr>
            <a:lvl3pPr marL="358775" indent="-358775">
              <a:lnSpc>
                <a:spcPct val="100000"/>
              </a:lnSpc>
              <a:spcBef>
                <a:spcPts val="0"/>
              </a:spcBef>
              <a:spcAft>
                <a:spcPts val="900"/>
              </a:spcAft>
              <a:buFontTx/>
              <a:buBlip>
                <a:blip r:embed="rId2"/>
              </a:buBlip>
              <a:defRPr lang="en-US" sz="1800" kern="1200" dirty="0" smtClean="0">
                <a:solidFill>
                  <a:schemeClr val="tx1"/>
                </a:solidFill>
                <a:latin typeface="+mj-lt"/>
                <a:ea typeface="+mn-ea"/>
                <a:cs typeface="+mn-cs"/>
              </a:defRPr>
            </a:lvl3pPr>
            <a:lvl4pPr marL="644525" indent="-285750">
              <a:lnSpc>
                <a:spcPct val="100000"/>
              </a:lnSpc>
              <a:spcBef>
                <a:spcPts val="0"/>
              </a:spcBef>
              <a:spcAft>
                <a:spcPts val="900"/>
              </a:spcAft>
              <a:buClr>
                <a:schemeClr val="tx1"/>
              </a:buClr>
              <a:buFont typeface="Verdana" panose="020B0604030504040204" pitchFamily="34" charset="0"/>
              <a:buChar char="–"/>
              <a:defRPr lang="en-US" sz="1800" kern="1200" dirty="0" smtClean="0">
                <a:solidFill>
                  <a:schemeClr val="tx1"/>
                </a:solidFill>
                <a:latin typeface="+mj-lt"/>
                <a:ea typeface="+mn-ea"/>
                <a:cs typeface="+mn-cs"/>
              </a:defRPr>
            </a:lvl4pPr>
            <a:lvl5pPr marL="917575" indent="-285750">
              <a:lnSpc>
                <a:spcPct val="100000"/>
              </a:lnSpc>
              <a:spcBef>
                <a:spcPts val="0"/>
              </a:spcBef>
              <a:spcAft>
                <a:spcPts val="900"/>
              </a:spcAft>
              <a:buClr>
                <a:schemeClr val="tx1"/>
              </a:buClr>
              <a:buSzPct val="100000"/>
              <a:buFont typeface="Verdana" panose="020B0604030504040204" pitchFamily="34" charset="0"/>
              <a:buChar char="∙"/>
              <a:defRPr lang="en-US" sz="1800" kern="1200" dirty="0" smtClean="0">
                <a:solidFill>
                  <a:schemeClr val="tx1"/>
                </a:solidFill>
                <a:latin typeface="+mj-lt"/>
                <a:ea typeface="+mn-ea"/>
                <a:cs typeface="+mn-cs"/>
              </a:defRPr>
            </a:lvl5pPr>
            <a:lvl6pPr marL="0" indent="0">
              <a:lnSpc>
                <a:spcPct val="100000"/>
              </a:lnSpc>
              <a:spcBef>
                <a:spcPts val="0"/>
              </a:spcBef>
              <a:buNone/>
              <a:defRPr sz="1477" b="1" i="1">
                <a:solidFill>
                  <a:schemeClr val="accent3"/>
                </a:solidFill>
              </a:defRPr>
            </a:lvl6pPr>
            <a:lvl7pPr marL="0" indent="0">
              <a:lnSpc>
                <a:spcPct val="100000"/>
              </a:lnSpc>
              <a:spcBef>
                <a:spcPts val="0"/>
              </a:spcBef>
              <a:buNone/>
              <a:defRPr sz="923">
                <a:solidFill>
                  <a:schemeClr val="accent2"/>
                </a:solidFill>
              </a:defRPr>
            </a:lvl7pPr>
            <a:lvl8pPr marL="0" indent="0">
              <a:buNone/>
              <a:defRPr sz="1200" baseline="0">
                <a:solidFill>
                  <a:schemeClr val="accent3"/>
                </a:solidFill>
              </a:defRPr>
            </a:lvl8pPr>
          </a:lstStyle>
          <a:p>
            <a:pPr marL="0" lvl="0" indent="0" algn="l" defTabSz="914400" rtl="0" eaLnBrk="1" latinLnBrk="0" hangingPunct="1">
              <a:spcBef>
                <a:spcPts val="0"/>
              </a:spcBef>
              <a:spcAft>
                <a:spcPts val="600"/>
              </a:spcAft>
              <a:buFont typeface="Arial" pitchFamily="34" charset="0"/>
              <a:buNone/>
            </a:pPr>
            <a:r>
              <a:rPr lang="en-US" smtClean="0"/>
              <a:t>Click to edit Master text styles</a:t>
            </a:r>
          </a:p>
          <a:p>
            <a:pPr marL="0" lvl="1" indent="0" algn="l" defTabSz="914400" rtl="0" eaLnBrk="1" latinLnBrk="0" hangingPunct="1">
              <a:spcBef>
                <a:spcPts val="0"/>
              </a:spcBef>
              <a:spcAft>
                <a:spcPts val="600"/>
              </a:spcAft>
              <a:buFont typeface="Arial" pitchFamily="34" charset="0"/>
              <a:buNone/>
            </a:pPr>
            <a:r>
              <a:rPr lang="en-US" smtClean="0"/>
              <a:t>Second level</a:t>
            </a:r>
          </a:p>
          <a:p>
            <a:pPr marL="0" lvl="2" indent="0" algn="l" defTabSz="914400" rtl="0" eaLnBrk="1" latinLnBrk="0" hangingPunct="1">
              <a:spcBef>
                <a:spcPts val="0"/>
              </a:spcBef>
              <a:spcAft>
                <a:spcPts val="600"/>
              </a:spcAft>
              <a:buFont typeface="Arial" pitchFamily="34" charset="0"/>
              <a:buNone/>
            </a:pPr>
            <a:r>
              <a:rPr lang="en-US" smtClean="0"/>
              <a:t>Third level</a:t>
            </a:r>
          </a:p>
          <a:p>
            <a:pPr marL="0" lvl="3" indent="0" algn="l" defTabSz="914400" rtl="0" eaLnBrk="1" latinLnBrk="0" hangingPunct="1">
              <a:spcBef>
                <a:spcPts val="0"/>
              </a:spcBef>
              <a:spcAft>
                <a:spcPts val="600"/>
              </a:spcAft>
              <a:buFont typeface="Arial" pitchFamily="34" charset="0"/>
              <a:buNone/>
            </a:pPr>
            <a:r>
              <a:rPr lang="en-US" smtClean="0"/>
              <a:t>Fourth level</a:t>
            </a:r>
          </a:p>
          <a:p>
            <a:pPr marL="0" lvl="4" indent="0" algn="l" defTabSz="914400" rtl="0" eaLnBrk="1" latinLnBrk="0" hangingPunct="1">
              <a:spcBef>
                <a:spcPts val="0"/>
              </a:spcBef>
              <a:spcAft>
                <a:spcPts val="600"/>
              </a:spcAft>
              <a:buFont typeface="Arial" pitchFamily="34" charset="0"/>
              <a:buNone/>
            </a:pPr>
            <a:r>
              <a:rPr lang="en-US" smtClean="0"/>
              <a:t>Fifth level</a:t>
            </a:r>
            <a:endParaRPr lang="en-US" dirty="0" smtClean="0"/>
          </a:p>
        </p:txBody>
      </p:sp>
      <p:sp>
        <p:nvSpPr>
          <p:cNvPr id="4" name="Title 3"/>
          <p:cNvSpPr>
            <a:spLocks noGrp="1"/>
          </p:cNvSpPr>
          <p:nvPr>
            <p:ph type="title"/>
          </p:nvPr>
        </p:nvSpPr>
        <p:spPr/>
        <p:txBody>
          <a:bodyPr/>
          <a:lstStyle/>
          <a:p>
            <a:r>
              <a:rPr lang="en-US" smtClean="0"/>
              <a:t>Click to edit Master title style</a:t>
            </a:r>
            <a:endParaRPr lang="en-GB" dirty="0"/>
          </a:p>
        </p:txBody>
      </p:sp>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a:ext>
            </a:extLst>
          </a:blip>
          <a:srcRect b="36313"/>
          <a:stretch/>
        </p:blipFill>
        <p:spPr>
          <a:xfrm>
            <a:off x="7983029" y="146888"/>
            <a:ext cx="997459" cy="593342"/>
          </a:xfrm>
          <a:prstGeom prst="rect">
            <a:avLst/>
          </a:prstGeom>
          <a:ln>
            <a:noFill/>
          </a:ln>
        </p:spPr>
      </p:pic>
    </p:spTree>
    <p:extLst>
      <p:ext uri="{BB962C8B-B14F-4D97-AF65-F5344CB8AC3E}">
        <p14:creationId xmlns:p14="http://schemas.microsoft.com/office/powerpoint/2010/main" val="10695433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547688" y="1665288"/>
            <a:ext cx="3852000"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811353" y="1665288"/>
            <a:ext cx="3852000" cy="4679950"/>
          </a:xfrm>
        </p:spPr>
        <p:txBody>
          <a:bodyPr/>
          <a:lstStyle>
            <a:lvl1pPr>
              <a:defRPr>
                <a:solidFill>
                  <a:schemeClr val="accent1"/>
                </a:solidFill>
              </a:defRPr>
            </a:lvl1pPr>
            <a:lvl4pPr marL="644525" indent="-285750">
              <a:defRPr lang="en-US" sz="1800" kern="1200" dirty="0" smtClean="0">
                <a:solidFill>
                  <a:schemeClr val="tx1"/>
                </a:solidFill>
                <a:latin typeface="+mj-lt"/>
                <a:ea typeface="+mn-ea"/>
                <a:cs typeface="+mn-cs"/>
              </a:defRPr>
            </a:lvl4pPr>
            <a:lvl5pPr marL="917575" indent="-285750">
              <a:defRPr lang="en-US" sz="1800" kern="1200" dirty="0" smtClean="0">
                <a:solidFill>
                  <a:schemeClr val="tx1"/>
                </a:solidFill>
                <a:latin typeface="+mj-lt"/>
                <a:ea typeface="+mn-ea"/>
                <a:cs typeface="+mn-cs"/>
              </a:defRPr>
            </a:lvl5pPr>
            <a:lvl6pPr>
              <a:defRPr sz="1200"/>
            </a:lvl6pPr>
            <a:lvl7pPr>
              <a:defRPr sz="1200"/>
            </a:lvl7pPr>
            <a:lvl8pPr>
              <a:defRPr sz="120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b="36313"/>
          <a:stretch/>
        </p:blipFill>
        <p:spPr>
          <a:xfrm>
            <a:off x="7983029" y="146888"/>
            <a:ext cx="997459" cy="593342"/>
          </a:xfrm>
          <a:prstGeom prst="rect">
            <a:avLst/>
          </a:prstGeom>
          <a:ln>
            <a:noFill/>
          </a:ln>
        </p:spPr>
      </p:pic>
    </p:spTree>
    <p:extLst>
      <p:ext uri="{BB962C8B-B14F-4D97-AF65-F5344CB8AC3E}">
        <p14:creationId xmlns:p14="http://schemas.microsoft.com/office/powerpoint/2010/main" val="30710582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7688" y="1665288"/>
            <a:ext cx="8128000" cy="4680000"/>
          </a:xfrm>
          <a:prstGeom prst="rect">
            <a:avLst/>
          </a:prstGeom>
          <a:noFill/>
          <a:ln>
            <a:noFill/>
          </a:ln>
        </p:spPr>
        <p:txBody>
          <a:bodyPr vert="horz" lIns="0" tIns="0" rIns="0" bIns="0" rtlCol="0">
            <a:noAutofit/>
          </a:bodyPr>
          <a:lstStyle/>
          <a:p>
            <a:pPr lvl="0"/>
            <a:r>
              <a:rPr lang="en-US" dirty="0" smtClean="0"/>
              <a:t>List level one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Placeholder 1"/>
          <p:cNvSpPr>
            <a:spLocks noGrp="1"/>
          </p:cNvSpPr>
          <p:nvPr>
            <p:ph type="title"/>
          </p:nvPr>
        </p:nvSpPr>
        <p:spPr>
          <a:xfrm>
            <a:off x="547688" y="873126"/>
            <a:ext cx="8115665" cy="455160"/>
          </a:xfrm>
          <a:prstGeom prst="rect">
            <a:avLst/>
          </a:prstGeom>
        </p:spPr>
        <p:txBody>
          <a:bodyPr vert="horz" lIns="0" tIns="0" rIns="0" bIns="0" rtlCol="0" anchor="t">
            <a:noAutofit/>
          </a:bodyPr>
          <a:lstStyle/>
          <a:p>
            <a:r>
              <a:rPr lang="en-US" smtClean="0"/>
              <a:t>Click to edit Master title style</a:t>
            </a:r>
            <a:endParaRPr lang="en-GB" dirty="0"/>
          </a:p>
        </p:txBody>
      </p:sp>
      <p:pic>
        <p:nvPicPr>
          <p:cNvPr id="6" name="Picture 5"/>
          <p:cNvPicPr>
            <a:picLocks noChangeAspect="1"/>
          </p:cNvPicPr>
          <p:nvPr/>
        </p:nvPicPr>
        <p:blipFill>
          <a:blip r:embed="rId15">
            <a:extLst>
              <a:ext uri="{28A0092B-C50C-407E-A947-70E740481C1C}">
                <a14:useLocalDpi xmlns:a14="http://schemas.microsoft.com/office/drawing/2010/main"/>
              </a:ext>
            </a:extLst>
          </a:blip>
          <a:stretch>
            <a:fillRect/>
          </a:stretch>
        </p:blipFill>
        <p:spPr>
          <a:xfrm>
            <a:off x="0" y="0"/>
            <a:ext cx="1934137" cy="873125"/>
          </a:xfrm>
          <a:prstGeom prst="rect">
            <a:avLst/>
          </a:prstGeom>
        </p:spPr>
      </p:pic>
      <p:sp>
        <p:nvSpPr>
          <p:cNvPr id="8" name="Slide Number Placeholder 5"/>
          <p:cNvSpPr>
            <a:spLocks noGrp="1"/>
          </p:cNvSpPr>
          <p:nvPr>
            <p:ph type="sldNum" sz="quarter" idx="4"/>
          </p:nvPr>
        </p:nvSpPr>
        <p:spPr>
          <a:xfrm>
            <a:off x="8157600" y="6507116"/>
            <a:ext cx="504000" cy="213101"/>
          </a:xfrm>
          <a:prstGeom prst="rect">
            <a:avLst/>
          </a:prstGeom>
        </p:spPr>
        <p:txBody>
          <a:bodyPr lIns="0" tIns="0" rIns="0" bIns="0"/>
          <a:lstStyle>
            <a:lvl1pPr algn="r">
              <a:defRPr sz="1000">
                <a:solidFill>
                  <a:schemeClr val="accent2"/>
                </a:solidFill>
              </a:defRPr>
            </a:lvl1pPr>
          </a:lstStyle>
          <a:p>
            <a:fld id="{6FE9439A-A3D1-4657-8245-D4D0C848B9B9}" type="slidenum">
              <a:rPr lang="en-GB" smtClean="0"/>
              <a:pPr/>
              <a:t>‹#›</a:t>
            </a:fld>
            <a:endParaRPr lang="en-GB" dirty="0"/>
          </a:p>
        </p:txBody>
      </p:sp>
    </p:spTree>
    <p:extLst>
      <p:ext uri="{BB962C8B-B14F-4D97-AF65-F5344CB8AC3E}">
        <p14:creationId xmlns:p14="http://schemas.microsoft.com/office/powerpoint/2010/main" val="2153354838"/>
      </p:ext>
    </p:extLst>
  </p:cSld>
  <p:clrMap bg1="lt1" tx1="dk1" bg2="lt2" tx2="dk2" accent1="accent1" accent2="accent2" accent3="accent3" accent4="accent4" accent5="accent5" accent6="accent6" hlink="hlink" folHlink="folHlink"/>
  <p:sldLayoutIdLst>
    <p:sldLayoutId id="2147483679" r:id="rId1"/>
    <p:sldLayoutId id="2147483668" r:id="rId2"/>
    <p:sldLayoutId id="2147483677" r:id="rId3"/>
    <p:sldLayoutId id="2147483678" r:id="rId4"/>
    <p:sldLayoutId id="2147483674" r:id="rId5"/>
    <p:sldLayoutId id="2147483680" r:id="rId6"/>
    <p:sldLayoutId id="2147483681" r:id="rId7"/>
    <p:sldLayoutId id="2147483670" r:id="rId8"/>
    <p:sldLayoutId id="2147483669" r:id="rId9"/>
    <p:sldLayoutId id="2147483676" r:id="rId10"/>
    <p:sldLayoutId id="2147483657" r:id="rId11"/>
    <p:sldLayoutId id="2147483654" r:id="rId12"/>
    <p:sldLayoutId id="2147483675" r:id="rId13"/>
  </p:sldLayoutIdLst>
  <p:timing>
    <p:tnLst>
      <p:par>
        <p:cTn id="1" dur="indefinite" restart="never" nodeType="tmRoot"/>
      </p:par>
    </p:tnLst>
  </p:timing>
  <p:hf hdr="0" ftr="0" dt="0"/>
  <p:txStyles>
    <p:titleStyle>
      <a:lvl1pPr algn="l" defTabSz="914400" rtl="0" eaLnBrk="1" latinLnBrk="0" hangingPunct="1">
        <a:lnSpc>
          <a:spcPts val="3000"/>
        </a:lnSpc>
        <a:spcBef>
          <a:spcPct val="0"/>
        </a:spcBef>
        <a:buNone/>
        <a:defRPr lang="en-GB" sz="2400" b="1" kern="1200" cap="none" baseline="0" dirty="0">
          <a:solidFill>
            <a:schemeClr val="accent1"/>
          </a:solidFill>
          <a:latin typeface="+mj-lt"/>
          <a:ea typeface="+mj-ea"/>
          <a:cs typeface="Verdana" panose="020B0604030504040204" pitchFamily="34" charset="0"/>
        </a:defRPr>
      </a:lvl1pPr>
    </p:titleStyle>
    <p:bodyStyle>
      <a:lvl1pPr marL="0" indent="0" algn="l" defTabSz="914400" rtl="0" eaLnBrk="1" latinLnBrk="0" hangingPunct="1">
        <a:spcBef>
          <a:spcPts val="0"/>
        </a:spcBef>
        <a:spcAft>
          <a:spcPts val="900"/>
        </a:spcAft>
        <a:buFont typeface="Arial" pitchFamily="34" charset="0"/>
        <a:buNone/>
        <a:defRPr sz="1800" b="0" kern="1200">
          <a:solidFill>
            <a:schemeClr val="accent1"/>
          </a:solidFill>
          <a:latin typeface="+mj-lt"/>
          <a:ea typeface="+mn-ea"/>
          <a:cs typeface="+mn-cs"/>
        </a:defRPr>
      </a:lvl1pPr>
      <a:lvl2pPr marL="0" indent="0" algn="l" defTabSz="914400" rtl="0" eaLnBrk="1" latinLnBrk="0" hangingPunct="1">
        <a:spcBef>
          <a:spcPts val="0"/>
        </a:spcBef>
        <a:spcAft>
          <a:spcPts val="900"/>
        </a:spcAft>
        <a:buClr>
          <a:schemeClr val="accent2"/>
        </a:buClr>
        <a:buFont typeface="Arial" pitchFamily="34" charset="0"/>
        <a:buNone/>
        <a:defRPr sz="1800" kern="1200">
          <a:solidFill>
            <a:schemeClr val="tx1"/>
          </a:solidFill>
          <a:latin typeface="+mj-lt"/>
          <a:ea typeface="+mn-ea"/>
          <a:cs typeface="+mn-cs"/>
        </a:defRPr>
      </a:lvl2pPr>
      <a:lvl3pPr marL="358775" indent="-358775" algn="l" defTabSz="914400" rtl="0" eaLnBrk="1" latinLnBrk="0" hangingPunct="1">
        <a:spcBef>
          <a:spcPts val="0"/>
        </a:spcBef>
        <a:spcAft>
          <a:spcPts val="900"/>
        </a:spcAft>
        <a:buClr>
          <a:schemeClr val="accent2"/>
        </a:buClr>
        <a:buFontTx/>
        <a:buBlip>
          <a:blip r:embed="rId16"/>
        </a:buBlip>
        <a:defRPr sz="1800" kern="1200">
          <a:solidFill>
            <a:schemeClr val="tx1"/>
          </a:solidFill>
          <a:latin typeface="+mj-lt"/>
          <a:ea typeface="+mn-ea"/>
          <a:cs typeface="+mn-cs"/>
        </a:defRPr>
      </a:lvl3pPr>
      <a:lvl4pPr marL="631825" indent="-273050"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4pPr>
      <a:lvl5pPr marL="804863" indent="-173038" algn="l" defTabSz="914400" rtl="0" eaLnBrk="1" latinLnBrk="0" hangingPunct="1">
        <a:spcBef>
          <a:spcPts val="0"/>
        </a:spcBef>
        <a:spcAft>
          <a:spcPts val="900"/>
        </a:spcAft>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049" userDrawn="1">
          <p15:clr>
            <a:srgbClr val="F26B43"/>
          </p15:clr>
        </p15:guide>
        <p15:guide id="2" pos="2880" userDrawn="1">
          <p15:clr>
            <a:srgbClr val="F26B43"/>
          </p15:clr>
        </p15:guide>
        <p15:guide id="3" orient="horz" pos="845" userDrawn="1">
          <p15:clr>
            <a:srgbClr val="F26B43"/>
          </p15:clr>
        </p15:guide>
        <p15:guide id="4" orient="horz" pos="550" userDrawn="1">
          <p15:clr>
            <a:srgbClr val="F26B43"/>
          </p15:clr>
        </p15:guide>
        <p15:guide id="5" orient="horz" pos="3997" userDrawn="1">
          <p15:clr>
            <a:srgbClr val="F26B43"/>
          </p15:clr>
        </p15:guide>
        <p15:guide id="6" pos="340" userDrawn="1">
          <p15:clr>
            <a:srgbClr val="F26B43"/>
          </p15:clr>
        </p15:guide>
        <p15:guide id="7"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notesSlide" Target="../notesSlides/notesSlide1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Layout" Target="../slideLayouts/slideLayout12.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hart" Target="../charts/char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Short presentation title up to 2 lines</a:t>
            </a:r>
            <a:endParaRPr lang="en-GB" noProof="0" dirty="0"/>
          </a:p>
        </p:txBody>
      </p:sp>
      <p:sp>
        <p:nvSpPr>
          <p:cNvPr id="5" name="Subtitle 4"/>
          <p:cNvSpPr>
            <a:spLocks noGrp="1"/>
          </p:cNvSpPr>
          <p:nvPr>
            <p:ph type="subTitle" idx="1"/>
          </p:nvPr>
        </p:nvSpPr>
        <p:spPr>
          <a:xfrm>
            <a:off x="2890158" y="5759135"/>
            <a:ext cx="3184071" cy="728751"/>
          </a:xfrm>
        </p:spPr>
        <p:txBody>
          <a:bodyPr/>
          <a:lstStyle/>
          <a:p>
            <a:r>
              <a:rPr lang="en-GB" dirty="0"/>
              <a:t>Subheading up to two lines only or delete</a:t>
            </a:r>
          </a:p>
        </p:txBody>
      </p:sp>
      <p:sp>
        <p:nvSpPr>
          <p:cNvPr id="6" name="Title 1"/>
          <p:cNvSpPr txBox="1">
            <a:spLocks/>
          </p:cNvSpPr>
          <p:nvPr/>
        </p:nvSpPr>
        <p:spPr>
          <a:xfrm>
            <a:off x="2890158" y="6475866"/>
            <a:ext cx="3200624" cy="382134"/>
          </a:xfrm>
          <a:prstGeom prst="rect">
            <a:avLst/>
          </a:prstGeom>
          <a:noFill/>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solidFill>
                  <a:schemeClr val="accent1"/>
                </a:solidFill>
              </a:rPr>
              <a:t>Date</a:t>
            </a:r>
            <a:endParaRPr lang="en-GB" sz="1400" dirty="0">
              <a:solidFill>
                <a:schemeClr val="accent1"/>
              </a:solidFill>
            </a:endParaRPr>
          </a:p>
        </p:txBody>
      </p:sp>
    </p:spTree>
    <p:extLst>
      <p:ext uri="{BB962C8B-B14F-4D97-AF65-F5344CB8AC3E}">
        <p14:creationId xmlns:p14="http://schemas.microsoft.com/office/powerpoint/2010/main" val="4253703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smtClean="0"/>
              <a:t>Slide layouts</a:t>
            </a:r>
            <a:endParaRPr lang="en-GB" noProof="0" dirty="0"/>
          </a:p>
        </p:txBody>
      </p:sp>
      <p:sp>
        <p:nvSpPr>
          <p:cNvPr id="14" name="Text Placeholder 13"/>
          <p:cNvSpPr>
            <a:spLocks noGrp="1"/>
          </p:cNvSpPr>
          <p:nvPr>
            <p:ph sz="half" idx="1"/>
          </p:nvPr>
        </p:nvSpPr>
        <p:spPr/>
        <p:txBody>
          <a:bodyPr/>
          <a:lstStyle/>
          <a:p>
            <a:pPr lvl="2"/>
            <a:r>
              <a:rPr lang="en-GB" dirty="0"/>
              <a:t>Slide layouts contain formatting, positioning, and placeholders for all of the content that appears on a slide as well as the theme.</a:t>
            </a:r>
          </a:p>
          <a:p>
            <a:pPr lvl="3"/>
            <a:r>
              <a:rPr lang="en-GB" dirty="0"/>
              <a:t>There are 12 </a:t>
            </a:r>
            <a:r>
              <a:rPr lang="en-GB" dirty="0" smtClean="0"/>
              <a:t>(TBC) unique </a:t>
            </a:r>
            <a:r>
              <a:rPr lang="en-GB" dirty="0"/>
              <a:t>slide layouts in this PowerPoint template</a:t>
            </a:r>
          </a:p>
          <a:p>
            <a:pPr lvl="3"/>
            <a:r>
              <a:rPr lang="en-GB" dirty="0"/>
              <a:t>Select the slide that you want to apply a layout to. </a:t>
            </a:r>
          </a:p>
          <a:p>
            <a:pPr lvl="3"/>
            <a:r>
              <a:rPr lang="en-GB" dirty="0"/>
              <a:t>Go to Home&gt; Slides&gt; Layout and then select one of the 12 custom layouts to change the layout of a </a:t>
            </a:r>
            <a:r>
              <a:rPr lang="en-GB" dirty="0" smtClean="0"/>
              <a:t>slide</a:t>
            </a:r>
            <a:endParaRPr lang="en-GB" dirty="0"/>
          </a:p>
        </p:txBody>
      </p:sp>
      <p:sp>
        <p:nvSpPr>
          <p:cNvPr id="2" name="Slide Number Placeholder 1"/>
          <p:cNvSpPr>
            <a:spLocks noGrp="1"/>
          </p:cNvSpPr>
          <p:nvPr>
            <p:ph type="sldNum" sz="quarter" idx="4"/>
          </p:nvPr>
        </p:nvSpPr>
        <p:spPr/>
        <p:txBody>
          <a:bodyPr/>
          <a:lstStyle/>
          <a:p>
            <a:fld id="{6FE9439A-A3D1-4657-8245-D4D0C848B9B9}" type="slidenum">
              <a:rPr lang="en-GB" smtClean="0"/>
              <a:pPr/>
              <a:t>10</a:t>
            </a:fld>
            <a:endParaRPr lang="en-GB" dirty="0"/>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288750" y="1665288"/>
            <a:ext cx="2897200" cy="4679950"/>
          </a:xfrm>
          <a:prstGeom prst="rect">
            <a:avLst/>
          </a:prstGeom>
        </p:spPr>
      </p:pic>
    </p:spTree>
    <p:extLst>
      <p:ext uri="{BB962C8B-B14F-4D97-AF65-F5344CB8AC3E}">
        <p14:creationId xmlns:p14="http://schemas.microsoft.com/office/powerpoint/2010/main" val="3992958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Placeholder 10"/>
          <p:cNvGraphicFramePr>
            <a:graphicFrameLocks noGrp="1"/>
          </p:cNvGraphicFramePr>
          <p:nvPr>
            <p:ph idx="1"/>
            <p:extLst>
              <p:ext uri="{D42A27DB-BD31-4B8C-83A1-F6EECF244321}">
                <p14:modId xmlns:p14="http://schemas.microsoft.com/office/powerpoint/2010/main" val="441198089"/>
              </p:ext>
            </p:extLst>
          </p:nvPr>
        </p:nvGraphicFramePr>
        <p:xfrm>
          <a:off x="554038" y="1665288"/>
          <a:ext cx="8121648" cy="4679952"/>
        </p:xfrm>
        <a:graphic>
          <a:graphicData uri="http://schemas.openxmlformats.org/drawingml/2006/table">
            <a:tbl>
              <a:tblPr firstRow="1" bandRow="1">
                <a:tableStyleId>{21E4AEA4-8DFA-4A89-87EB-49C32662AFE0}</a:tableStyleId>
              </a:tblPr>
              <a:tblGrid>
                <a:gridCol w="2030412"/>
                <a:gridCol w="2030412"/>
                <a:gridCol w="2030412"/>
                <a:gridCol w="2030412"/>
              </a:tblGrid>
              <a:tr h="335748">
                <a:tc>
                  <a:txBody>
                    <a:bodyPr/>
                    <a:lstStyle/>
                    <a:p>
                      <a:r>
                        <a:rPr lang="en-GB" sz="1400" dirty="0" smtClean="0"/>
                        <a:t>Heading 1 in bold</a:t>
                      </a:r>
                      <a:endParaRPr lang="en-GB" sz="1400" b="0" dirty="0">
                        <a:solidFill>
                          <a:schemeClr val="tx1"/>
                        </a:solidFill>
                      </a:endParaRPr>
                    </a:p>
                  </a:txBody>
                  <a:tcPr marL="96039" marR="96039"/>
                </a:tc>
                <a:tc>
                  <a:txBody>
                    <a:bodyPr/>
                    <a:lstStyle/>
                    <a:p>
                      <a:r>
                        <a:rPr lang="en-GB" sz="1400" dirty="0" smtClean="0"/>
                        <a:t>Heading</a:t>
                      </a:r>
                      <a:r>
                        <a:rPr lang="en-GB" sz="1400" baseline="0" dirty="0" smtClean="0"/>
                        <a:t> 2  in bold</a:t>
                      </a:r>
                      <a:endParaRPr lang="en-GB" sz="1400" b="0" dirty="0">
                        <a:solidFill>
                          <a:schemeClr val="tx1"/>
                        </a:solidFill>
                      </a:endParaRPr>
                    </a:p>
                  </a:txBody>
                  <a:tcPr marL="96039" marR="96039"/>
                </a:tc>
                <a:tc>
                  <a:txBody>
                    <a:bodyPr/>
                    <a:lstStyle/>
                    <a:p>
                      <a:r>
                        <a:rPr lang="en-GB" sz="1400" smtClean="0"/>
                        <a:t>Heading 3 in bold</a:t>
                      </a:r>
                      <a:endParaRPr lang="en-GB" sz="1400" b="0" dirty="0">
                        <a:solidFill>
                          <a:schemeClr val="tx1"/>
                        </a:solidFill>
                      </a:endParaRPr>
                    </a:p>
                  </a:txBody>
                  <a:tcPr marL="96039" marR="96039"/>
                </a:tc>
                <a:tc>
                  <a:txBody>
                    <a:bodyPr/>
                    <a:lstStyle/>
                    <a:p>
                      <a:r>
                        <a:rPr lang="en-GB" sz="1400" smtClean="0"/>
                        <a:t>Heading 4 in bold</a:t>
                      </a:r>
                      <a:endParaRPr lang="en-GB" sz="1400" b="0" dirty="0">
                        <a:solidFill>
                          <a:schemeClr val="tx1"/>
                        </a:solidFill>
                      </a:endParaRPr>
                    </a:p>
                  </a:txBody>
                  <a:tcPr marL="96039" marR="96039"/>
                </a:tc>
              </a:tr>
              <a:tr h="724034">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r>
              <a:tr h="724034">
                <a:tc>
                  <a:txBody>
                    <a:bodyPr/>
                    <a:lstStyle/>
                    <a:p>
                      <a:r>
                        <a:rPr lang="en-GB" sz="1400" smtClean="0"/>
                        <a:t>Table</a:t>
                      </a:r>
                      <a:r>
                        <a:rPr lang="en-GB" sz="1400" baseline="0" smtClean="0"/>
                        <a:t> text goes here </a:t>
                      </a:r>
                      <a:endParaRPr lang="en-GB" sz="1400" dirty="0">
                        <a:solidFill>
                          <a:schemeClr val="tx1"/>
                        </a:solidFill>
                      </a:endParaRPr>
                    </a:p>
                  </a:txBody>
                  <a:tcPr marL="96039" marR="96039"/>
                </a:tc>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c>
                  <a:txBody>
                    <a:bodyPr/>
                    <a:lstStyle/>
                    <a:p>
                      <a:r>
                        <a:rPr lang="en-GB" sz="140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r>
              <a:tr h="724034">
                <a:tc>
                  <a:txBody>
                    <a:bodyPr/>
                    <a:lstStyle/>
                    <a:p>
                      <a:r>
                        <a:rPr lang="en-GB" sz="1400" smtClean="0"/>
                        <a:t>Table</a:t>
                      </a:r>
                      <a:r>
                        <a:rPr lang="en-GB" sz="1400" baseline="0" smtClean="0"/>
                        <a:t> text goes here </a:t>
                      </a:r>
                      <a:endParaRPr lang="en-GB" sz="1400" dirty="0">
                        <a:solidFill>
                          <a:schemeClr val="tx1"/>
                        </a:solidFill>
                      </a:endParaRPr>
                    </a:p>
                  </a:txBody>
                  <a:tcPr marL="96039" marR="96039"/>
                </a:tc>
                <a:tc>
                  <a:txBody>
                    <a:bodyPr/>
                    <a:lstStyle/>
                    <a:p>
                      <a:r>
                        <a:rPr lang="en-GB" sz="1400" smtClean="0"/>
                        <a:t>Table text goes here</a:t>
                      </a:r>
                      <a:endParaRPr lang="en-GB" sz="1400" dirty="0">
                        <a:solidFill>
                          <a:schemeClr val="tx1"/>
                        </a:solidFill>
                      </a:endParaRPr>
                    </a:p>
                  </a:txBody>
                  <a:tcPr marL="96039" marR="96039"/>
                </a:tc>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c>
                  <a:txBody>
                    <a:bodyPr/>
                    <a:lstStyle/>
                    <a:p>
                      <a:r>
                        <a:rPr lang="en-GB" sz="1400" smtClean="0"/>
                        <a:t>Table text goes here</a:t>
                      </a:r>
                      <a:endParaRPr lang="en-GB" sz="1400" dirty="0">
                        <a:solidFill>
                          <a:schemeClr val="tx1"/>
                        </a:solidFill>
                      </a:endParaRPr>
                    </a:p>
                  </a:txBody>
                  <a:tcPr marL="96039" marR="96039"/>
                </a:tc>
              </a:tr>
              <a:tr h="724034">
                <a:tc>
                  <a:txBody>
                    <a:bodyPr/>
                    <a:lstStyle/>
                    <a:p>
                      <a:r>
                        <a:rPr lang="en-GB" sz="1400" dirty="0" smtClean="0"/>
                        <a:t>Table</a:t>
                      </a:r>
                      <a:r>
                        <a:rPr lang="en-GB" sz="1400" baseline="0" dirty="0" smtClean="0"/>
                        <a:t> text goes here </a:t>
                      </a:r>
                      <a:endParaRPr lang="en-GB" sz="1400" dirty="0">
                        <a:solidFill>
                          <a:schemeClr val="tx1"/>
                        </a:solidFill>
                      </a:endParaRPr>
                    </a:p>
                  </a:txBody>
                  <a:tcPr marL="96039" marR="96039"/>
                </a:tc>
                <a:tc>
                  <a:txBody>
                    <a:bodyPr/>
                    <a:lstStyle/>
                    <a:p>
                      <a:r>
                        <a:rPr lang="en-GB" sz="140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r>
              <a:tr h="724034">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r>
              <a:tr h="724034">
                <a:tc>
                  <a:txBody>
                    <a:bodyPr/>
                    <a:lstStyle/>
                    <a:p>
                      <a:r>
                        <a:rPr lang="en-GB" sz="1400" smtClean="0"/>
                        <a:t>Table</a:t>
                      </a:r>
                      <a:r>
                        <a:rPr lang="en-GB" sz="1400" baseline="0" smtClean="0"/>
                        <a:t> text goes here </a:t>
                      </a:r>
                      <a:endParaRPr lang="en-GB" sz="1400" dirty="0">
                        <a:solidFill>
                          <a:schemeClr val="tx1"/>
                        </a:solidFill>
                      </a:endParaRPr>
                    </a:p>
                  </a:txBody>
                  <a:tcPr marL="96039" marR="96039"/>
                </a:tc>
                <a:tc>
                  <a:txBody>
                    <a:bodyPr/>
                    <a:lstStyle/>
                    <a:p>
                      <a:r>
                        <a:rPr lang="en-GB" sz="1400" dirty="0" smtClean="0"/>
                        <a:t>Table</a:t>
                      </a:r>
                      <a:r>
                        <a:rPr lang="en-GB" sz="1400" baseline="0" dirty="0" smtClean="0"/>
                        <a:t> text goes here</a:t>
                      </a:r>
                    </a:p>
                    <a:p>
                      <a:r>
                        <a:rPr lang="en-GB" sz="1400" baseline="0" dirty="0" smtClean="0"/>
                        <a:t>Verdana 14pt  </a:t>
                      </a:r>
                      <a:endParaRPr lang="en-GB" sz="1400" dirty="0">
                        <a:solidFill>
                          <a:schemeClr val="tx1"/>
                        </a:solidFill>
                      </a:endParaRPr>
                    </a:p>
                  </a:txBody>
                  <a:tcPr marL="96039" marR="96039"/>
                </a:tc>
                <a:tc>
                  <a:txBody>
                    <a:bodyPr/>
                    <a:lstStyle/>
                    <a:p>
                      <a:r>
                        <a:rPr lang="en-GB" sz="1400" smtClean="0"/>
                        <a:t>Table text goes here</a:t>
                      </a:r>
                      <a:endParaRPr lang="en-GB" sz="1400" dirty="0">
                        <a:solidFill>
                          <a:schemeClr val="tx1"/>
                        </a:solidFill>
                      </a:endParaRPr>
                    </a:p>
                  </a:txBody>
                  <a:tcPr marL="96039" marR="96039"/>
                </a:tc>
                <a:tc>
                  <a:txBody>
                    <a:bodyPr/>
                    <a:lstStyle/>
                    <a:p>
                      <a:r>
                        <a:rPr lang="en-GB" sz="1400" dirty="0" smtClean="0"/>
                        <a:t>Table text goes here</a:t>
                      </a:r>
                      <a:endParaRPr lang="en-GB" sz="1400" dirty="0">
                        <a:solidFill>
                          <a:schemeClr val="tx1"/>
                        </a:solidFill>
                      </a:endParaRPr>
                    </a:p>
                  </a:txBody>
                  <a:tcPr marL="96039" marR="96039"/>
                </a:tc>
              </a:tr>
            </a:tbl>
          </a:graphicData>
        </a:graphic>
      </p:graphicFrame>
      <p:sp>
        <p:nvSpPr>
          <p:cNvPr id="9" name="Title 8"/>
          <p:cNvSpPr>
            <a:spLocks noGrp="1"/>
          </p:cNvSpPr>
          <p:nvPr>
            <p:ph type="title"/>
          </p:nvPr>
        </p:nvSpPr>
        <p:spPr/>
        <p:txBody>
          <a:bodyPr/>
          <a:lstStyle/>
          <a:p>
            <a:r>
              <a:rPr lang="en-GB" sz="2400" noProof="0" dirty="0" smtClean="0"/>
              <a:t>Title and table slide</a:t>
            </a:r>
            <a:endParaRPr lang="en-GB" sz="2400" noProof="0" dirty="0"/>
          </a:p>
        </p:txBody>
      </p:sp>
      <p:sp>
        <p:nvSpPr>
          <p:cNvPr id="2" name="Slide Number Placeholder 1"/>
          <p:cNvSpPr>
            <a:spLocks noGrp="1"/>
          </p:cNvSpPr>
          <p:nvPr>
            <p:ph type="sldNum" sz="quarter" idx="4"/>
          </p:nvPr>
        </p:nvSpPr>
        <p:spPr/>
        <p:txBody>
          <a:bodyPr/>
          <a:lstStyle/>
          <a:p>
            <a:fld id="{6FE9439A-A3D1-4657-8245-D4D0C848B9B9}" type="slidenum">
              <a:rPr lang="en-GB" smtClean="0"/>
              <a:pPr/>
              <a:t>11</a:t>
            </a:fld>
            <a:endParaRPr lang="en-GB" dirty="0"/>
          </a:p>
        </p:txBody>
      </p:sp>
    </p:spTree>
    <p:extLst>
      <p:ext uri="{BB962C8B-B14F-4D97-AF65-F5344CB8AC3E}">
        <p14:creationId xmlns:p14="http://schemas.microsoft.com/office/powerpoint/2010/main" val="3617661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idx="1"/>
          </p:nvPr>
        </p:nvPicPr>
        <p:blipFill>
          <a:blip r:embed="rId3">
            <a:extLst>
              <a:ext uri="{28A0092B-C50C-407E-A947-70E740481C1C}">
                <a14:useLocalDpi xmlns:a14="http://schemas.microsoft.com/office/drawing/2010/main"/>
              </a:ext>
            </a:extLst>
          </a:blip>
          <a:stretch>
            <a:fillRect/>
          </a:stretch>
        </p:blipFill>
        <p:spPr>
          <a:xfrm>
            <a:off x="3097412" y="1689961"/>
            <a:ext cx="5564188" cy="3648647"/>
          </a:xfrm>
        </p:spPr>
      </p:pic>
      <p:sp>
        <p:nvSpPr>
          <p:cNvPr id="17" name="Text Placeholder 16"/>
          <p:cNvSpPr>
            <a:spLocks noGrp="1"/>
          </p:cNvSpPr>
          <p:nvPr>
            <p:ph type="body" sz="quarter" idx="10"/>
          </p:nvPr>
        </p:nvSpPr>
        <p:spPr/>
        <p:txBody>
          <a:bodyPr>
            <a:normAutofit fontScale="92500" lnSpcReduction="10000"/>
          </a:bodyPr>
          <a:lstStyle/>
          <a:p>
            <a:r>
              <a:rPr lang="en-GB" dirty="0" smtClean="0"/>
              <a:t>Soft return</a:t>
            </a:r>
          </a:p>
          <a:p>
            <a:pPr lvl="2"/>
            <a:r>
              <a:rPr lang="en-GB" dirty="0" smtClean="0"/>
              <a:t>A very useful tool to move text onto the next line without starting a new paragraph. Press SHIFT+RETURN keys to move some text if it is too close to some graphics</a:t>
            </a:r>
            <a:endParaRPr lang="en-GB" dirty="0"/>
          </a:p>
        </p:txBody>
      </p:sp>
      <p:sp>
        <p:nvSpPr>
          <p:cNvPr id="2" name="Title 1"/>
          <p:cNvSpPr>
            <a:spLocks noGrp="1"/>
          </p:cNvSpPr>
          <p:nvPr>
            <p:ph type="title"/>
          </p:nvPr>
        </p:nvSpPr>
        <p:spPr/>
        <p:txBody>
          <a:bodyPr/>
          <a:lstStyle/>
          <a:p>
            <a:r>
              <a:rPr lang="en-GB" noProof="0" smtClean="0"/>
              <a:t>Title, caption and image slide</a:t>
            </a:r>
            <a:endParaRPr lang="en-GB" noProof="0" dirty="0"/>
          </a:p>
        </p:txBody>
      </p:sp>
      <p:sp>
        <p:nvSpPr>
          <p:cNvPr id="10" name="Slide Number Placeholder 9"/>
          <p:cNvSpPr>
            <a:spLocks noGrp="1"/>
          </p:cNvSpPr>
          <p:nvPr>
            <p:ph type="sldNum" sz="quarter" idx="4"/>
          </p:nvPr>
        </p:nvSpPr>
        <p:spPr/>
        <p:txBody>
          <a:bodyPr/>
          <a:lstStyle/>
          <a:p>
            <a:fld id="{6FE9439A-A3D1-4657-8245-D4D0C848B9B9}" type="slidenum">
              <a:rPr lang="en-GB" smtClean="0"/>
              <a:pPr/>
              <a:t>12</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smtClean="0"/>
              <a:t>Title and quote slide</a:t>
            </a:r>
            <a:endParaRPr lang="en-GB" noProof="0" dirty="0"/>
          </a:p>
        </p:txBody>
      </p:sp>
      <p:sp>
        <p:nvSpPr>
          <p:cNvPr id="9" name="Slide Number Placeholder 8"/>
          <p:cNvSpPr>
            <a:spLocks noGrp="1"/>
          </p:cNvSpPr>
          <p:nvPr>
            <p:ph type="sldNum" sz="quarter" idx="4"/>
          </p:nvPr>
        </p:nvSpPr>
        <p:spPr/>
        <p:txBody>
          <a:bodyPr/>
          <a:lstStyle/>
          <a:p>
            <a:fld id="{6FE9439A-A3D1-4657-8245-D4D0C848B9B9}" type="slidenum">
              <a:rPr lang="en-GB" smtClean="0"/>
              <a:pPr/>
              <a:t>13</a:t>
            </a:fld>
            <a:endParaRPr lang="en-GB" dirty="0"/>
          </a:p>
        </p:txBody>
      </p:sp>
      <p:graphicFrame>
        <p:nvGraphicFramePr>
          <p:cNvPr id="22" name="Table 21"/>
          <p:cNvGraphicFramePr>
            <a:graphicFrameLocks noGrp="1"/>
          </p:cNvGraphicFramePr>
          <p:nvPr>
            <p:extLst>
              <p:ext uri="{D42A27DB-BD31-4B8C-83A1-F6EECF244321}">
                <p14:modId xmlns:p14="http://schemas.microsoft.com/office/powerpoint/2010/main" val="1926078514"/>
              </p:ext>
            </p:extLst>
          </p:nvPr>
        </p:nvGraphicFramePr>
        <p:xfrm>
          <a:off x="561974" y="1933575"/>
          <a:ext cx="7668000" cy="2290963"/>
        </p:xfrm>
        <a:graphic>
          <a:graphicData uri="http://schemas.openxmlformats.org/drawingml/2006/table">
            <a:tbl>
              <a:tblPr firstRow="1" bandRow="1">
                <a:tableStyleId>{5C22544A-7EE6-4342-B048-85BDC9FD1C3A}</a:tableStyleId>
              </a:tblPr>
              <a:tblGrid>
                <a:gridCol w="720000"/>
                <a:gridCol w="6120000"/>
                <a:gridCol w="828000"/>
              </a:tblGrid>
              <a:tr h="0">
                <a:tc>
                  <a:txBody>
                    <a:bodyPr/>
                    <a:lstStyle/>
                    <a:p>
                      <a:pPr marL="0" indent="0">
                        <a:lnSpc>
                          <a:spcPts val="10000"/>
                        </a:lnSpc>
                        <a:buSzPct val="150000"/>
                        <a:buFontTx/>
                        <a:buNone/>
                      </a:pPr>
                      <a:endParaRPr lang="en-GB" sz="4000" baseline="0" dirty="0"/>
                    </a:p>
                  </a:txBody>
                  <a:tcPr marL="0" marR="0" marT="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120000"/>
                        </a:lnSpc>
                        <a:spcAft>
                          <a:spcPts val="0"/>
                        </a:spcAft>
                      </a:pPr>
                      <a:r>
                        <a:rPr lang="en-GB" sz="1800" b="0" dirty="0" smtClean="0">
                          <a:solidFill>
                            <a:schemeClr val="accent2"/>
                          </a:solidFill>
                          <a:sym typeface="Wingdings"/>
                        </a:rPr>
                        <a:t>“This</a:t>
                      </a:r>
                      <a:r>
                        <a:rPr lang="en-GB" sz="1800" b="0" baseline="0" dirty="0" smtClean="0">
                          <a:solidFill>
                            <a:schemeClr val="accent2"/>
                          </a:solidFill>
                          <a:sym typeface="Wingdings"/>
                        </a:rPr>
                        <a:t> is  a </a:t>
                      </a:r>
                      <a:r>
                        <a:rPr lang="en-GB" sz="1800" b="0" dirty="0" smtClean="0">
                          <a:solidFill>
                            <a:schemeClr val="accent2"/>
                          </a:solidFill>
                        </a:rPr>
                        <a:t>quote slide and the text goes here. Use Verdana 18pt aubergine text with the </a:t>
                      </a:r>
                      <a:r>
                        <a:rPr lang="en-GB" sz="1800" b="0" baseline="0" dirty="0" smtClean="0">
                          <a:solidFill>
                            <a:schemeClr val="accent2"/>
                          </a:solidFill>
                        </a:rPr>
                        <a:t>justify paragraph style. The quote text is set up in a table. Keep the first and last columns empty and only type into the central column.”</a:t>
                      </a:r>
                      <a:endParaRPr lang="en-GB" sz="2800" b="0" dirty="0" smtClean="0">
                        <a:solidFill>
                          <a:schemeClr val="accent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indent="0" algn="l" defTabSz="914400" rtl="0" eaLnBrk="1" fontAlgn="auto" latinLnBrk="0" hangingPunct="1">
                        <a:lnSpc>
                          <a:spcPct val="120000"/>
                        </a:lnSpc>
                        <a:spcBef>
                          <a:spcPts val="0"/>
                        </a:spcBef>
                        <a:spcAft>
                          <a:spcPts val="0"/>
                        </a:spcAft>
                        <a:buClrTx/>
                        <a:buSzPct val="150000"/>
                        <a:buFontTx/>
                        <a:buNone/>
                        <a:tabLst/>
                        <a:defRPr/>
                      </a:pPr>
                      <a:r>
                        <a:rPr lang="en-GB" sz="4000" baseline="-25000" dirty="0" smtClean="0">
                          <a:solidFill>
                            <a:schemeClr val="accent6"/>
                          </a:solidFill>
                          <a:sym typeface="Wingdings"/>
                        </a:rPr>
                        <a:t>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53603">
                <a:tc>
                  <a:txBody>
                    <a:bodyPr/>
                    <a:lstStyle/>
                    <a:p>
                      <a:pPr>
                        <a:lnSpc>
                          <a:spcPct val="100000"/>
                        </a:lnSpc>
                      </a:pPr>
                      <a:endParaRPr lang="en-GB" sz="1400" dirty="0"/>
                    </a:p>
                  </a:txBody>
                  <a:tcPr marL="0" marR="0" marT="0" marB="468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100000"/>
                        </a:lnSpc>
                      </a:pPr>
                      <a:r>
                        <a:rPr lang="en-GB" sz="1400" dirty="0" smtClean="0"/>
                        <a:t/>
                      </a:r>
                      <a:br>
                        <a:rPr lang="en-GB" sz="1400" dirty="0" smtClean="0"/>
                      </a:br>
                      <a:r>
                        <a:rPr lang="en-GB" sz="1400" dirty="0" smtClean="0"/>
                        <a:t>Speaker</a:t>
                      </a:r>
                      <a:r>
                        <a:rPr lang="en-GB" sz="1400" baseline="0" dirty="0" smtClean="0"/>
                        <a:t> name </a:t>
                      </a:r>
                      <a:r>
                        <a:rPr lang="en-GB" sz="1400" dirty="0" smtClean="0"/>
                        <a:t>goes here (or</a:t>
                      </a:r>
                      <a:r>
                        <a:rPr lang="en-GB" sz="1400" baseline="0" dirty="0" smtClean="0"/>
                        <a:t> delete this line)</a:t>
                      </a:r>
                      <a:endParaRPr lang="en-GB"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200" baseline="0" dirty="0" smtClean="0">
                        <a:solidFill>
                          <a:schemeClr val="accent6"/>
                        </a:solidFill>
                        <a:sym typeface="Wingding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Icons </a:t>
            </a:r>
            <a:br>
              <a:rPr lang="en-GB" noProof="0" dirty="0" smtClean="0"/>
            </a:br>
            <a:r>
              <a:rPr lang="en-GB" sz="1800" b="0" noProof="0" dirty="0" smtClean="0">
                <a:solidFill>
                  <a:schemeClr val="tx1"/>
                </a:solidFill>
              </a:rPr>
              <a:t>(change Shape Fill </a:t>
            </a:r>
            <a:r>
              <a:rPr lang="en-GB" sz="1800" b="0" dirty="0" smtClean="0">
                <a:solidFill>
                  <a:schemeClr val="tx1"/>
                </a:solidFill>
              </a:rPr>
              <a:t>colour of graphic if required</a:t>
            </a:r>
            <a:r>
              <a:rPr lang="en-GB" sz="1800" b="0" noProof="0" dirty="0" smtClean="0">
                <a:solidFill>
                  <a:schemeClr val="tx1"/>
                </a:solidFill>
              </a:rPr>
              <a:t>)</a:t>
            </a:r>
            <a:endParaRPr lang="en-GB" sz="1800" b="0" noProof="0" dirty="0">
              <a:solidFill>
                <a:schemeClr val="tx1"/>
              </a:solidFill>
            </a:endParaRPr>
          </a:p>
        </p:txBody>
      </p:sp>
      <p:sp>
        <p:nvSpPr>
          <p:cNvPr id="6" name="Slide Number Placeholder 5"/>
          <p:cNvSpPr>
            <a:spLocks noGrp="1"/>
          </p:cNvSpPr>
          <p:nvPr>
            <p:ph type="sldNum" sz="quarter" idx="4"/>
          </p:nvPr>
        </p:nvSpPr>
        <p:spPr/>
        <p:txBody>
          <a:bodyPr/>
          <a:lstStyle/>
          <a:p>
            <a:fld id="{6FE9439A-A3D1-4657-8245-D4D0C848B9B9}" type="slidenum">
              <a:rPr lang="en-GB" smtClean="0"/>
              <a:pPr/>
              <a:t>14</a:t>
            </a:fld>
            <a:endParaRPr lang="en-GB" dirty="0"/>
          </a:p>
        </p:txBody>
      </p:sp>
      <p:sp>
        <p:nvSpPr>
          <p:cNvPr id="11" name="Freeform 5"/>
          <p:cNvSpPr>
            <a:spLocks noEditPoints="1"/>
          </p:cNvSpPr>
          <p:nvPr/>
        </p:nvSpPr>
        <p:spPr bwMode="auto">
          <a:xfrm>
            <a:off x="1979092" y="2087922"/>
            <a:ext cx="1072357" cy="1127094"/>
          </a:xfrm>
          <a:custGeom>
            <a:avLst/>
            <a:gdLst>
              <a:gd name="T0" fmla="*/ 309 w 362"/>
              <a:gd name="T1" fmla="*/ 71 h 380"/>
              <a:gd name="T2" fmla="*/ 309 w 362"/>
              <a:gd name="T3" fmla="*/ 38 h 380"/>
              <a:gd name="T4" fmla="*/ 266 w 362"/>
              <a:gd name="T5" fmla="*/ 158 h 380"/>
              <a:gd name="T6" fmla="*/ 237 w 362"/>
              <a:gd name="T7" fmla="*/ 95 h 380"/>
              <a:gd name="T8" fmla="*/ 282 w 362"/>
              <a:gd name="T9" fmla="*/ 145 h 380"/>
              <a:gd name="T10" fmla="*/ 231 w 362"/>
              <a:gd name="T11" fmla="*/ 148 h 380"/>
              <a:gd name="T12" fmla="*/ 260 w 362"/>
              <a:gd name="T13" fmla="*/ 162 h 380"/>
              <a:gd name="T14" fmla="*/ 231 w 362"/>
              <a:gd name="T15" fmla="*/ 148 h 380"/>
              <a:gd name="T16" fmla="*/ 185 w 362"/>
              <a:gd name="T17" fmla="*/ 180 h 380"/>
              <a:gd name="T18" fmla="*/ 223 w 362"/>
              <a:gd name="T19" fmla="*/ 179 h 380"/>
              <a:gd name="T20" fmla="*/ 198 w 362"/>
              <a:gd name="T21" fmla="*/ 231 h 380"/>
              <a:gd name="T22" fmla="*/ 147 w 362"/>
              <a:gd name="T23" fmla="*/ 188 h 380"/>
              <a:gd name="T24" fmla="*/ 211 w 362"/>
              <a:gd name="T25" fmla="*/ 215 h 380"/>
              <a:gd name="T26" fmla="*/ 115 w 362"/>
              <a:gd name="T27" fmla="*/ 259 h 380"/>
              <a:gd name="T28" fmla="*/ 99 w 362"/>
              <a:gd name="T29" fmla="*/ 234 h 380"/>
              <a:gd name="T30" fmla="*/ 115 w 362"/>
              <a:gd name="T31" fmla="*/ 259 h 380"/>
              <a:gd name="T32" fmla="*/ 84 w 362"/>
              <a:gd name="T33" fmla="*/ 300 h 380"/>
              <a:gd name="T34" fmla="*/ 84 w 362"/>
              <a:gd name="T35" fmla="*/ 268 h 380"/>
              <a:gd name="T36" fmla="*/ 16 w 362"/>
              <a:gd name="T37" fmla="*/ 318 h 380"/>
              <a:gd name="T38" fmla="*/ 78 w 362"/>
              <a:gd name="T39" fmla="*/ 343 h 380"/>
              <a:gd name="T40" fmla="*/ 16 w 362"/>
              <a:gd name="T41" fmla="*/ 318 h 380"/>
              <a:gd name="T42" fmla="*/ 84 w 362"/>
              <a:gd name="T43" fmla="*/ 310 h 380"/>
              <a:gd name="T44" fmla="*/ 35 w 362"/>
              <a:gd name="T45" fmla="*/ 292 h 380"/>
              <a:gd name="T46" fmla="*/ 115 w 362"/>
              <a:gd name="T47" fmla="*/ 211 h 380"/>
              <a:gd name="T48" fmla="*/ 133 w 362"/>
              <a:gd name="T49" fmla="*/ 259 h 380"/>
              <a:gd name="T50" fmla="*/ 115 w 362"/>
              <a:gd name="T51" fmla="*/ 211 h 380"/>
              <a:gd name="T52" fmla="*/ 189 w 362"/>
              <a:gd name="T53" fmla="*/ 239 h 380"/>
              <a:gd name="T54" fmla="*/ 120 w 362"/>
              <a:gd name="T55" fmla="*/ 206 h 380"/>
              <a:gd name="T56" fmla="*/ 260 w 362"/>
              <a:gd name="T57" fmla="*/ 63 h 380"/>
              <a:gd name="T58" fmla="*/ 308 w 362"/>
              <a:gd name="T59" fmla="*/ 80 h 380"/>
              <a:gd name="T60" fmla="*/ 260 w 362"/>
              <a:gd name="T61" fmla="*/ 63 h 380"/>
              <a:gd name="T62" fmla="*/ 290 w 362"/>
              <a:gd name="T63" fmla="*/ 137 h 380"/>
              <a:gd name="T64" fmla="*/ 240 w 362"/>
              <a:gd name="T65" fmla="*/ 90 h 380"/>
              <a:gd name="T66" fmla="*/ 303 w 362"/>
              <a:gd name="T67" fmla="*/ 114 h 380"/>
              <a:gd name="T68" fmla="*/ 340 w 362"/>
              <a:gd name="T69" fmla="*/ 30 h 380"/>
              <a:gd name="T70" fmla="*/ 323 w 362"/>
              <a:gd name="T71" fmla="*/ 5 h 380"/>
              <a:gd name="T72" fmla="*/ 317 w 362"/>
              <a:gd name="T73" fmla="*/ 2 h 380"/>
              <a:gd name="T74" fmla="*/ 253 w 362"/>
              <a:gd name="T75" fmla="*/ 60 h 380"/>
              <a:gd name="T76" fmla="*/ 224 w 362"/>
              <a:gd name="T77" fmla="*/ 172 h 380"/>
              <a:gd name="T78" fmla="*/ 112 w 362"/>
              <a:gd name="T79" fmla="*/ 204 h 380"/>
              <a:gd name="T80" fmla="*/ 28 w 362"/>
              <a:gd name="T81" fmla="*/ 290 h 380"/>
              <a:gd name="T82" fmla="*/ 3 w 362"/>
              <a:gd name="T83" fmla="*/ 360 h 380"/>
              <a:gd name="T84" fmla="*/ 7 w 362"/>
              <a:gd name="T85" fmla="*/ 357 h 380"/>
              <a:gd name="T86" fmla="*/ 61 w 362"/>
              <a:gd name="T87" fmla="*/ 371 h 380"/>
              <a:gd name="T88" fmla="*/ 58 w 362"/>
              <a:gd name="T89" fmla="*/ 379 h 380"/>
              <a:gd name="T90" fmla="*/ 62 w 362"/>
              <a:gd name="T91" fmla="*/ 379 h 380"/>
              <a:gd name="T92" fmla="*/ 91 w 362"/>
              <a:gd name="T93" fmla="*/ 267 h 380"/>
              <a:gd name="T94" fmla="*/ 203 w 362"/>
              <a:gd name="T95" fmla="*/ 236 h 380"/>
              <a:gd name="T96" fmla="*/ 287 w 362"/>
              <a:gd name="T97" fmla="*/ 150 h 380"/>
              <a:gd name="T98" fmla="*/ 316 w 362"/>
              <a:gd name="T99" fmla="*/ 38 h 380"/>
              <a:gd name="T100" fmla="*/ 358 w 362"/>
              <a:gd name="T101" fmla="*/ 36 h 380"/>
              <a:gd name="T102" fmla="*/ 358 w 362"/>
              <a:gd name="T103" fmla="*/ 3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2" h="380">
                <a:moveTo>
                  <a:pt x="308" y="62"/>
                </a:moveTo>
                <a:cubicBezTo>
                  <a:pt x="309" y="65"/>
                  <a:pt x="309" y="68"/>
                  <a:pt x="309" y="71"/>
                </a:cubicBezTo>
                <a:cubicBezTo>
                  <a:pt x="283" y="46"/>
                  <a:pt x="283" y="46"/>
                  <a:pt x="283" y="46"/>
                </a:cubicBezTo>
                <a:cubicBezTo>
                  <a:pt x="292" y="42"/>
                  <a:pt x="300" y="40"/>
                  <a:pt x="309" y="38"/>
                </a:cubicBezTo>
                <a:cubicBezTo>
                  <a:pt x="308" y="46"/>
                  <a:pt x="308" y="54"/>
                  <a:pt x="308" y="62"/>
                </a:cubicBezTo>
                <a:moveTo>
                  <a:pt x="266" y="158"/>
                </a:moveTo>
                <a:cubicBezTo>
                  <a:pt x="231" y="125"/>
                  <a:pt x="231" y="125"/>
                  <a:pt x="231" y="125"/>
                </a:cubicBezTo>
                <a:cubicBezTo>
                  <a:pt x="232" y="115"/>
                  <a:pt x="234" y="105"/>
                  <a:pt x="237" y="95"/>
                </a:cubicBezTo>
                <a:cubicBezTo>
                  <a:pt x="285" y="142"/>
                  <a:pt x="285" y="142"/>
                  <a:pt x="285" y="142"/>
                </a:cubicBezTo>
                <a:cubicBezTo>
                  <a:pt x="284" y="143"/>
                  <a:pt x="283" y="144"/>
                  <a:pt x="282" y="145"/>
                </a:cubicBezTo>
                <a:cubicBezTo>
                  <a:pt x="277" y="151"/>
                  <a:pt x="271" y="155"/>
                  <a:pt x="266" y="158"/>
                </a:cubicBezTo>
                <a:moveTo>
                  <a:pt x="231" y="148"/>
                </a:moveTo>
                <a:cubicBezTo>
                  <a:pt x="231" y="143"/>
                  <a:pt x="231" y="138"/>
                  <a:pt x="231" y="134"/>
                </a:cubicBezTo>
                <a:cubicBezTo>
                  <a:pt x="260" y="162"/>
                  <a:pt x="260" y="162"/>
                  <a:pt x="260" y="162"/>
                </a:cubicBezTo>
                <a:cubicBezTo>
                  <a:pt x="250" y="167"/>
                  <a:pt x="241" y="170"/>
                  <a:pt x="231" y="172"/>
                </a:cubicBezTo>
                <a:cubicBezTo>
                  <a:pt x="231" y="164"/>
                  <a:pt x="231" y="156"/>
                  <a:pt x="231" y="148"/>
                </a:cubicBezTo>
                <a:moveTo>
                  <a:pt x="214" y="209"/>
                </a:moveTo>
                <a:cubicBezTo>
                  <a:pt x="185" y="180"/>
                  <a:pt x="185" y="180"/>
                  <a:pt x="185" y="180"/>
                </a:cubicBezTo>
                <a:cubicBezTo>
                  <a:pt x="190" y="180"/>
                  <a:pt x="195" y="180"/>
                  <a:pt x="200" y="180"/>
                </a:cubicBezTo>
                <a:cubicBezTo>
                  <a:pt x="207" y="180"/>
                  <a:pt x="215" y="180"/>
                  <a:pt x="223" y="179"/>
                </a:cubicBezTo>
                <a:cubicBezTo>
                  <a:pt x="222" y="189"/>
                  <a:pt x="219" y="199"/>
                  <a:pt x="214" y="209"/>
                </a:cubicBezTo>
                <a:moveTo>
                  <a:pt x="198" y="231"/>
                </a:moveTo>
                <a:cubicBezTo>
                  <a:pt x="197" y="232"/>
                  <a:pt x="196" y="233"/>
                  <a:pt x="194" y="234"/>
                </a:cubicBezTo>
                <a:cubicBezTo>
                  <a:pt x="147" y="188"/>
                  <a:pt x="147" y="188"/>
                  <a:pt x="147" y="188"/>
                </a:cubicBezTo>
                <a:cubicBezTo>
                  <a:pt x="156" y="184"/>
                  <a:pt x="166" y="182"/>
                  <a:pt x="176" y="181"/>
                </a:cubicBezTo>
                <a:cubicBezTo>
                  <a:pt x="211" y="215"/>
                  <a:pt x="211" y="215"/>
                  <a:pt x="211" y="215"/>
                </a:cubicBezTo>
                <a:cubicBezTo>
                  <a:pt x="207" y="220"/>
                  <a:pt x="203" y="226"/>
                  <a:pt x="198" y="231"/>
                </a:cubicBezTo>
                <a:moveTo>
                  <a:pt x="115" y="259"/>
                </a:moveTo>
                <a:cubicBezTo>
                  <a:pt x="108" y="260"/>
                  <a:pt x="100" y="260"/>
                  <a:pt x="92" y="260"/>
                </a:cubicBezTo>
                <a:cubicBezTo>
                  <a:pt x="93" y="252"/>
                  <a:pt x="95" y="243"/>
                  <a:pt x="99" y="234"/>
                </a:cubicBezTo>
                <a:cubicBezTo>
                  <a:pt x="124" y="259"/>
                  <a:pt x="124" y="259"/>
                  <a:pt x="124" y="259"/>
                </a:cubicBezTo>
                <a:cubicBezTo>
                  <a:pt x="121" y="259"/>
                  <a:pt x="118" y="259"/>
                  <a:pt x="115" y="259"/>
                </a:cubicBezTo>
                <a:moveTo>
                  <a:pt x="84" y="292"/>
                </a:moveTo>
                <a:cubicBezTo>
                  <a:pt x="84" y="294"/>
                  <a:pt x="84" y="297"/>
                  <a:pt x="84" y="300"/>
                </a:cubicBezTo>
                <a:cubicBezTo>
                  <a:pt x="59" y="276"/>
                  <a:pt x="59" y="276"/>
                  <a:pt x="59" y="276"/>
                </a:cubicBezTo>
                <a:cubicBezTo>
                  <a:pt x="67" y="271"/>
                  <a:pt x="76" y="269"/>
                  <a:pt x="84" y="268"/>
                </a:cubicBezTo>
                <a:cubicBezTo>
                  <a:pt x="84" y="276"/>
                  <a:pt x="84" y="284"/>
                  <a:pt x="84" y="292"/>
                </a:cubicBezTo>
                <a:moveTo>
                  <a:pt x="16" y="318"/>
                </a:moveTo>
                <a:cubicBezTo>
                  <a:pt x="19" y="311"/>
                  <a:pt x="24" y="304"/>
                  <a:pt x="31" y="297"/>
                </a:cubicBezTo>
                <a:cubicBezTo>
                  <a:pt x="78" y="343"/>
                  <a:pt x="78" y="343"/>
                  <a:pt x="78" y="343"/>
                </a:cubicBezTo>
                <a:cubicBezTo>
                  <a:pt x="75" y="351"/>
                  <a:pt x="71" y="358"/>
                  <a:pt x="65" y="366"/>
                </a:cubicBezTo>
                <a:lnTo>
                  <a:pt x="16" y="318"/>
                </a:lnTo>
                <a:close/>
                <a:moveTo>
                  <a:pt x="52" y="279"/>
                </a:moveTo>
                <a:cubicBezTo>
                  <a:pt x="84" y="310"/>
                  <a:pt x="84" y="310"/>
                  <a:pt x="84" y="310"/>
                </a:cubicBezTo>
                <a:cubicBezTo>
                  <a:pt x="84" y="318"/>
                  <a:pt x="83" y="327"/>
                  <a:pt x="80" y="336"/>
                </a:cubicBezTo>
                <a:cubicBezTo>
                  <a:pt x="35" y="292"/>
                  <a:pt x="35" y="292"/>
                  <a:pt x="35" y="292"/>
                </a:cubicBezTo>
                <a:cubicBezTo>
                  <a:pt x="41" y="287"/>
                  <a:pt x="47" y="282"/>
                  <a:pt x="52" y="279"/>
                </a:cubicBezTo>
                <a:moveTo>
                  <a:pt x="115" y="211"/>
                </a:moveTo>
                <a:cubicBezTo>
                  <a:pt x="160" y="255"/>
                  <a:pt x="160" y="255"/>
                  <a:pt x="160" y="255"/>
                </a:cubicBezTo>
                <a:cubicBezTo>
                  <a:pt x="151" y="257"/>
                  <a:pt x="142" y="258"/>
                  <a:pt x="133" y="259"/>
                </a:cubicBezTo>
                <a:cubicBezTo>
                  <a:pt x="102" y="228"/>
                  <a:pt x="102" y="228"/>
                  <a:pt x="102" y="228"/>
                </a:cubicBezTo>
                <a:cubicBezTo>
                  <a:pt x="105" y="222"/>
                  <a:pt x="109" y="217"/>
                  <a:pt x="115" y="211"/>
                </a:cubicBezTo>
                <a:moveTo>
                  <a:pt x="140" y="191"/>
                </a:moveTo>
                <a:cubicBezTo>
                  <a:pt x="189" y="239"/>
                  <a:pt x="189" y="239"/>
                  <a:pt x="189" y="239"/>
                </a:cubicBezTo>
                <a:cubicBezTo>
                  <a:pt x="182" y="245"/>
                  <a:pt x="174" y="249"/>
                  <a:pt x="167" y="252"/>
                </a:cubicBezTo>
                <a:cubicBezTo>
                  <a:pt x="120" y="206"/>
                  <a:pt x="120" y="206"/>
                  <a:pt x="120" y="206"/>
                </a:cubicBezTo>
                <a:cubicBezTo>
                  <a:pt x="126" y="199"/>
                  <a:pt x="133" y="194"/>
                  <a:pt x="140" y="191"/>
                </a:cubicBezTo>
                <a:moveTo>
                  <a:pt x="260" y="63"/>
                </a:moveTo>
                <a:cubicBezTo>
                  <a:pt x="266" y="57"/>
                  <a:pt x="271" y="53"/>
                  <a:pt x="277" y="49"/>
                </a:cubicBezTo>
                <a:cubicBezTo>
                  <a:pt x="308" y="80"/>
                  <a:pt x="308" y="80"/>
                  <a:pt x="308" y="80"/>
                </a:cubicBezTo>
                <a:cubicBezTo>
                  <a:pt x="308" y="89"/>
                  <a:pt x="307" y="98"/>
                  <a:pt x="305" y="107"/>
                </a:cubicBezTo>
                <a:lnTo>
                  <a:pt x="260" y="63"/>
                </a:lnTo>
                <a:close/>
                <a:moveTo>
                  <a:pt x="303" y="114"/>
                </a:moveTo>
                <a:cubicBezTo>
                  <a:pt x="300" y="121"/>
                  <a:pt x="296" y="129"/>
                  <a:pt x="290" y="137"/>
                </a:cubicBezTo>
                <a:cubicBezTo>
                  <a:pt x="241" y="89"/>
                  <a:pt x="241" y="89"/>
                  <a:pt x="241" y="89"/>
                </a:cubicBezTo>
                <a:cubicBezTo>
                  <a:pt x="240" y="90"/>
                  <a:pt x="240" y="90"/>
                  <a:pt x="240" y="90"/>
                </a:cubicBezTo>
                <a:cubicBezTo>
                  <a:pt x="243" y="82"/>
                  <a:pt x="248" y="75"/>
                  <a:pt x="255" y="67"/>
                </a:cubicBezTo>
                <a:lnTo>
                  <a:pt x="303" y="114"/>
                </a:lnTo>
                <a:close/>
                <a:moveTo>
                  <a:pt x="358" y="30"/>
                </a:moveTo>
                <a:cubicBezTo>
                  <a:pt x="352" y="30"/>
                  <a:pt x="346" y="30"/>
                  <a:pt x="340" y="30"/>
                </a:cubicBezTo>
                <a:cubicBezTo>
                  <a:pt x="332" y="30"/>
                  <a:pt x="324" y="30"/>
                  <a:pt x="316" y="31"/>
                </a:cubicBezTo>
                <a:cubicBezTo>
                  <a:pt x="317" y="22"/>
                  <a:pt x="319" y="14"/>
                  <a:pt x="323" y="5"/>
                </a:cubicBezTo>
                <a:cubicBezTo>
                  <a:pt x="324" y="3"/>
                  <a:pt x="323" y="1"/>
                  <a:pt x="322" y="0"/>
                </a:cubicBezTo>
                <a:cubicBezTo>
                  <a:pt x="320" y="0"/>
                  <a:pt x="318" y="0"/>
                  <a:pt x="317" y="2"/>
                </a:cubicBezTo>
                <a:cubicBezTo>
                  <a:pt x="313" y="12"/>
                  <a:pt x="311" y="22"/>
                  <a:pt x="309" y="32"/>
                </a:cubicBezTo>
                <a:cubicBezTo>
                  <a:pt x="291" y="34"/>
                  <a:pt x="272" y="41"/>
                  <a:pt x="253" y="60"/>
                </a:cubicBezTo>
                <a:cubicBezTo>
                  <a:pt x="224" y="90"/>
                  <a:pt x="224" y="120"/>
                  <a:pt x="224" y="148"/>
                </a:cubicBezTo>
                <a:cubicBezTo>
                  <a:pt x="224" y="156"/>
                  <a:pt x="224" y="164"/>
                  <a:pt x="224" y="172"/>
                </a:cubicBezTo>
                <a:cubicBezTo>
                  <a:pt x="216" y="173"/>
                  <a:pt x="208" y="173"/>
                  <a:pt x="200" y="173"/>
                </a:cubicBezTo>
                <a:cubicBezTo>
                  <a:pt x="171" y="174"/>
                  <a:pt x="141" y="174"/>
                  <a:pt x="112" y="204"/>
                </a:cubicBezTo>
                <a:cubicBezTo>
                  <a:pt x="94" y="223"/>
                  <a:pt x="87" y="242"/>
                  <a:pt x="85" y="261"/>
                </a:cubicBezTo>
                <a:cubicBezTo>
                  <a:pt x="66" y="264"/>
                  <a:pt x="47" y="271"/>
                  <a:pt x="28" y="290"/>
                </a:cubicBezTo>
                <a:cubicBezTo>
                  <a:pt x="5" y="314"/>
                  <a:pt x="1" y="337"/>
                  <a:pt x="0" y="357"/>
                </a:cubicBezTo>
                <a:cubicBezTo>
                  <a:pt x="0" y="359"/>
                  <a:pt x="1" y="360"/>
                  <a:pt x="3" y="360"/>
                </a:cubicBezTo>
                <a:cubicBezTo>
                  <a:pt x="3" y="360"/>
                  <a:pt x="3" y="360"/>
                  <a:pt x="3" y="360"/>
                </a:cubicBezTo>
                <a:cubicBezTo>
                  <a:pt x="5" y="360"/>
                  <a:pt x="7" y="359"/>
                  <a:pt x="7" y="357"/>
                </a:cubicBezTo>
                <a:cubicBezTo>
                  <a:pt x="7" y="347"/>
                  <a:pt x="8" y="336"/>
                  <a:pt x="13" y="324"/>
                </a:cubicBezTo>
                <a:cubicBezTo>
                  <a:pt x="61" y="371"/>
                  <a:pt x="61" y="371"/>
                  <a:pt x="61" y="371"/>
                </a:cubicBezTo>
                <a:cubicBezTo>
                  <a:pt x="60" y="372"/>
                  <a:pt x="59" y="373"/>
                  <a:pt x="58" y="375"/>
                </a:cubicBezTo>
                <a:cubicBezTo>
                  <a:pt x="56" y="376"/>
                  <a:pt x="56" y="378"/>
                  <a:pt x="58" y="379"/>
                </a:cubicBezTo>
                <a:cubicBezTo>
                  <a:pt x="58" y="380"/>
                  <a:pt x="59" y="380"/>
                  <a:pt x="60" y="380"/>
                </a:cubicBezTo>
                <a:cubicBezTo>
                  <a:pt x="61" y="380"/>
                  <a:pt x="62" y="380"/>
                  <a:pt x="62" y="379"/>
                </a:cubicBezTo>
                <a:cubicBezTo>
                  <a:pt x="91" y="350"/>
                  <a:pt x="91" y="320"/>
                  <a:pt x="91" y="291"/>
                </a:cubicBezTo>
                <a:cubicBezTo>
                  <a:pt x="91" y="283"/>
                  <a:pt x="90" y="275"/>
                  <a:pt x="91" y="267"/>
                </a:cubicBezTo>
                <a:cubicBezTo>
                  <a:pt x="99" y="266"/>
                  <a:pt x="107" y="266"/>
                  <a:pt x="115" y="266"/>
                </a:cubicBezTo>
                <a:cubicBezTo>
                  <a:pt x="144" y="266"/>
                  <a:pt x="174" y="265"/>
                  <a:pt x="203" y="236"/>
                </a:cubicBezTo>
                <a:cubicBezTo>
                  <a:pt x="221" y="217"/>
                  <a:pt x="228" y="197"/>
                  <a:pt x="230" y="178"/>
                </a:cubicBezTo>
                <a:cubicBezTo>
                  <a:pt x="249" y="176"/>
                  <a:pt x="268" y="169"/>
                  <a:pt x="287" y="150"/>
                </a:cubicBezTo>
                <a:cubicBezTo>
                  <a:pt x="316" y="120"/>
                  <a:pt x="315" y="91"/>
                  <a:pt x="315" y="62"/>
                </a:cubicBezTo>
                <a:cubicBezTo>
                  <a:pt x="315" y="54"/>
                  <a:pt x="315" y="46"/>
                  <a:pt x="316" y="38"/>
                </a:cubicBezTo>
                <a:cubicBezTo>
                  <a:pt x="324" y="37"/>
                  <a:pt x="332" y="37"/>
                  <a:pt x="340" y="37"/>
                </a:cubicBezTo>
                <a:cubicBezTo>
                  <a:pt x="346" y="37"/>
                  <a:pt x="352" y="37"/>
                  <a:pt x="358" y="36"/>
                </a:cubicBezTo>
                <a:cubicBezTo>
                  <a:pt x="360" y="36"/>
                  <a:pt x="362" y="34"/>
                  <a:pt x="361" y="33"/>
                </a:cubicBezTo>
                <a:cubicBezTo>
                  <a:pt x="361" y="31"/>
                  <a:pt x="360" y="29"/>
                  <a:pt x="358" y="30"/>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 name="Group 11"/>
          <p:cNvGrpSpPr/>
          <p:nvPr/>
        </p:nvGrpSpPr>
        <p:grpSpPr>
          <a:xfrm>
            <a:off x="539751" y="2146644"/>
            <a:ext cx="1009650" cy="1009651"/>
            <a:chOff x="5218113" y="1530350"/>
            <a:chExt cx="1227137" cy="1227138"/>
          </a:xfrm>
        </p:grpSpPr>
        <p:sp>
          <p:nvSpPr>
            <p:cNvPr id="13" name="Freeform 36"/>
            <p:cNvSpPr>
              <a:spLocks noEditPoints="1"/>
            </p:cNvSpPr>
            <p:nvPr/>
          </p:nvSpPr>
          <p:spPr bwMode="auto">
            <a:xfrm>
              <a:off x="5384800" y="1697038"/>
              <a:ext cx="895350" cy="895350"/>
            </a:xfrm>
            <a:custGeom>
              <a:avLst/>
              <a:gdLst>
                <a:gd name="T0" fmla="*/ 140 w 238"/>
                <a:gd name="T1" fmla="*/ 25 h 238"/>
                <a:gd name="T2" fmla="*/ 24 w 238"/>
                <a:gd name="T3" fmla="*/ 98 h 238"/>
                <a:gd name="T4" fmla="*/ 98 w 238"/>
                <a:gd name="T5" fmla="*/ 214 h 238"/>
                <a:gd name="T6" fmla="*/ 213 w 238"/>
                <a:gd name="T7" fmla="*/ 140 h 238"/>
                <a:gd name="T8" fmla="*/ 140 w 238"/>
                <a:gd name="T9" fmla="*/ 25 h 238"/>
                <a:gd name="T10" fmla="*/ 95 w 238"/>
                <a:gd name="T11" fmla="*/ 225 h 238"/>
                <a:gd name="T12" fmla="*/ 13 w 238"/>
                <a:gd name="T13" fmla="*/ 96 h 238"/>
                <a:gd name="T14" fmla="*/ 142 w 238"/>
                <a:gd name="T15" fmla="*/ 13 h 238"/>
                <a:gd name="T16" fmla="*/ 225 w 238"/>
                <a:gd name="T17" fmla="*/ 143 h 238"/>
                <a:gd name="T18" fmla="*/ 95 w 238"/>
                <a:gd name="T19" fmla="*/ 2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40" y="25"/>
                  </a:moveTo>
                  <a:cubicBezTo>
                    <a:pt x="88" y="13"/>
                    <a:pt x="36" y="46"/>
                    <a:pt x="24" y="98"/>
                  </a:cubicBezTo>
                  <a:cubicBezTo>
                    <a:pt x="13" y="150"/>
                    <a:pt x="46" y="202"/>
                    <a:pt x="98" y="214"/>
                  </a:cubicBezTo>
                  <a:cubicBezTo>
                    <a:pt x="150" y="225"/>
                    <a:pt x="202" y="192"/>
                    <a:pt x="213" y="140"/>
                  </a:cubicBezTo>
                  <a:cubicBezTo>
                    <a:pt x="225" y="88"/>
                    <a:pt x="192" y="36"/>
                    <a:pt x="140" y="25"/>
                  </a:cubicBezTo>
                  <a:moveTo>
                    <a:pt x="95" y="225"/>
                  </a:moveTo>
                  <a:cubicBezTo>
                    <a:pt x="37" y="212"/>
                    <a:pt x="0" y="154"/>
                    <a:pt x="13" y="96"/>
                  </a:cubicBezTo>
                  <a:cubicBezTo>
                    <a:pt x="26" y="37"/>
                    <a:pt x="84" y="0"/>
                    <a:pt x="142" y="13"/>
                  </a:cubicBezTo>
                  <a:cubicBezTo>
                    <a:pt x="201" y="26"/>
                    <a:pt x="238" y="84"/>
                    <a:pt x="225" y="143"/>
                  </a:cubicBezTo>
                  <a:cubicBezTo>
                    <a:pt x="212" y="201"/>
                    <a:pt x="154" y="238"/>
                    <a:pt x="95" y="225"/>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37"/>
            <p:cNvSpPr>
              <a:spLocks/>
            </p:cNvSpPr>
            <p:nvPr/>
          </p:nvSpPr>
          <p:spPr bwMode="auto">
            <a:xfrm>
              <a:off x="5783263" y="1530350"/>
              <a:ext cx="49213" cy="139700"/>
            </a:xfrm>
            <a:custGeom>
              <a:avLst/>
              <a:gdLst>
                <a:gd name="T0" fmla="*/ 6 w 13"/>
                <a:gd name="T1" fmla="*/ 37 h 37"/>
                <a:gd name="T2" fmla="*/ 1 w 13"/>
                <a:gd name="T3" fmla="*/ 31 h 37"/>
                <a:gd name="T4" fmla="*/ 0 w 13"/>
                <a:gd name="T5" fmla="*/ 7 h 37"/>
                <a:gd name="T6" fmla="*/ 6 w 13"/>
                <a:gd name="T7" fmla="*/ 0 h 37"/>
                <a:gd name="T8" fmla="*/ 12 w 13"/>
                <a:gd name="T9" fmla="*/ 6 h 37"/>
                <a:gd name="T10" fmla="*/ 13 w 13"/>
                <a:gd name="T11" fmla="*/ 31 h 37"/>
                <a:gd name="T12" fmla="*/ 7 w 13"/>
                <a:gd name="T13" fmla="*/ 37 h 37"/>
                <a:gd name="T14" fmla="*/ 6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37"/>
                  </a:moveTo>
                  <a:cubicBezTo>
                    <a:pt x="3" y="36"/>
                    <a:pt x="1" y="34"/>
                    <a:pt x="1" y="31"/>
                  </a:cubicBezTo>
                  <a:cubicBezTo>
                    <a:pt x="0" y="7"/>
                    <a:pt x="0" y="7"/>
                    <a:pt x="0" y="7"/>
                  </a:cubicBezTo>
                  <a:cubicBezTo>
                    <a:pt x="0" y="3"/>
                    <a:pt x="2" y="0"/>
                    <a:pt x="6" y="0"/>
                  </a:cubicBezTo>
                  <a:cubicBezTo>
                    <a:pt x="9" y="0"/>
                    <a:pt x="12" y="3"/>
                    <a:pt x="12" y="6"/>
                  </a:cubicBezTo>
                  <a:cubicBezTo>
                    <a:pt x="13" y="31"/>
                    <a:pt x="13" y="31"/>
                    <a:pt x="13" y="31"/>
                  </a:cubicBezTo>
                  <a:cubicBezTo>
                    <a:pt x="13" y="34"/>
                    <a:pt x="11" y="37"/>
                    <a:pt x="7" y="37"/>
                  </a:cubicBezTo>
                  <a:cubicBezTo>
                    <a:pt x="7" y="37"/>
                    <a:pt x="6" y="37"/>
                    <a:pt x="6" y="37"/>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38"/>
            <p:cNvSpPr>
              <a:spLocks/>
            </p:cNvSpPr>
            <p:nvPr/>
          </p:nvSpPr>
          <p:spPr bwMode="auto">
            <a:xfrm>
              <a:off x="5915025" y="1541463"/>
              <a:ext cx="66675" cy="144463"/>
            </a:xfrm>
            <a:custGeom>
              <a:avLst/>
              <a:gdLst>
                <a:gd name="T0" fmla="*/ 5 w 18"/>
                <a:gd name="T1" fmla="*/ 37 h 38"/>
                <a:gd name="T2" fmla="*/ 1 w 18"/>
                <a:gd name="T3" fmla="*/ 30 h 38"/>
                <a:gd name="T4" fmla="*/ 6 w 18"/>
                <a:gd name="T5" fmla="*/ 6 h 38"/>
                <a:gd name="T6" fmla="*/ 13 w 18"/>
                <a:gd name="T7" fmla="*/ 1 h 38"/>
                <a:gd name="T8" fmla="*/ 18 w 18"/>
                <a:gd name="T9" fmla="*/ 8 h 38"/>
                <a:gd name="T10" fmla="*/ 12 w 18"/>
                <a:gd name="T11" fmla="*/ 32 h 38"/>
                <a:gd name="T12" fmla="*/ 5 w 18"/>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18" h="38">
                  <a:moveTo>
                    <a:pt x="5" y="37"/>
                  </a:moveTo>
                  <a:cubicBezTo>
                    <a:pt x="2" y="36"/>
                    <a:pt x="0" y="33"/>
                    <a:pt x="1" y="30"/>
                  </a:cubicBezTo>
                  <a:cubicBezTo>
                    <a:pt x="6" y="6"/>
                    <a:pt x="6" y="6"/>
                    <a:pt x="6" y="6"/>
                  </a:cubicBezTo>
                  <a:cubicBezTo>
                    <a:pt x="7" y="2"/>
                    <a:pt x="10" y="0"/>
                    <a:pt x="13" y="1"/>
                  </a:cubicBezTo>
                  <a:cubicBezTo>
                    <a:pt x="16" y="2"/>
                    <a:pt x="18" y="5"/>
                    <a:pt x="18" y="8"/>
                  </a:cubicBezTo>
                  <a:cubicBezTo>
                    <a:pt x="12" y="32"/>
                    <a:pt x="12" y="32"/>
                    <a:pt x="12" y="32"/>
                  </a:cubicBezTo>
                  <a:cubicBezTo>
                    <a:pt x="12" y="35"/>
                    <a:pt x="8" y="38"/>
                    <a:pt x="5" y="37"/>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39"/>
            <p:cNvSpPr>
              <a:spLocks/>
            </p:cNvSpPr>
            <p:nvPr/>
          </p:nvSpPr>
          <p:spPr bwMode="auto">
            <a:xfrm>
              <a:off x="6035675" y="1595438"/>
              <a:ext cx="93663" cy="131763"/>
            </a:xfrm>
            <a:custGeom>
              <a:avLst/>
              <a:gdLst>
                <a:gd name="T0" fmla="*/ 6 w 25"/>
                <a:gd name="T1" fmla="*/ 35 h 35"/>
                <a:gd name="T2" fmla="*/ 4 w 25"/>
                <a:gd name="T3" fmla="*/ 34 h 35"/>
                <a:gd name="T4" fmla="*/ 2 w 25"/>
                <a:gd name="T5" fmla="*/ 26 h 35"/>
                <a:gd name="T6" fmla="*/ 13 w 25"/>
                <a:gd name="T7" fmla="*/ 4 h 35"/>
                <a:gd name="T8" fmla="*/ 21 w 25"/>
                <a:gd name="T9" fmla="*/ 2 h 35"/>
                <a:gd name="T10" fmla="*/ 24 w 25"/>
                <a:gd name="T11" fmla="*/ 10 h 35"/>
                <a:gd name="T12" fmla="*/ 12 w 25"/>
                <a:gd name="T13" fmla="*/ 32 h 35"/>
                <a:gd name="T14" fmla="*/ 6 w 2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5">
                  <a:moveTo>
                    <a:pt x="6" y="35"/>
                  </a:moveTo>
                  <a:cubicBezTo>
                    <a:pt x="5" y="35"/>
                    <a:pt x="5" y="34"/>
                    <a:pt x="4" y="34"/>
                  </a:cubicBezTo>
                  <a:cubicBezTo>
                    <a:pt x="1" y="33"/>
                    <a:pt x="0" y="29"/>
                    <a:pt x="2" y="26"/>
                  </a:cubicBezTo>
                  <a:cubicBezTo>
                    <a:pt x="13" y="4"/>
                    <a:pt x="13" y="4"/>
                    <a:pt x="13" y="4"/>
                  </a:cubicBezTo>
                  <a:cubicBezTo>
                    <a:pt x="15" y="1"/>
                    <a:pt x="18" y="0"/>
                    <a:pt x="21" y="2"/>
                  </a:cubicBezTo>
                  <a:cubicBezTo>
                    <a:pt x="24" y="3"/>
                    <a:pt x="25" y="7"/>
                    <a:pt x="24" y="10"/>
                  </a:cubicBezTo>
                  <a:cubicBezTo>
                    <a:pt x="12" y="32"/>
                    <a:pt x="12" y="32"/>
                    <a:pt x="12" y="32"/>
                  </a:cubicBezTo>
                  <a:cubicBezTo>
                    <a:pt x="11" y="34"/>
                    <a:pt x="8" y="35"/>
                    <a:pt x="6" y="35"/>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40"/>
            <p:cNvSpPr>
              <a:spLocks/>
            </p:cNvSpPr>
            <p:nvPr/>
          </p:nvSpPr>
          <p:spPr bwMode="auto">
            <a:xfrm>
              <a:off x="6143625" y="1685925"/>
              <a:ext cx="112713" cy="115888"/>
            </a:xfrm>
            <a:custGeom>
              <a:avLst/>
              <a:gdLst>
                <a:gd name="T0" fmla="*/ 5 w 30"/>
                <a:gd name="T1" fmla="*/ 30 h 31"/>
                <a:gd name="T2" fmla="*/ 2 w 30"/>
                <a:gd name="T3" fmla="*/ 29 h 31"/>
                <a:gd name="T4" fmla="*/ 2 w 30"/>
                <a:gd name="T5" fmla="*/ 20 h 31"/>
                <a:gd name="T6" fmla="*/ 18 w 30"/>
                <a:gd name="T7" fmla="*/ 2 h 31"/>
                <a:gd name="T8" fmla="*/ 27 w 30"/>
                <a:gd name="T9" fmla="*/ 2 h 31"/>
                <a:gd name="T10" fmla="*/ 27 w 30"/>
                <a:gd name="T11" fmla="*/ 11 h 31"/>
                <a:gd name="T12" fmla="*/ 11 w 30"/>
                <a:gd name="T13" fmla="*/ 29 h 31"/>
                <a:gd name="T14" fmla="*/ 5 w 3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5" y="30"/>
                  </a:moveTo>
                  <a:cubicBezTo>
                    <a:pt x="4" y="30"/>
                    <a:pt x="3" y="30"/>
                    <a:pt x="2" y="29"/>
                  </a:cubicBezTo>
                  <a:cubicBezTo>
                    <a:pt x="0" y="27"/>
                    <a:pt x="0" y="23"/>
                    <a:pt x="2" y="20"/>
                  </a:cubicBezTo>
                  <a:cubicBezTo>
                    <a:pt x="18" y="2"/>
                    <a:pt x="18" y="2"/>
                    <a:pt x="18" y="2"/>
                  </a:cubicBezTo>
                  <a:cubicBezTo>
                    <a:pt x="21" y="0"/>
                    <a:pt x="25" y="0"/>
                    <a:pt x="27" y="2"/>
                  </a:cubicBezTo>
                  <a:cubicBezTo>
                    <a:pt x="29" y="4"/>
                    <a:pt x="30" y="8"/>
                    <a:pt x="27" y="11"/>
                  </a:cubicBezTo>
                  <a:cubicBezTo>
                    <a:pt x="11" y="29"/>
                    <a:pt x="11" y="29"/>
                    <a:pt x="11" y="29"/>
                  </a:cubicBezTo>
                  <a:cubicBezTo>
                    <a:pt x="9" y="30"/>
                    <a:pt x="7" y="31"/>
                    <a:pt x="5" y="3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41"/>
            <p:cNvSpPr>
              <a:spLocks/>
            </p:cNvSpPr>
            <p:nvPr/>
          </p:nvSpPr>
          <p:spPr bwMode="auto">
            <a:xfrm>
              <a:off x="6227763" y="1801813"/>
              <a:ext cx="127000" cy="98425"/>
            </a:xfrm>
            <a:custGeom>
              <a:avLst/>
              <a:gdLst>
                <a:gd name="T0" fmla="*/ 5 w 34"/>
                <a:gd name="T1" fmla="*/ 26 h 26"/>
                <a:gd name="T2" fmla="*/ 1 w 34"/>
                <a:gd name="T3" fmla="*/ 23 h 26"/>
                <a:gd name="T4" fmla="*/ 3 w 34"/>
                <a:gd name="T5" fmla="*/ 15 h 26"/>
                <a:gd name="T6" fmla="*/ 24 w 34"/>
                <a:gd name="T7" fmla="*/ 2 h 26"/>
                <a:gd name="T8" fmla="*/ 32 w 34"/>
                <a:gd name="T9" fmla="*/ 4 h 26"/>
                <a:gd name="T10" fmla="*/ 30 w 34"/>
                <a:gd name="T11" fmla="*/ 12 h 26"/>
                <a:gd name="T12" fmla="*/ 10 w 34"/>
                <a:gd name="T13" fmla="*/ 25 h 26"/>
                <a:gd name="T14" fmla="*/ 5 w 3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6">
                  <a:moveTo>
                    <a:pt x="5" y="26"/>
                  </a:moveTo>
                  <a:cubicBezTo>
                    <a:pt x="4" y="26"/>
                    <a:pt x="2" y="25"/>
                    <a:pt x="1" y="23"/>
                  </a:cubicBezTo>
                  <a:cubicBezTo>
                    <a:pt x="0" y="20"/>
                    <a:pt x="0" y="17"/>
                    <a:pt x="3" y="15"/>
                  </a:cubicBezTo>
                  <a:cubicBezTo>
                    <a:pt x="24" y="2"/>
                    <a:pt x="24" y="2"/>
                    <a:pt x="24" y="2"/>
                  </a:cubicBezTo>
                  <a:cubicBezTo>
                    <a:pt x="27" y="0"/>
                    <a:pt x="31" y="1"/>
                    <a:pt x="32" y="4"/>
                  </a:cubicBezTo>
                  <a:cubicBezTo>
                    <a:pt x="34" y="6"/>
                    <a:pt x="33" y="10"/>
                    <a:pt x="30" y="12"/>
                  </a:cubicBezTo>
                  <a:cubicBezTo>
                    <a:pt x="10" y="25"/>
                    <a:pt x="10" y="25"/>
                    <a:pt x="10" y="25"/>
                  </a:cubicBezTo>
                  <a:cubicBezTo>
                    <a:pt x="8" y="26"/>
                    <a:pt x="7" y="26"/>
                    <a:pt x="5" y="26"/>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42"/>
            <p:cNvSpPr>
              <a:spLocks/>
            </p:cNvSpPr>
            <p:nvPr/>
          </p:nvSpPr>
          <p:spPr bwMode="auto">
            <a:xfrm>
              <a:off x="6280150" y="1941513"/>
              <a:ext cx="138113" cy="74613"/>
            </a:xfrm>
            <a:custGeom>
              <a:avLst/>
              <a:gdLst>
                <a:gd name="T0" fmla="*/ 6 w 37"/>
                <a:gd name="T1" fmla="*/ 20 h 20"/>
                <a:gd name="T2" fmla="*/ 1 w 37"/>
                <a:gd name="T3" fmla="*/ 16 h 20"/>
                <a:gd name="T4" fmla="*/ 5 w 37"/>
                <a:gd name="T5" fmla="*/ 9 h 20"/>
                <a:gd name="T6" fmla="*/ 29 w 37"/>
                <a:gd name="T7" fmla="*/ 1 h 20"/>
                <a:gd name="T8" fmla="*/ 36 w 37"/>
                <a:gd name="T9" fmla="*/ 5 h 20"/>
                <a:gd name="T10" fmla="*/ 32 w 37"/>
                <a:gd name="T11" fmla="*/ 13 h 20"/>
                <a:gd name="T12" fmla="*/ 9 w 37"/>
                <a:gd name="T13" fmla="*/ 20 h 20"/>
                <a:gd name="T14" fmla="*/ 6 w 3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6" y="20"/>
                  </a:moveTo>
                  <a:cubicBezTo>
                    <a:pt x="4" y="20"/>
                    <a:pt x="2" y="18"/>
                    <a:pt x="1" y="16"/>
                  </a:cubicBezTo>
                  <a:cubicBezTo>
                    <a:pt x="0" y="13"/>
                    <a:pt x="2" y="10"/>
                    <a:pt x="5" y="9"/>
                  </a:cubicBezTo>
                  <a:cubicBezTo>
                    <a:pt x="29" y="1"/>
                    <a:pt x="29" y="1"/>
                    <a:pt x="29" y="1"/>
                  </a:cubicBezTo>
                  <a:cubicBezTo>
                    <a:pt x="32" y="0"/>
                    <a:pt x="35" y="2"/>
                    <a:pt x="36" y="5"/>
                  </a:cubicBezTo>
                  <a:cubicBezTo>
                    <a:pt x="37" y="8"/>
                    <a:pt x="36" y="12"/>
                    <a:pt x="32" y="13"/>
                  </a:cubicBezTo>
                  <a:cubicBezTo>
                    <a:pt x="9" y="20"/>
                    <a:pt x="9" y="20"/>
                    <a:pt x="9" y="20"/>
                  </a:cubicBezTo>
                  <a:cubicBezTo>
                    <a:pt x="8" y="20"/>
                    <a:pt x="7" y="20"/>
                    <a:pt x="6" y="2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43"/>
            <p:cNvSpPr>
              <a:spLocks/>
            </p:cNvSpPr>
            <p:nvPr/>
          </p:nvSpPr>
          <p:spPr bwMode="auto">
            <a:xfrm>
              <a:off x="6305550" y="2095500"/>
              <a:ext cx="139700" cy="49213"/>
            </a:xfrm>
            <a:custGeom>
              <a:avLst/>
              <a:gdLst>
                <a:gd name="T0" fmla="*/ 5 w 37"/>
                <a:gd name="T1" fmla="*/ 13 h 13"/>
                <a:gd name="T2" fmla="*/ 0 w 37"/>
                <a:gd name="T3" fmla="*/ 8 h 13"/>
                <a:gd name="T4" fmla="*/ 6 w 37"/>
                <a:gd name="T5" fmla="*/ 1 h 13"/>
                <a:gd name="T6" fmla="*/ 30 w 37"/>
                <a:gd name="T7" fmla="*/ 0 h 13"/>
                <a:gd name="T8" fmla="*/ 37 w 37"/>
                <a:gd name="T9" fmla="*/ 6 h 13"/>
                <a:gd name="T10" fmla="*/ 31 w 37"/>
                <a:gd name="T11" fmla="*/ 12 h 13"/>
                <a:gd name="T12" fmla="*/ 6 w 37"/>
                <a:gd name="T13" fmla="*/ 13 h 13"/>
                <a:gd name="T14" fmla="*/ 5 w 3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5" y="13"/>
                  </a:moveTo>
                  <a:cubicBezTo>
                    <a:pt x="2" y="13"/>
                    <a:pt x="0" y="10"/>
                    <a:pt x="0" y="8"/>
                  </a:cubicBezTo>
                  <a:cubicBezTo>
                    <a:pt x="0" y="4"/>
                    <a:pt x="2" y="1"/>
                    <a:pt x="6" y="1"/>
                  </a:cubicBezTo>
                  <a:cubicBezTo>
                    <a:pt x="30" y="0"/>
                    <a:pt x="30" y="0"/>
                    <a:pt x="30" y="0"/>
                  </a:cubicBezTo>
                  <a:cubicBezTo>
                    <a:pt x="34" y="0"/>
                    <a:pt x="37" y="3"/>
                    <a:pt x="37" y="6"/>
                  </a:cubicBezTo>
                  <a:cubicBezTo>
                    <a:pt x="37" y="9"/>
                    <a:pt x="34" y="12"/>
                    <a:pt x="31" y="12"/>
                  </a:cubicBezTo>
                  <a:cubicBezTo>
                    <a:pt x="6" y="13"/>
                    <a:pt x="6" y="13"/>
                    <a:pt x="6" y="13"/>
                  </a:cubicBezTo>
                  <a:cubicBezTo>
                    <a:pt x="6" y="13"/>
                    <a:pt x="5" y="13"/>
                    <a:pt x="5" y="13"/>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44"/>
            <p:cNvSpPr>
              <a:spLocks/>
            </p:cNvSpPr>
            <p:nvPr/>
          </p:nvSpPr>
          <p:spPr bwMode="auto">
            <a:xfrm>
              <a:off x="6291263" y="2227263"/>
              <a:ext cx="142875" cy="71438"/>
            </a:xfrm>
            <a:custGeom>
              <a:avLst/>
              <a:gdLst>
                <a:gd name="T0" fmla="*/ 30 w 38"/>
                <a:gd name="T1" fmla="*/ 18 h 19"/>
                <a:gd name="T2" fmla="*/ 6 w 38"/>
                <a:gd name="T3" fmla="*/ 13 h 19"/>
                <a:gd name="T4" fmla="*/ 1 w 38"/>
                <a:gd name="T5" fmla="*/ 5 h 19"/>
                <a:gd name="T6" fmla="*/ 8 w 38"/>
                <a:gd name="T7" fmla="*/ 1 h 19"/>
                <a:gd name="T8" fmla="*/ 32 w 38"/>
                <a:gd name="T9" fmla="*/ 6 h 19"/>
                <a:gd name="T10" fmla="*/ 37 w 38"/>
                <a:gd name="T11" fmla="*/ 13 h 19"/>
                <a:gd name="T12" fmla="*/ 30 w 3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38" h="19">
                  <a:moveTo>
                    <a:pt x="30" y="18"/>
                  </a:moveTo>
                  <a:cubicBezTo>
                    <a:pt x="6" y="13"/>
                    <a:pt x="6" y="13"/>
                    <a:pt x="6" y="13"/>
                  </a:cubicBezTo>
                  <a:cubicBezTo>
                    <a:pt x="3" y="12"/>
                    <a:pt x="0" y="9"/>
                    <a:pt x="1" y="5"/>
                  </a:cubicBezTo>
                  <a:cubicBezTo>
                    <a:pt x="2" y="2"/>
                    <a:pt x="5" y="0"/>
                    <a:pt x="8" y="1"/>
                  </a:cubicBezTo>
                  <a:cubicBezTo>
                    <a:pt x="32" y="6"/>
                    <a:pt x="32" y="6"/>
                    <a:pt x="32" y="6"/>
                  </a:cubicBezTo>
                  <a:cubicBezTo>
                    <a:pt x="36" y="7"/>
                    <a:pt x="38" y="10"/>
                    <a:pt x="37" y="13"/>
                  </a:cubicBezTo>
                  <a:cubicBezTo>
                    <a:pt x="36" y="17"/>
                    <a:pt x="33" y="19"/>
                    <a:pt x="30" y="18"/>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45"/>
            <p:cNvSpPr>
              <a:spLocks/>
            </p:cNvSpPr>
            <p:nvPr/>
          </p:nvSpPr>
          <p:spPr bwMode="auto">
            <a:xfrm>
              <a:off x="6245225" y="2347913"/>
              <a:ext cx="136525" cy="93663"/>
            </a:xfrm>
            <a:custGeom>
              <a:avLst/>
              <a:gdLst>
                <a:gd name="T0" fmla="*/ 28 w 36"/>
                <a:gd name="T1" fmla="*/ 25 h 25"/>
                <a:gd name="T2" fmla="*/ 26 w 36"/>
                <a:gd name="T3" fmla="*/ 24 h 25"/>
                <a:gd name="T4" fmla="*/ 4 w 36"/>
                <a:gd name="T5" fmla="*/ 13 h 25"/>
                <a:gd name="T6" fmla="*/ 2 w 36"/>
                <a:gd name="T7" fmla="*/ 4 h 25"/>
                <a:gd name="T8" fmla="*/ 10 w 36"/>
                <a:gd name="T9" fmla="*/ 2 h 25"/>
                <a:gd name="T10" fmla="*/ 32 w 36"/>
                <a:gd name="T11" fmla="*/ 13 h 25"/>
                <a:gd name="T12" fmla="*/ 34 w 36"/>
                <a:gd name="T13" fmla="*/ 21 h 25"/>
                <a:gd name="T14" fmla="*/ 28 w 3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28" y="25"/>
                  </a:moveTo>
                  <a:cubicBezTo>
                    <a:pt x="27" y="24"/>
                    <a:pt x="27" y="24"/>
                    <a:pt x="26" y="24"/>
                  </a:cubicBezTo>
                  <a:cubicBezTo>
                    <a:pt x="4" y="13"/>
                    <a:pt x="4" y="13"/>
                    <a:pt x="4" y="13"/>
                  </a:cubicBezTo>
                  <a:cubicBezTo>
                    <a:pt x="2" y="11"/>
                    <a:pt x="0" y="7"/>
                    <a:pt x="2" y="4"/>
                  </a:cubicBezTo>
                  <a:cubicBezTo>
                    <a:pt x="3" y="2"/>
                    <a:pt x="7" y="0"/>
                    <a:pt x="10" y="2"/>
                  </a:cubicBezTo>
                  <a:cubicBezTo>
                    <a:pt x="32" y="13"/>
                    <a:pt x="32" y="13"/>
                    <a:pt x="32" y="13"/>
                  </a:cubicBezTo>
                  <a:cubicBezTo>
                    <a:pt x="35" y="15"/>
                    <a:pt x="36" y="18"/>
                    <a:pt x="34" y="21"/>
                  </a:cubicBezTo>
                  <a:cubicBezTo>
                    <a:pt x="33" y="24"/>
                    <a:pt x="30" y="25"/>
                    <a:pt x="28" y="25"/>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46"/>
            <p:cNvSpPr>
              <a:spLocks/>
            </p:cNvSpPr>
            <p:nvPr/>
          </p:nvSpPr>
          <p:spPr bwMode="auto">
            <a:xfrm>
              <a:off x="6173788" y="2455863"/>
              <a:ext cx="117475" cy="112713"/>
            </a:xfrm>
            <a:custGeom>
              <a:avLst/>
              <a:gdLst>
                <a:gd name="T0" fmla="*/ 23 w 31"/>
                <a:gd name="T1" fmla="*/ 29 h 30"/>
                <a:gd name="T2" fmla="*/ 20 w 31"/>
                <a:gd name="T3" fmla="*/ 28 h 30"/>
                <a:gd name="T4" fmla="*/ 2 w 31"/>
                <a:gd name="T5" fmla="*/ 11 h 30"/>
                <a:gd name="T6" fmla="*/ 2 w 31"/>
                <a:gd name="T7" fmla="*/ 2 h 30"/>
                <a:gd name="T8" fmla="*/ 11 w 31"/>
                <a:gd name="T9" fmla="*/ 2 h 30"/>
                <a:gd name="T10" fmla="*/ 29 w 31"/>
                <a:gd name="T11" fmla="*/ 19 h 30"/>
                <a:gd name="T12" fmla="*/ 29 w 31"/>
                <a:gd name="T13" fmla="*/ 27 h 30"/>
                <a:gd name="T14" fmla="*/ 23 w 31"/>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23" y="29"/>
                  </a:moveTo>
                  <a:cubicBezTo>
                    <a:pt x="22" y="29"/>
                    <a:pt x="21" y="28"/>
                    <a:pt x="20" y="28"/>
                  </a:cubicBezTo>
                  <a:cubicBezTo>
                    <a:pt x="2" y="11"/>
                    <a:pt x="2" y="11"/>
                    <a:pt x="2" y="11"/>
                  </a:cubicBezTo>
                  <a:cubicBezTo>
                    <a:pt x="0" y="9"/>
                    <a:pt x="0" y="5"/>
                    <a:pt x="2" y="2"/>
                  </a:cubicBezTo>
                  <a:cubicBezTo>
                    <a:pt x="4" y="0"/>
                    <a:pt x="8" y="0"/>
                    <a:pt x="11" y="2"/>
                  </a:cubicBezTo>
                  <a:cubicBezTo>
                    <a:pt x="29" y="19"/>
                    <a:pt x="29" y="19"/>
                    <a:pt x="29" y="19"/>
                  </a:cubicBezTo>
                  <a:cubicBezTo>
                    <a:pt x="31" y="21"/>
                    <a:pt x="31" y="25"/>
                    <a:pt x="29" y="27"/>
                  </a:cubicBezTo>
                  <a:cubicBezTo>
                    <a:pt x="28" y="29"/>
                    <a:pt x="25" y="30"/>
                    <a:pt x="23" y="29"/>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47"/>
            <p:cNvSpPr>
              <a:spLocks/>
            </p:cNvSpPr>
            <p:nvPr/>
          </p:nvSpPr>
          <p:spPr bwMode="auto">
            <a:xfrm>
              <a:off x="6072188" y="2540000"/>
              <a:ext cx="101600" cy="127000"/>
            </a:xfrm>
            <a:custGeom>
              <a:avLst/>
              <a:gdLst>
                <a:gd name="T0" fmla="*/ 19 w 27"/>
                <a:gd name="T1" fmla="*/ 33 h 34"/>
                <a:gd name="T2" fmla="*/ 15 w 27"/>
                <a:gd name="T3" fmla="*/ 31 h 34"/>
                <a:gd name="T4" fmla="*/ 2 w 27"/>
                <a:gd name="T5" fmla="*/ 10 h 34"/>
                <a:gd name="T6" fmla="*/ 4 w 27"/>
                <a:gd name="T7" fmla="*/ 2 h 34"/>
                <a:gd name="T8" fmla="*/ 12 w 27"/>
                <a:gd name="T9" fmla="*/ 4 h 34"/>
                <a:gd name="T10" fmla="*/ 25 w 27"/>
                <a:gd name="T11" fmla="*/ 24 h 34"/>
                <a:gd name="T12" fmla="*/ 23 w 27"/>
                <a:gd name="T13" fmla="*/ 33 h 34"/>
                <a:gd name="T14" fmla="*/ 19 w 27"/>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19" y="33"/>
                  </a:moveTo>
                  <a:cubicBezTo>
                    <a:pt x="17" y="33"/>
                    <a:pt x="16" y="32"/>
                    <a:pt x="15" y="31"/>
                  </a:cubicBezTo>
                  <a:cubicBezTo>
                    <a:pt x="2" y="10"/>
                    <a:pt x="2" y="10"/>
                    <a:pt x="2" y="10"/>
                  </a:cubicBezTo>
                  <a:cubicBezTo>
                    <a:pt x="0" y="7"/>
                    <a:pt x="1" y="3"/>
                    <a:pt x="4" y="2"/>
                  </a:cubicBezTo>
                  <a:cubicBezTo>
                    <a:pt x="7" y="0"/>
                    <a:pt x="10" y="1"/>
                    <a:pt x="12" y="4"/>
                  </a:cubicBezTo>
                  <a:cubicBezTo>
                    <a:pt x="25" y="24"/>
                    <a:pt x="25" y="24"/>
                    <a:pt x="25" y="24"/>
                  </a:cubicBezTo>
                  <a:cubicBezTo>
                    <a:pt x="27" y="27"/>
                    <a:pt x="26" y="31"/>
                    <a:pt x="23" y="33"/>
                  </a:cubicBezTo>
                  <a:cubicBezTo>
                    <a:pt x="22" y="33"/>
                    <a:pt x="20" y="34"/>
                    <a:pt x="19" y="33"/>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48"/>
            <p:cNvSpPr>
              <a:spLocks/>
            </p:cNvSpPr>
            <p:nvPr/>
          </p:nvSpPr>
          <p:spPr bwMode="auto">
            <a:xfrm>
              <a:off x="5956300" y="2595563"/>
              <a:ext cx="79375" cy="134938"/>
            </a:xfrm>
            <a:custGeom>
              <a:avLst/>
              <a:gdLst>
                <a:gd name="T0" fmla="*/ 13 w 21"/>
                <a:gd name="T1" fmla="*/ 36 h 36"/>
                <a:gd name="T2" fmla="*/ 8 w 21"/>
                <a:gd name="T3" fmla="*/ 32 h 36"/>
                <a:gd name="T4" fmla="*/ 1 w 21"/>
                <a:gd name="T5" fmla="*/ 8 h 36"/>
                <a:gd name="T6" fmla="*/ 5 w 21"/>
                <a:gd name="T7" fmla="*/ 1 h 36"/>
                <a:gd name="T8" fmla="*/ 12 w 21"/>
                <a:gd name="T9" fmla="*/ 5 h 36"/>
                <a:gd name="T10" fmla="*/ 20 w 21"/>
                <a:gd name="T11" fmla="*/ 28 h 36"/>
                <a:gd name="T12" fmla="*/ 16 w 21"/>
                <a:gd name="T13" fmla="*/ 36 h 36"/>
                <a:gd name="T14" fmla="*/ 13 w 2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6">
                  <a:moveTo>
                    <a:pt x="13" y="36"/>
                  </a:moveTo>
                  <a:cubicBezTo>
                    <a:pt x="11" y="35"/>
                    <a:pt x="9" y="34"/>
                    <a:pt x="8" y="32"/>
                  </a:cubicBezTo>
                  <a:cubicBezTo>
                    <a:pt x="1" y="8"/>
                    <a:pt x="1" y="8"/>
                    <a:pt x="1" y="8"/>
                  </a:cubicBezTo>
                  <a:cubicBezTo>
                    <a:pt x="0" y="5"/>
                    <a:pt x="2" y="2"/>
                    <a:pt x="5" y="1"/>
                  </a:cubicBezTo>
                  <a:cubicBezTo>
                    <a:pt x="8" y="0"/>
                    <a:pt x="11" y="1"/>
                    <a:pt x="12" y="5"/>
                  </a:cubicBezTo>
                  <a:cubicBezTo>
                    <a:pt x="20" y="28"/>
                    <a:pt x="20" y="28"/>
                    <a:pt x="20" y="28"/>
                  </a:cubicBezTo>
                  <a:cubicBezTo>
                    <a:pt x="21" y="31"/>
                    <a:pt x="19" y="35"/>
                    <a:pt x="16" y="36"/>
                  </a:cubicBezTo>
                  <a:cubicBezTo>
                    <a:pt x="15" y="36"/>
                    <a:pt x="14" y="36"/>
                    <a:pt x="13" y="36"/>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49"/>
            <p:cNvSpPr>
              <a:spLocks/>
            </p:cNvSpPr>
            <p:nvPr/>
          </p:nvSpPr>
          <p:spPr bwMode="auto">
            <a:xfrm>
              <a:off x="5827713" y="2617788"/>
              <a:ext cx="53975" cy="139700"/>
            </a:xfrm>
            <a:custGeom>
              <a:avLst/>
              <a:gdLst>
                <a:gd name="T0" fmla="*/ 6 w 14"/>
                <a:gd name="T1" fmla="*/ 37 h 37"/>
                <a:gd name="T2" fmla="*/ 2 w 14"/>
                <a:gd name="T3" fmla="*/ 31 h 37"/>
                <a:gd name="T4" fmla="*/ 1 w 14"/>
                <a:gd name="T5" fmla="*/ 7 h 37"/>
                <a:gd name="T6" fmla="*/ 6 w 14"/>
                <a:gd name="T7" fmla="*/ 0 h 37"/>
                <a:gd name="T8" fmla="*/ 13 w 14"/>
                <a:gd name="T9" fmla="*/ 6 h 37"/>
                <a:gd name="T10" fmla="*/ 14 w 14"/>
                <a:gd name="T11" fmla="*/ 31 h 37"/>
                <a:gd name="T12" fmla="*/ 8 w 14"/>
                <a:gd name="T13" fmla="*/ 37 h 37"/>
                <a:gd name="T14" fmla="*/ 6 w 14"/>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7">
                  <a:moveTo>
                    <a:pt x="6" y="37"/>
                  </a:moveTo>
                  <a:cubicBezTo>
                    <a:pt x="4" y="36"/>
                    <a:pt x="2" y="34"/>
                    <a:pt x="2" y="31"/>
                  </a:cubicBezTo>
                  <a:cubicBezTo>
                    <a:pt x="1" y="7"/>
                    <a:pt x="1" y="7"/>
                    <a:pt x="1" y="7"/>
                  </a:cubicBezTo>
                  <a:cubicBezTo>
                    <a:pt x="0" y="3"/>
                    <a:pt x="3" y="1"/>
                    <a:pt x="6" y="0"/>
                  </a:cubicBezTo>
                  <a:cubicBezTo>
                    <a:pt x="10" y="0"/>
                    <a:pt x="13" y="3"/>
                    <a:pt x="13" y="6"/>
                  </a:cubicBezTo>
                  <a:cubicBezTo>
                    <a:pt x="14" y="31"/>
                    <a:pt x="14" y="31"/>
                    <a:pt x="14" y="31"/>
                  </a:cubicBezTo>
                  <a:cubicBezTo>
                    <a:pt x="14" y="34"/>
                    <a:pt x="11" y="37"/>
                    <a:pt x="8" y="37"/>
                  </a:cubicBezTo>
                  <a:cubicBezTo>
                    <a:pt x="7" y="37"/>
                    <a:pt x="7" y="37"/>
                    <a:pt x="6" y="37"/>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0"/>
            <p:cNvSpPr>
              <a:spLocks/>
            </p:cNvSpPr>
            <p:nvPr/>
          </p:nvSpPr>
          <p:spPr bwMode="auto">
            <a:xfrm>
              <a:off x="5678488" y="2606675"/>
              <a:ext cx="71438" cy="139700"/>
            </a:xfrm>
            <a:custGeom>
              <a:avLst/>
              <a:gdLst>
                <a:gd name="T0" fmla="*/ 6 w 19"/>
                <a:gd name="T1" fmla="*/ 36 h 37"/>
                <a:gd name="T2" fmla="*/ 1 w 19"/>
                <a:gd name="T3" fmla="*/ 29 h 37"/>
                <a:gd name="T4" fmla="*/ 6 w 19"/>
                <a:gd name="T5" fmla="*/ 5 h 37"/>
                <a:gd name="T6" fmla="*/ 14 w 19"/>
                <a:gd name="T7" fmla="*/ 0 h 37"/>
                <a:gd name="T8" fmla="*/ 18 w 19"/>
                <a:gd name="T9" fmla="*/ 8 h 37"/>
                <a:gd name="T10" fmla="*/ 13 w 19"/>
                <a:gd name="T11" fmla="*/ 32 h 37"/>
                <a:gd name="T12" fmla="*/ 6 w 19"/>
                <a:gd name="T13" fmla="*/ 36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6" y="36"/>
                  </a:moveTo>
                  <a:cubicBezTo>
                    <a:pt x="2" y="36"/>
                    <a:pt x="0" y="32"/>
                    <a:pt x="1" y="29"/>
                  </a:cubicBezTo>
                  <a:cubicBezTo>
                    <a:pt x="6" y="5"/>
                    <a:pt x="6" y="5"/>
                    <a:pt x="6" y="5"/>
                  </a:cubicBezTo>
                  <a:cubicBezTo>
                    <a:pt x="7" y="2"/>
                    <a:pt x="10" y="0"/>
                    <a:pt x="14" y="0"/>
                  </a:cubicBezTo>
                  <a:cubicBezTo>
                    <a:pt x="17" y="1"/>
                    <a:pt x="19" y="4"/>
                    <a:pt x="18" y="8"/>
                  </a:cubicBezTo>
                  <a:cubicBezTo>
                    <a:pt x="13" y="32"/>
                    <a:pt x="13" y="32"/>
                    <a:pt x="13" y="32"/>
                  </a:cubicBezTo>
                  <a:cubicBezTo>
                    <a:pt x="12" y="35"/>
                    <a:pt x="9" y="37"/>
                    <a:pt x="6" y="36"/>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51"/>
            <p:cNvSpPr>
              <a:spLocks/>
            </p:cNvSpPr>
            <p:nvPr/>
          </p:nvSpPr>
          <p:spPr bwMode="auto">
            <a:xfrm>
              <a:off x="5530850" y="2562225"/>
              <a:ext cx="98425" cy="131763"/>
            </a:xfrm>
            <a:custGeom>
              <a:avLst/>
              <a:gdLst>
                <a:gd name="T0" fmla="*/ 6 w 26"/>
                <a:gd name="T1" fmla="*/ 34 h 35"/>
                <a:gd name="T2" fmla="*/ 5 w 26"/>
                <a:gd name="T3" fmla="*/ 34 h 35"/>
                <a:gd name="T4" fmla="*/ 2 w 26"/>
                <a:gd name="T5" fmla="*/ 26 h 35"/>
                <a:gd name="T6" fmla="*/ 13 w 26"/>
                <a:gd name="T7" fmla="*/ 4 h 35"/>
                <a:gd name="T8" fmla="*/ 22 w 26"/>
                <a:gd name="T9" fmla="*/ 1 h 35"/>
                <a:gd name="T10" fmla="*/ 24 w 26"/>
                <a:gd name="T11" fmla="*/ 9 h 35"/>
                <a:gd name="T12" fmla="*/ 13 w 26"/>
                <a:gd name="T13" fmla="*/ 31 h 35"/>
                <a:gd name="T14" fmla="*/ 6 w 26"/>
                <a:gd name="T15" fmla="*/ 3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5">
                  <a:moveTo>
                    <a:pt x="6" y="34"/>
                  </a:moveTo>
                  <a:cubicBezTo>
                    <a:pt x="6" y="34"/>
                    <a:pt x="5" y="34"/>
                    <a:pt x="5" y="34"/>
                  </a:cubicBezTo>
                  <a:cubicBezTo>
                    <a:pt x="2" y="32"/>
                    <a:pt x="0" y="29"/>
                    <a:pt x="2" y="26"/>
                  </a:cubicBezTo>
                  <a:cubicBezTo>
                    <a:pt x="13" y="4"/>
                    <a:pt x="13" y="4"/>
                    <a:pt x="13" y="4"/>
                  </a:cubicBezTo>
                  <a:cubicBezTo>
                    <a:pt x="15" y="1"/>
                    <a:pt x="19" y="0"/>
                    <a:pt x="22" y="1"/>
                  </a:cubicBezTo>
                  <a:cubicBezTo>
                    <a:pt x="24" y="3"/>
                    <a:pt x="26" y="6"/>
                    <a:pt x="24" y="9"/>
                  </a:cubicBezTo>
                  <a:cubicBezTo>
                    <a:pt x="13" y="31"/>
                    <a:pt x="13" y="31"/>
                    <a:pt x="13" y="31"/>
                  </a:cubicBezTo>
                  <a:cubicBezTo>
                    <a:pt x="11" y="34"/>
                    <a:pt x="9" y="35"/>
                    <a:pt x="6" y="34"/>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52"/>
            <p:cNvSpPr>
              <a:spLocks/>
            </p:cNvSpPr>
            <p:nvPr/>
          </p:nvSpPr>
          <p:spPr bwMode="auto">
            <a:xfrm>
              <a:off x="5407025" y="2486025"/>
              <a:ext cx="112713" cy="117475"/>
            </a:xfrm>
            <a:custGeom>
              <a:avLst/>
              <a:gdLst>
                <a:gd name="T0" fmla="*/ 5 w 30"/>
                <a:gd name="T1" fmla="*/ 31 h 31"/>
                <a:gd name="T2" fmla="*/ 3 w 30"/>
                <a:gd name="T3" fmla="*/ 29 h 31"/>
                <a:gd name="T4" fmla="*/ 2 w 30"/>
                <a:gd name="T5" fmla="*/ 21 h 31"/>
                <a:gd name="T6" fmla="*/ 19 w 30"/>
                <a:gd name="T7" fmla="*/ 3 h 31"/>
                <a:gd name="T8" fmla="*/ 28 w 30"/>
                <a:gd name="T9" fmla="*/ 2 h 31"/>
                <a:gd name="T10" fmla="*/ 28 w 30"/>
                <a:gd name="T11" fmla="*/ 11 h 31"/>
                <a:gd name="T12" fmla="*/ 11 w 30"/>
                <a:gd name="T13" fmla="*/ 29 h 31"/>
                <a:gd name="T14" fmla="*/ 5 w 30"/>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5" y="31"/>
                  </a:moveTo>
                  <a:cubicBezTo>
                    <a:pt x="4" y="31"/>
                    <a:pt x="4" y="30"/>
                    <a:pt x="3" y="29"/>
                  </a:cubicBezTo>
                  <a:cubicBezTo>
                    <a:pt x="0" y="27"/>
                    <a:pt x="0" y="23"/>
                    <a:pt x="2" y="21"/>
                  </a:cubicBezTo>
                  <a:cubicBezTo>
                    <a:pt x="19" y="3"/>
                    <a:pt x="19" y="3"/>
                    <a:pt x="19" y="3"/>
                  </a:cubicBezTo>
                  <a:cubicBezTo>
                    <a:pt x="21" y="0"/>
                    <a:pt x="25" y="0"/>
                    <a:pt x="28" y="2"/>
                  </a:cubicBezTo>
                  <a:cubicBezTo>
                    <a:pt x="30" y="5"/>
                    <a:pt x="30" y="8"/>
                    <a:pt x="28" y="11"/>
                  </a:cubicBezTo>
                  <a:cubicBezTo>
                    <a:pt x="11" y="29"/>
                    <a:pt x="11" y="29"/>
                    <a:pt x="11" y="29"/>
                  </a:cubicBezTo>
                  <a:cubicBezTo>
                    <a:pt x="10" y="31"/>
                    <a:pt x="8" y="31"/>
                    <a:pt x="5" y="31"/>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53"/>
            <p:cNvSpPr>
              <a:spLocks/>
            </p:cNvSpPr>
            <p:nvPr/>
          </p:nvSpPr>
          <p:spPr bwMode="auto">
            <a:xfrm>
              <a:off x="5308600" y="2384425"/>
              <a:ext cx="128588" cy="101600"/>
            </a:xfrm>
            <a:custGeom>
              <a:avLst/>
              <a:gdLst>
                <a:gd name="T0" fmla="*/ 5 w 34"/>
                <a:gd name="T1" fmla="*/ 26 h 27"/>
                <a:gd name="T2" fmla="*/ 1 w 34"/>
                <a:gd name="T3" fmla="*/ 24 h 27"/>
                <a:gd name="T4" fmla="*/ 3 w 34"/>
                <a:gd name="T5" fmla="*/ 15 h 27"/>
                <a:gd name="T6" fmla="*/ 24 w 34"/>
                <a:gd name="T7" fmla="*/ 2 h 27"/>
                <a:gd name="T8" fmla="*/ 32 w 34"/>
                <a:gd name="T9" fmla="*/ 4 h 27"/>
                <a:gd name="T10" fmla="*/ 30 w 34"/>
                <a:gd name="T11" fmla="*/ 12 h 27"/>
                <a:gd name="T12" fmla="*/ 10 w 34"/>
                <a:gd name="T13" fmla="*/ 26 h 27"/>
                <a:gd name="T14" fmla="*/ 5 w 34"/>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5" y="26"/>
                  </a:moveTo>
                  <a:cubicBezTo>
                    <a:pt x="4" y="26"/>
                    <a:pt x="2" y="25"/>
                    <a:pt x="1" y="24"/>
                  </a:cubicBezTo>
                  <a:cubicBezTo>
                    <a:pt x="0" y="21"/>
                    <a:pt x="0" y="17"/>
                    <a:pt x="3" y="15"/>
                  </a:cubicBezTo>
                  <a:cubicBezTo>
                    <a:pt x="24" y="2"/>
                    <a:pt x="24" y="2"/>
                    <a:pt x="24" y="2"/>
                  </a:cubicBezTo>
                  <a:cubicBezTo>
                    <a:pt x="27" y="0"/>
                    <a:pt x="31" y="1"/>
                    <a:pt x="32" y="4"/>
                  </a:cubicBezTo>
                  <a:cubicBezTo>
                    <a:pt x="34" y="7"/>
                    <a:pt x="33" y="11"/>
                    <a:pt x="30" y="12"/>
                  </a:cubicBezTo>
                  <a:cubicBezTo>
                    <a:pt x="10" y="26"/>
                    <a:pt x="10" y="26"/>
                    <a:pt x="10" y="26"/>
                  </a:cubicBezTo>
                  <a:cubicBezTo>
                    <a:pt x="8" y="26"/>
                    <a:pt x="7" y="27"/>
                    <a:pt x="5" y="26"/>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54"/>
            <p:cNvSpPr>
              <a:spLocks/>
            </p:cNvSpPr>
            <p:nvPr/>
          </p:nvSpPr>
          <p:spPr bwMode="auto">
            <a:xfrm>
              <a:off x="5241925" y="2268538"/>
              <a:ext cx="138113" cy="74613"/>
            </a:xfrm>
            <a:custGeom>
              <a:avLst/>
              <a:gdLst>
                <a:gd name="T0" fmla="*/ 6 w 37"/>
                <a:gd name="T1" fmla="*/ 20 h 20"/>
                <a:gd name="T2" fmla="*/ 1 w 37"/>
                <a:gd name="T3" fmla="*/ 16 h 20"/>
                <a:gd name="T4" fmla="*/ 5 w 37"/>
                <a:gd name="T5" fmla="*/ 9 h 20"/>
                <a:gd name="T6" fmla="*/ 29 w 37"/>
                <a:gd name="T7" fmla="*/ 1 h 20"/>
                <a:gd name="T8" fmla="*/ 36 w 37"/>
                <a:gd name="T9" fmla="*/ 5 h 20"/>
                <a:gd name="T10" fmla="*/ 32 w 37"/>
                <a:gd name="T11" fmla="*/ 13 h 20"/>
                <a:gd name="T12" fmla="*/ 9 w 37"/>
                <a:gd name="T13" fmla="*/ 20 h 20"/>
                <a:gd name="T14" fmla="*/ 6 w 3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6" y="20"/>
                  </a:moveTo>
                  <a:cubicBezTo>
                    <a:pt x="4" y="20"/>
                    <a:pt x="2" y="18"/>
                    <a:pt x="1" y="16"/>
                  </a:cubicBezTo>
                  <a:cubicBezTo>
                    <a:pt x="0" y="13"/>
                    <a:pt x="2" y="10"/>
                    <a:pt x="5" y="9"/>
                  </a:cubicBezTo>
                  <a:cubicBezTo>
                    <a:pt x="29" y="1"/>
                    <a:pt x="29" y="1"/>
                    <a:pt x="29" y="1"/>
                  </a:cubicBezTo>
                  <a:cubicBezTo>
                    <a:pt x="32" y="0"/>
                    <a:pt x="35" y="2"/>
                    <a:pt x="36" y="5"/>
                  </a:cubicBezTo>
                  <a:cubicBezTo>
                    <a:pt x="37" y="8"/>
                    <a:pt x="36" y="12"/>
                    <a:pt x="32" y="13"/>
                  </a:cubicBezTo>
                  <a:cubicBezTo>
                    <a:pt x="9" y="20"/>
                    <a:pt x="9" y="20"/>
                    <a:pt x="9" y="20"/>
                  </a:cubicBezTo>
                  <a:cubicBezTo>
                    <a:pt x="8" y="20"/>
                    <a:pt x="7" y="20"/>
                    <a:pt x="6" y="2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55"/>
            <p:cNvSpPr>
              <a:spLocks/>
            </p:cNvSpPr>
            <p:nvPr/>
          </p:nvSpPr>
          <p:spPr bwMode="auto">
            <a:xfrm>
              <a:off x="5218113" y="2144713"/>
              <a:ext cx="139700" cy="47625"/>
            </a:xfrm>
            <a:custGeom>
              <a:avLst/>
              <a:gdLst>
                <a:gd name="T0" fmla="*/ 5 w 37"/>
                <a:gd name="T1" fmla="*/ 13 h 13"/>
                <a:gd name="T2" fmla="*/ 0 w 37"/>
                <a:gd name="T3" fmla="*/ 7 h 13"/>
                <a:gd name="T4" fmla="*/ 6 w 37"/>
                <a:gd name="T5" fmla="*/ 1 h 13"/>
                <a:gd name="T6" fmla="*/ 30 w 37"/>
                <a:gd name="T7" fmla="*/ 0 h 13"/>
                <a:gd name="T8" fmla="*/ 37 w 37"/>
                <a:gd name="T9" fmla="*/ 6 h 13"/>
                <a:gd name="T10" fmla="*/ 31 w 37"/>
                <a:gd name="T11" fmla="*/ 12 h 13"/>
                <a:gd name="T12" fmla="*/ 6 w 37"/>
                <a:gd name="T13" fmla="*/ 13 h 13"/>
                <a:gd name="T14" fmla="*/ 5 w 3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5" y="13"/>
                  </a:moveTo>
                  <a:cubicBezTo>
                    <a:pt x="2" y="12"/>
                    <a:pt x="0" y="10"/>
                    <a:pt x="0" y="7"/>
                  </a:cubicBezTo>
                  <a:cubicBezTo>
                    <a:pt x="0" y="4"/>
                    <a:pt x="2" y="1"/>
                    <a:pt x="6" y="1"/>
                  </a:cubicBezTo>
                  <a:cubicBezTo>
                    <a:pt x="30" y="0"/>
                    <a:pt x="30" y="0"/>
                    <a:pt x="30" y="0"/>
                  </a:cubicBezTo>
                  <a:cubicBezTo>
                    <a:pt x="34" y="0"/>
                    <a:pt x="36" y="2"/>
                    <a:pt x="37" y="6"/>
                  </a:cubicBezTo>
                  <a:cubicBezTo>
                    <a:pt x="37" y="9"/>
                    <a:pt x="34" y="12"/>
                    <a:pt x="31" y="12"/>
                  </a:cubicBezTo>
                  <a:cubicBezTo>
                    <a:pt x="6" y="13"/>
                    <a:pt x="6" y="13"/>
                    <a:pt x="6" y="13"/>
                  </a:cubicBezTo>
                  <a:cubicBezTo>
                    <a:pt x="6" y="13"/>
                    <a:pt x="5" y="13"/>
                    <a:pt x="5" y="13"/>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56"/>
            <p:cNvSpPr>
              <a:spLocks/>
            </p:cNvSpPr>
            <p:nvPr/>
          </p:nvSpPr>
          <p:spPr bwMode="auto">
            <a:xfrm>
              <a:off x="5230813" y="1993900"/>
              <a:ext cx="138113" cy="68263"/>
            </a:xfrm>
            <a:custGeom>
              <a:avLst/>
              <a:gdLst>
                <a:gd name="T0" fmla="*/ 29 w 37"/>
                <a:gd name="T1" fmla="*/ 17 h 18"/>
                <a:gd name="T2" fmla="*/ 5 w 37"/>
                <a:gd name="T3" fmla="*/ 12 h 18"/>
                <a:gd name="T4" fmla="*/ 1 w 37"/>
                <a:gd name="T5" fmla="*/ 5 h 18"/>
                <a:gd name="T6" fmla="*/ 8 w 37"/>
                <a:gd name="T7" fmla="*/ 0 h 18"/>
                <a:gd name="T8" fmla="*/ 32 w 37"/>
                <a:gd name="T9" fmla="*/ 6 h 18"/>
                <a:gd name="T10" fmla="*/ 37 w 37"/>
                <a:gd name="T11" fmla="*/ 13 h 18"/>
                <a:gd name="T12" fmla="*/ 29 w 37"/>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37" h="18">
                  <a:moveTo>
                    <a:pt x="29" y="17"/>
                  </a:moveTo>
                  <a:cubicBezTo>
                    <a:pt x="5" y="12"/>
                    <a:pt x="5" y="12"/>
                    <a:pt x="5" y="12"/>
                  </a:cubicBezTo>
                  <a:cubicBezTo>
                    <a:pt x="2" y="11"/>
                    <a:pt x="0" y="8"/>
                    <a:pt x="1" y="5"/>
                  </a:cubicBezTo>
                  <a:cubicBezTo>
                    <a:pt x="1" y="2"/>
                    <a:pt x="5" y="0"/>
                    <a:pt x="8" y="0"/>
                  </a:cubicBezTo>
                  <a:cubicBezTo>
                    <a:pt x="32" y="6"/>
                    <a:pt x="32" y="6"/>
                    <a:pt x="32" y="6"/>
                  </a:cubicBezTo>
                  <a:cubicBezTo>
                    <a:pt x="35" y="6"/>
                    <a:pt x="37" y="10"/>
                    <a:pt x="37" y="13"/>
                  </a:cubicBezTo>
                  <a:cubicBezTo>
                    <a:pt x="36" y="16"/>
                    <a:pt x="33" y="18"/>
                    <a:pt x="29" y="17"/>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57"/>
            <p:cNvSpPr>
              <a:spLocks/>
            </p:cNvSpPr>
            <p:nvPr/>
          </p:nvSpPr>
          <p:spPr bwMode="auto">
            <a:xfrm>
              <a:off x="5283200" y="1846263"/>
              <a:ext cx="131763" cy="95250"/>
            </a:xfrm>
            <a:custGeom>
              <a:avLst/>
              <a:gdLst>
                <a:gd name="T0" fmla="*/ 27 w 35"/>
                <a:gd name="T1" fmla="*/ 24 h 25"/>
                <a:gd name="T2" fmla="*/ 26 w 35"/>
                <a:gd name="T3" fmla="*/ 23 h 25"/>
                <a:gd name="T4" fmla="*/ 4 w 35"/>
                <a:gd name="T5" fmla="*/ 12 h 25"/>
                <a:gd name="T6" fmla="*/ 1 w 35"/>
                <a:gd name="T7" fmla="*/ 4 h 25"/>
                <a:gd name="T8" fmla="*/ 9 w 35"/>
                <a:gd name="T9" fmla="*/ 1 h 25"/>
                <a:gd name="T10" fmla="*/ 31 w 35"/>
                <a:gd name="T11" fmla="*/ 13 h 25"/>
                <a:gd name="T12" fmla="*/ 34 w 35"/>
                <a:gd name="T13" fmla="*/ 21 h 25"/>
                <a:gd name="T14" fmla="*/ 27 w 35"/>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5">
                  <a:moveTo>
                    <a:pt x="27" y="24"/>
                  </a:moveTo>
                  <a:cubicBezTo>
                    <a:pt x="27" y="24"/>
                    <a:pt x="26" y="24"/>
                    <a:pt x="26" y="23"/>
                  </a:cubicBezTo>
                  <a:cubicBezTo>
                    <a:pt x="4" y="12"/>
                    <a:pt x="4" y="12"/>
                    <a:pt x="4" y="12"/>
                  </a:cubicBezTo>
                  <a:cubicBezTo>
                    <a:pt x="1" y="10"/>
                    <a:pt x="0" y="7"/>
                    <a:pt x="1" y="4"/>
                  </a:cubicBezTo>
                  <a:cubicBezTo>
                    <a:pt x="3" y="1"/>
                    <a:pt x="6" y="0"/>
                    <a:pt x="9" y="1"/>
                  </a:cubicBezTo>
                  <a:cubicBezTo>
                    <a:pt x="31" y="13"/>
                    <a:pt x="31" y="13"/>
                    <a:pt x="31" y="13"/>
                  </a:cubicBezTo>
                  <a:cubicBezTo>
                    <a:pt x="34" y="14"/>
                    <a:pt x="35" y="18"/>
                    <a:pt x="34" y="21"/>
                  </a:cubicBezTo>
                  <a:cubicBezTo>
                    <a:pt x="33" y="23"/>
                    <a:pt x="30" y="25"/>
                    <a:pt x="27" y="24"/>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58"/>
            <p:cNvSpPr>
              <a:spLocks/>
            </p:cNvSpPr>
            <p:nvPr/>
          </p:nvSpPr>
          <p:spPr bwMode="auto">
            <a:xfrm>
              <a:off x="5368925" y="1719263"/>
              <a:ext cx="120650" cy="112713"/>
            </a:xfrm>
            <a:custGeom>
              <a:avLst/>
              <a:gdLst>
                <a:gd name="T0" fmla="*/ 24 w 32"/>
                <a:gd name="T1" fmla="*/ 30 h 30"/>
                <a:gd name="T2" fmla="*/ 21 w 32"/>
                <a:gd name="T3" fmla="*/ 28 h 30"/>
                <a:gd name="T4" fmla="*/ 3 w 32"/>
                <a:gd name="T5" fmla="*/ 12 h 30"/>
                <a:gd name="T6" fmla="*/ 3 w 32"/>
                <a:gd name="T7" fmla="*/ 3 h 30"/>
                <a:gd name="T8" fmla="*/ 11 w 32"/>
                <a:gd name="T9" fmla="*/ 3 h 30"/>
                <a:gd name="T10" fmla="*/ 29 w 32"/>
                <a:gd name="T11" fmla="*/ 19 h 30"/>
                <a:gd name="T12" fmla="*/ 30 w 32"/>
                <a:gd name="T13" fmla="*/ 28 h 30"/>
                <a:gd name="T14" fmla="*/ 24 w 3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0">
                  <a:moveTo>
                    <a:pt x="24" y="30"/>
                  </a:moveTo>
                  <a:cubicBezTo>
                    <a:pt x="23" y="29"/>
                    <a:pt x="22" y="29"/>
                    <a:pt x="21" y="28"/>
                  </a:cubicBezTo>
                  <a:cubicBezTo>
                    <a:pt x="3" y="12"/>
                    <a:pt x="3" y="12"/>
                    <a:pt x="3" y="12"/>
                  </a:cubicBezTo>
                  <a:cubicBezTo>
                    <a:pt x="1" y="9"/>
                    <a:pt x="0" y="5"/>
                    <a:pt x="3" y="3"/>
                  </a:cubicBezTo>
                  <a:cubicBezTo>
                    <a:pt x="5" y="1"/>
                    <a:pt x="9" y="0"/>
                    <a:pt x="11" y="3"/>
                  </a:cubicBezTo>
                  <a:cubicBezTo>
                    <a:pt x="29" y="19"/>
                    <a:pt x="29" y="19"/>
                    <a:pt x="29" y="19"/>
                  </a:cubicBezTo>
                  <a:cubicBezTo>
                    <a:pt x="32" y="22"/>
                    <a:pt x="32" y="25"/>
                    <a:pt x="30" y="28"/>
                  </a:cubicBezTo>
                  <a:cubicBezTo>
                    <a:pt x="28" y="29"/>
                    <a:pt x="26" y="30"/>
                    <a:pt x="24" y="3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59"/>
            <p:cNvSpPr>
              <a:spLocks/>
            </p:cNvSpPr>
            <p:nvPr/>
          </p:nvSpPr>
          <p:spPr bwMode="auto">
            <a:xfrm>
              <a:off x="5489575" y="1620838"/>
              <a:ext cx="101600" cy="128588"/>
            </a:xfrm>
            <a:custGeom>
              <a:avLst/>
              <a:gdLst>
                <a:gd name="T0" fmla="*/ 18 w 27"/>
                <a:gd name="T1" fmla="*/ 33 h 34"/>
                <a:gd name="T2" fmla="*/ 15 w 27"/>
                <a:gd name="T3" fmla="*/ 31 h 34"/>
                <a:gd name="T4" fmla="*/ 1 w 27"/>
                <a:gd name="T5" fmla="*/ 10 h 34"/>
                <a:gd name="T6" fmla="*/ 3 w 27"/>
                <a:gd name="T7" fmla="*/ 2 h 34"/>
                <a:gd name="T8" fmla="*/ 12 w 27"/>
                <a:gd name="T9" fmla="*/ 4 h 34"/>
                <a:gd name="T10" fmla="*/ 25 w 27"/>
                <a:gd name="T11" fmla="*/ 24 h 34"/>
                <a:gd name="T12" fmla="*/ 23 w 27"/>
                <a:gd name="T13" fmla="*/ 33 h 34"/>
                <a:gd name="T14" fmla="*/ 18 w 27"/>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18" y="33"/>
                  </a:moveTo>
                  <a:cubicBezTo>
                    <a:pt x="17" y="33"/>
                    <a:pt x="16" y="32"/>
                    <a:pt x="15" y="31"/>
                  </a:cubicBezTo>
                  <a:cubicBezTo>
                    <a:pt x="1" y="10"/>
                    <a:pt x="1" y="10"/>
                    <a:pt x="1" y="10"/>
                  </a:cubicBezTo>
                  <a:cubicBezTo>
                    <a:pt x="0" y="7"/>
                    <a:pt x="0" y="3"/>
                    <a:pt x="3" y="2"/>
                  </a:cubicBezTo>
                  <a:cubicBezTo>
                    <a:pt x="6" y="0"/>
                    <a:pt x="10" y="1"/>
                    <a:pt x="12" y="4"/>
                  </a:cubicBezTo>
                  <a:cubicBezTo>
                    <a:pt x="25" y="24"/>
                    <a:pt x="25" y="24"/>
                    <a:pt x="25" y="24"/>
                  </a:cubicBezTo>
                  <a:cubicBezTo>
                    <a:pt x="27" y="27"/>
                    <a:pt x="26" y="31"/>
                    <a:pt x="23" y="33"/>
                  </a:cubicBezTo>
                  <a:cubicBezTo>
                    <a:pt x="22" y="33"/>
                    <a:pt x="20" y="34"/>
                    <a:pt x="18" y="33"/>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0"/>
            <p:cNvSpPr>
              <a:spLocks/>
            </p:cNvSpPr>
            <p:nvPr/>
          </p:nvSpPr>
          <p:spPr bwMode="auto">
            <a:xfrm>
              <a:off x="5629275" y="1557338"/>
              <a:ext cx="79375" cy="134938"/>
            </a:xfrm>
            <a:custGeom>
              <a:avLst/>
              <a:gdLst>
                <a:gd name="T0" fmla="*/ 13 w 21"/>
                <a:gd name="T1" fmla="*/ 36 h 36"/>
                <a:gd name="T2" fmla="*/ 8 w 21"/>
                <a:gd name="T3" fmla="*/ 32 h 36"/>
                <a:gd name="T4" fmla="*/ 1 w 21"/>
                <a:gd name="T5" fmla="*/ 8 h 36"/>
                <a:gd name="T6" fmla="*/ 5 w 21"/>
                <a:gd name="T7" fmla="*/ 1 h 36"/>
                <a:gd name="T8" fmla="*/ 12 w 21"/>
                <a:gd name="T9" fmla="*/ 5 h 36"/>
                <a:gd name="T10" fmla="*/ 20 w 21"/>
                <a:gd name="T11" fmla="*/ 28 h 36"/>
                <a:gd name="T12" fmla="*/ 16 w 21"/>
                <a:gd name="T13" fmla="*/ 36 h 36"/>
                <a:gd name="T14" fmla="*/ 13 w 2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6">
                  <a:moveTo>
                    <a:pt x="13" y="36"/>
                  </a:moveTo>
                  <a:cubicBezTo>
                    <a:pt x="11" y="35"/>
                    <a:pt x="9" y="34"/>
                    <a:pt x="8" y="32"/>
                  </a:cubicBezTo>
                  <a:cubicBezTo>
                    <a:pt x="1" y="8"/>
                    <a:pt x="1" y="8"/>
                    <a:pt x="1" y="8"/>
                  </a:cubicBezTo>
                  <a:cubicBezTo>
                    <a:pt x="0" y="5"/>
                    <a:pt x="2" y="2"/>
                    <a:pt x="5" y="1"/>
                  </a:cubicBezTo>
                  <a:cubicBezTo>
                    <a:pt x="8" y="0"/>
                    <a:pt x="11" y="1"/>
                    <a:pt x="12" y="5"/>
                  </a:cubicBezTo>
                  <a:cubicBezTo>
                    <a:pt x="20" y="28"/>
                    <a:pt x="20" y="28"/>
                    <a:pt x="20" y="28"/>
                  </a:cubicBezTo>
                  <a:cubicBezTo>
                    <a:pt x="21" y="31"/>
                    <a:pt x="19" y="35"/>
                    <a:pt x="16" y="36"/>
                  </a:cubicBezTo>
                  <a:cubicBezTo>
                    <a:pt x="15" y="36"/>
                    <a:pt x="14" y="36"/>
                    <a:pt x="13" y="36"/>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1" name="Group 70"/>
          <p:cNvGrpSpPr/>
          <p:nvPr/>
        </p:nvGrpSpPr>
        <p:grpSpPr>
          <a:xfrm>
            <a:off x="3481140" y="2073038"/>
            <a:ext cx="441801" cy="1156863"/>
            <a:chOff x="5024437" y="2630488"/>
            <a:chExt cx="857251" cy="2244726"/>
          </a:xfrm>
          <a:solidFill>
            <a:schemeClr val="accent1"/>
          </a:solidFill>
        </p:grpSpPr>
        <p:sp>
          <p:nvSpPr>
            <p:cNvPr id="68" name="Freeform 9"/>
            <p:cNvSpPr>
              <a:spLocks/>
            </p:cNvSpPr>
            <p:nvPr/>
          </p:nvSpPr>
          <p:spPr bwMode="auto">
            <a:xfrm>
              <a:off x="5024437" y="3065463"/>
              <a:ext cx="857251" cy="968375"/>
            </a:xfrm>
            <a:custGeom>
              <a:avLst/>
              <a:gdLst>
                <a:gd name="T0" fmla="*/ 26 w 226"/>
                <a:gd name="T1" fmla="*/ 257 h 257"/>
                <a:gd name="T2" fmla="*/ 8 w 226"/>
                <a:gd name="T3" fmla="*/ 248 h 257"/>
                <a:gd name="T4" fmla="*/ 0 w 226"/>
                <a:gd name="T5" fmla="*/ 223 h 257"/>
                <a:gd name="T6" fmla="*/ 0 w 226"/>
                <a:gd name="T7" fmla="*/ 76 h 257"/>
                <a:gd name="T8" fmla="*/ 84 w 226"/>
                <a:gd name="T9" fmla="*/ 0 h 257"/>
                <a:gd name="T10" fmla="*/ 89 w 226"/>
                <a:gd name="T11" fmla="*/ 2 h 257"/>
                <a:gd name="T12" fmla="*/ 113 w 226"/>
                <a:gd name="T13" fmla="*/ 15 h 257"/>
                <a:gd name="T14" fmla="*/ 137 w 226"/>
                <a:gd name="T15" fmla="*/ 2 h 257"/>
                <a:gd name="T16" fmla="*/ 141 w 226"/>
                <a:gd name="T17" fmla="*/ 0 h 257"/>
                <a:gd name="T18" fmla="*/ 142 w 226"/>
                <a:gd name="T19" fmla="*/ 0 h 257"/>
                <a:gd name="T20" fmla="*/ 207 w 226"/>
                <a:gd name="T21" fmla="*/ 21 h 257"/>
                <a:gd name="T22" fmla="*/ 226 w 226"/>
                <a:gd name="T23" fmla="*/ 72 h 257"/>
                <a:gd name="T24" fmla="*/ 226 w 226"/>
                <a:gd name="T25" fmla="*/ 223 h 257"/>
                <a:gd name="T26" fmla="*/ 199 w 226"/>
                <a:gd name="T27" fmla="*/ 256 h 257"/>
                <a:gd name="T28" fmla="*/ 172 w 226"/>
                <a:gd name="T29" fmla="*/ 223 h 257"/>
                <a:gd name="T30" fmla="*/ 178 w 226"/>
                <a:gd name="T31" fmla="*/ 217 h 257"/>
                <a:gd name="T32" fmla="*/ 184 w 226"/>
                <a:gd name="T33" fmla="*/ 223 h 257"/>
                <a:gd name="T34" fmla="*/ 199 w 226"/>
                <a:gd name="T35" fmla="*/ 244 h 257"/>
                <a:gd name="T36" fmla="*/ 213 w 226"/>
                <a:gd name="T37" fmla="*/ 223 h 257"/>
                <a:gd name="T38" fmla="*/ 213 w 226"/>
                <a:gd name="T39" fmla="*/ 72 h 257"/>
                <a:gd name="T40" fmla="*/ 199 w 226"/>
                <a:gd name="T41" fmla="*/ 29 h 257"/>
                <a:gd name="T42" fmla="*/ 144 w 226"/>
                <a:gd name="T43" fmla="*/ 12 h 257"/>
                <a:gd name="T44" fmla="*/ 113 w 226"/>
                <a:gd name="T45" fmla="*/ 27 h 257"/>
                <a:gd name="T46" fmla="*/ 81 w 226"/>
                <a:gd name="T47" fmla="*/ 12 h 257"/>
                <a:gd name="T48" fmla="*/ 12 w 226"/>
                <a:gd name="T49" fmla="*/ 76 h 257"/>
                <a:gd name="T50" fmla="*/ 12 w 226"/>
                <a:gd name="T51" fmla="*/ 223 h 257"/>
                <a:gd name="T52" fmla="*/ 26 w 226"/>
                <a:gd name="T53" fmla="*/ 244 h 257"/>
                <a:gd name="T54" fmla="*/ 41 w 226"/>
                <a:gd name="T55" fmla="*/ 223 h 257"/>
                <a:gd name="T56" fmla="*/ 47 w 226"/>
                <a:gd name="T57" fmla="*/ 217 h 257"/>
                <a:gd name="T58" fmla="*/ 53 w 226"/>
                <a:gd name="T59" fmla="*/ 223 h 257"/>
                <a:gd name="T60" fmla="*/ 26 w 226"/>
                <a:gd name="T6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6" h="257">
                  <a:moveTo>
                    <a:pt x="26" y="257"/>
                  </a:moveTo>
                  <a:cubicBezTo>
                    <a:pt x="19" y="257"/>
                    <a:pt x="13" y="253"/>
                    <a:pt x="8" y="248"/>
                  </a:cubicBezTo>
                  <a:cubicBezTo>
                    <a:pt x="3" y="242"/>
                    <a:pt x="0" y="233"/>
                    <a:pt x="0" y="223"/>
                  </a:cubicBezTo>
                  <a:cubicBezTo>
                    <a:pt x="0" y="76"/>
                    <a:pt x="0" y="76"/>
                    <a:pt x="0" y="76"/>
                  </a:cubicBezTo>
                  <a:cubicBezTo>
                    <a:pt x="0" y="28"/>
                    <a:pt x="31" y="0"/>
                    <a:pt x="84" y="0"/>
                  </a:cubicBezTo>
                  <a:cubicBezTo>
                    <a:pt x="86" y="0"/>
                    <a:pt x="88" y="1"/>
                    <a:pt x="89" y="2"/>
                  </a:cubicBezTo>
                  <a:cubicBezTo>
                    <a:pt x="96" y="11"/>
                    <a:pt x="104" y="15"/>
                    <a:pt x="113" y="15"/>
                  </a:cubicBezTo>
                  <a:cubicBezTo>
                    <a:pt x="121" y="15"/>
                    <a:pt x="130" y="11"/>
                    <a:pt x="137" y="2"/>
                  </a:cubicBezTo>
                  <a:cubicBezTo>
                    <a:pt x="138" y="1"/>
                    <a:pt x="140" y="0"/>
                    <a:pt x="141" y="0"/>
                  </a:cubicBezTo>
                  <a:cubicBezTo>
                    <a:pt x="142" y="0"/>
                    <a:pt x="142" y="0"/>
                    <a:pt x="142" y="0"/>
                  </a:cubicBezTo>
                  <a:cubicBezTo>
                    <a:pt x="172" y="0"/>
                    <a:pt x="193" y="7"/>
                    <a:pt x="207" y="21"/>
                  </a:cubicBezTo>
                  <a:cubicBezTo>
                    <a:pt x="219" y="33"/>
                    <a:pt x="226" y="50"/>
                    <a:pt x="226" y="72"/>
                  </a:cubicBezTo>
                  <a:cubicBezTo>
                    <a:pt x="226" y="223"/>
                    <a:pt x="226" y="223"/>
                    <a:pt x="226" y="223"/>
                  </a:cubicBezTo>
                  <a:cubicBezTo>
                    <a:pt x="226" y="245"/>
                    <a:pt x="212" y="256"/>
                    <a:pt x="199" y="256"/>
                  </a:cubicBezTo>
                  <a:cubicBezTo>
                    <a:pt x="186" y="256"/>
                    <a:pt x="172" y="245"/>
                    <a:pt x="172" y="223"/>
                  </a:cubicBezTo>
                  <a:cubicBezTo>
                    <a:pt x="172" y="220"/>
                    <a:pt x="175" y="217"/>
                    <a:pt x="178" y="217"/>
                  </a:cubicBezTo>
                  <a:cubicBezTo>
                    <a:pt x="182" y="217"/>
                    <a:pt x="184" y="220"/>
                    <a:pt x="184" y="223"/>
                  </a:cubicBezTo>
                  <a:cubicBezTo>
                    <a:pt x="184" y="238"/>
                    <a:pt x="192" y="244"/>
                    <a:pt x="199" y="244"/>
                  </a:cubicBezTo>
                  <a:cubicBezTo>
                    <a:pt x="206" y="244"/>
                    <a:pt x="213" y="238"/>
                    <a:pt x="213" y="223"/>
                  </a:cubicBezTo>
                  <a:cubicBezTo>
                    <a:pt x="213" y="72"/>
                    <a:pt x="213" y="72"/>
                    <a:pt x="213" y="72"/>
                  </a:cubicBezTo>
                  <a:cubicBezTo>
                    <a:pt x="213" y="53"/>
                    <a:pt x="208" y="39"/>
                    <a:pt x="199" y="29"/>
                  </a:cubicBezTo>
                  <a:cubicBezTo>
                    <a:pt x="187" y="18"/>
                    <a:pt x="169" y="12"/>
                    <a:pt x="144" y="12"/>
                  </a:cubicBezTo>
                  <a:cubicBezTo>
                    <a:pt x="135" y="22"/>
                    <a:pt x="124" y="27"/>
                    <a:pt x="113" y="27"/>
                  </a:cubicBezTo>
                  <a:cubicBezTo>
                    <a:pt x="101" y="27"/>
                    <a:pt x="90" y="22"/>
                    <a:pt x="81" y="12"/>
                  </a:cubicBezTo>
                  <a:cubicBezTo>
                    <a:pt x="24" y="13"/>
                    <a:pt x="12" y="47"/>
                    <a:pt x="12" y="76"/>
                  </a:cubicBezTo>
                  <a:cubicBezTo>
                    <a:pt x="12" y="223"/>
                    <a:pt x="12" y="223"/>
                    <a:pt x="12" y="223"/>
                  </a:cubicBezTo>
                  <a:cubicBezTo>
                    <a:pt x="12" y="238"/>
                    <a:pt x="20" y="244"/>
                    <a:pt x="26" y="244"/>
                  </a:cubicBezTo>
                  <a:cubicBezTo>
                    <a:pt x="33" y="244"/>
                    <a:pt x="41" y="238"/>
                    <a:pt x="41" y="223"/>
                  </a:cubicBezTo>
                  <a:cubicBezTo>
                    <a:pt x="41" y="220"/>
                    <a:pt x="44" y="217"/>
                    <a:pt x="47" y="217"/>
                  </a:cubicBezTo>
                  <a:cubicBezTo>
                    <a:pt x="50" y="217"/>
                    <a:pt x="53" y="220"/>
                    <a:pt x="53" y="223"/>
                  </a:cubicBezTo>
                  <a:cubicBezTo>
                    <a:pt x="53" y="245"/>
                    <a:pt x="40" y="257"/>
                    <a:pt x="26" y="25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Freeform 10"/>
            <p:cNvSpPr>
              <a:spLocks noEditPoints="1"/>
            </p:cNvSpPr>
            <p:nvPr/>
          </p:nvSpPr>
          <p:spPr bwMode="auto">
            <a:xfrm>
              <a:off x="5240337" y="2630488"/>
              <a:ext cx="420688" cy="419100"/>
            </a:xfrm>
            <a:custGeom>
              <a:avLst/>
              <a:gdLst>
                <a:gd name="T0" fmla="*/ 56 w 111"/>
                <a:gd name="T1" fmla="*/ 12 h 111"/>
                <a:gd name="T2" fmla="*/ 13 w 111"/>
                <a:gd name="T3" fmla="*/ 55 h 111"/>
                <a:gd name="T4" fmla="*/ 56 w 111"/>
                <a:gd name="T5" fmla="*/ 99 h 111"/>
                <a:gd name="T6" fmla="*/ 99 w 111"/>
                <a:gd name="T7" fmla="*/ 55 h 111"/>
                <a:gd name="T8" fmla="*/ 56 w 111"/>
                <a:gd name="T9" fmla="*/ 12 h 111"/>
                <a:gd name="T10" fmla="*/ 56 w 111"/>
                <a:gd name="T11" fmla="*/ 111 h 111"/>
                <a:gd name="T12" fmla="*/ 0 w 111"/>
                <a:gd name="T13" fmla="*/ 55 h 111"/>
                <a:gd name="T14" fmla="*/ 56 w 111"/>
                <a:gd name="T15" fmla="*/ 0 h 111"/>
                <a:gd name="T16" fmla="*/ 111 w 111"/>
                <a:gd name="T17" fmla="*/ 55 h 111"/>
                <a:gd name="T18" fmla="*/ 56 w 111"/>
                <a:gd name="T1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56" y="12"/>
                  </a:moveTo>
                  <a:cubicBezTo>
                    <a:pt x="32" y="12"/>
                    <a:pt x="13" y="32"/>
                    <a:pt x="13" y="55"/>
                  </a:cubicBezTo>
                  <a:cubicBezTo>
                    <a:pt x="13" y="79"/>
                    <a:pt x="32" y="99"/>
                    <a:pt x="56" y="99"/>
                  </a:cubicBezTo>
                  <a:cubicBezTo>
                    <a:pt x="80" y="99"/>
                    <a:pt x="99" y="79"/>
                    <a:pt x="99" y="55"/>
                  </a:cubicBezTo>
                  <a:cubicBezTo>
                    <a:pt x="99" y="32"/>
                    <a:pt x="80" y="12"/>
                    <a:pt x="56" y="12"/>
                  </a:cubicBezTo>
                  <a:moveTo>
                    <a:pt x="56" y="111"/>
                  </a:moveTo>
                  <a:cubicBezTo>
                    <a:pt x="25" y="111"/>
                    <a:pt x="0" y="86"/>
                    <a:pt x="0" y="55"/>
                  </a:cubicBezTo>
                  <a:cubicBezTo>
                    <a:pt x="0" y="25"/>
                    <a:pt x="25" y="0"/>
                    <a:pt x="56" y="0"/>
                  </a:cubicBezTo>
                  <a:cubicBezTo>
                    <a:pt x="86" y="0"/>
                    <a:pt x="111" y="25"/>
                    <a:pt x="111" y="55"/>
                  </a:cubicBezTo>
                  <a:cubicBezTo>
                    <a:pt x="111" y="86"/>
                    <a:pt x="86" y="111"/>
                    <a:pt x="56" y="1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Freeform 11"/>
            <p:cNvSpPr>
              <a:spLocks/>
            </p:cNvSpPr>
            <p:nvPr/>
          </p:nvSpPr>
          <p:spPr bwMode="auto">
            <a:xfrm>
              <a:off x="5180012" y="3381376"/>
              <a:ext cx="541338" cy="1493838"/>
            </a:xfrm>
            <a:custGeom>
              <a:avLst/>
              <a:gdLst>
                <a:gd name="T0" fmla="*/ 104 w 143"/>
                <a:gd name="T1" fmla="*/ 396 h 396"/>
                <a:gd name="T2" fmla="*/ 73 w 143"/>
                <a:gd name="T3" fmla="*/ 374 h 396"/>
                <a:gd name="T4" fmla="*/ 73 w 143"/>
                <a:gd name="T5" fmla="*/ 199 h 396"/>
                <a:gd name="T6" fmla="*/ 71 w 143"/>
                <a:gd name="T7" fmla="*/ 199 h 396"/>
                <a:gd name="T8" fmla="*/ 71 w 143"/>
                <a:gd name="T9" fmla="*/ 374 h 396"/>
                <a:gd name="T10" fmla="*/ 40 w 143"/>
                <a:gd name="T11" fmla="*/ 396 h 396"/>
                <a:gd name="T12" fmla="*/ 12 w 143"/>
                <a:gd name="T13" fmla="*/ 383 h 396"/>
                <a:gd name="T14" fmla="*/ 0 w 143"/>
                <a:gd name="T15" fmla="*/ 343 h 396"/>
                <a:gd name="T16" fmla="*/ 0 w 143"/>
                <a:gd name="T17" fmla="*/ 120 h 396"/>
                <a:gd name="T18" fmla="*/ 0 w 143"/>
                <a:gd name="T19" fmla="*/ 6 h 396"/>
                <a:gd name="T20" fmla="*/ 6 w 143"/>
                <a:gd name="T21" fmla="*/ 0 h 396"/>
                <a:gd name="T22" fmla="*/ 12 w 143"/>
                <a:gd name="T23" fmla="*/ 6 h 396"/>
                <a:gd name="T24" fmla="*/ 12 w 143"/>
                <a:gd name="T25" fmla="*/ 120 h 396"/>
                <a:gd name="T26" fmla="*/ 12 w 143"/>
                <a:gd name="T27" fmla="*/ 343 h 396"/>
                <a:gd name="T28" fmla="*/ 22 w 143"/>
                <a:gd name="T29" fmla="*/ 375 h 396"/>
                <a:gd name="T30" fmla="*/ 40 w 143"/>
                <a:gd name="T31" fmla="*/ 384 h 396"/>
                <a:gd name="T32" fmla="*/ 59 w 143"/>
                <a:gd name="T33" fmla="*/ 374 h 396"/>
                <a:gd name="T34" fmla="*/ 59 w 143"/>
                <a:gd name="T35" fmla="*/ 199 h 396"/>
                <a:gd name="T36" fmla="*/ 71 w 143"/>
                <a:gd name="T37" fmla="*/ 187 h 396"/>
                <a:gd name="T38" fmla="*/ 73 w 143"/>
                <a:gd name="T39" fmla="*/ 187 h 396"/>
                <a:gd name="T40" fmla="*/ 85 w 143"/>
                <a:gd name="T41" fmla="*/ 199 h 396"/>
                <a:gd name="T42" fmla="*/ 85 w 143"/>
                <a:gd name="T43" fmla="*/ 374 h 396"/>
                <a:gd name="T44" fmla="*/ 104 w 143"/>
                <a:gd name="T45" fmla="*/ 384 h 396"/>
                <a:gd name="T46" fmla="*/ 122 w 143"/>
                <a:gd name="T47" fmla="*/ 375 h 396"/>
                <a:gd name="T48" fmla="*/ 131 w 143"/>
                <a:gd name="T49" fmla="*/ 343 h 396"/>
                <a:gd name="T50" fmla="*/ 131 w 143"/>
                <a:gd name="T51" fmla="*/ 120 h 396"/>
                <a:gd name="T52" fmla="*/ 131 w 143"/>
                <a:gd name="T53" fmla="*/ 6 h 396"/>
                <a:gd name="T54" fmla="*/ 137 w 143"/>
                <a:gd name="T55" fmla="*/ 0 h 396"/>
                <a:gd name="T56" fmla="*/ 137 w 143"/>
                <a:gd name="T57" fmla="*/ 0 h 396"/>
                <a:gd name="T58" fmla="*/ 143 w 143"/>
                <a:gd name="T59" fmla="*/ 6 h 396"/>
                <a:gd name="T60" fmla="*/ 143 w 143"/>
                <a:gd name="T61" fmla="*/ 120 h 396"/>
                <a:gd name="T62" fmla="*/ 143 w 143"/>
                <a:gd name="T63" fmla="*/ 343 h 396"/>
                <a:gd name="T64" fmla="*/ 131 w 143"/>
                <a:gd name="T65" fmla="*/ 383 h 396"/>
                <a:gd name="T66" fmla="*/ 104 w 143"/>
                <a:gd name="T67" fmla="*/ 396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396">
                  <a:moveTo>
                    <a:pt x="104" y="396"/>
                  </a:moveTo>
                  <a:cubicBezTo>
                    <a:pt x="87" y="396"/>
                    <a:pt x="73" y="386"/>
                    <a:pt x="73" y="374"/>
                  </a:cubicBezTo>
                  <a:cubicBezTo>
                    <a:pt x="73" y="199"/>
                    <a:pt x="73" y="199"/>
                    <a:pt x="73" y="199"/>
                  </a:cubicBezTo>
                  <a:cubicBezTo>
                    <a:pt x="71" y="199"/>
                    <a:pt x="71" y="199"/>
                    <a:pt x="71" y="199"/>
                  </a:cubicBezTo>
                  <a:cubicBezTo>
                    <a:pt x="71" y="374"/>
                    <a:pt x="71" y="374"/>
                    <a:pt x="71" y="374"/>
                  </a:cubicBezTo>
                  <a:cubicBezTo>
                    <a:pt x="71" y="386"/>
                    <a:pt x="57" y="396"/>
                    <a:pt x="40" y="396"/>
                  </a:cubicBezTo>
                  <a:cubicBezTo>
                    <a:pt x="29" y="396"/>
                    <a:pt x="19" y="391"/>
                    <a:pt x="12" y="383"/>
                  </a:cubicBezTo>
                  <a:cubicBezTo>
                    <a:pt x="4" y="374"/>
                    <a:pt x="0" y="361"/>
                    <a:pt x="0" y="343"/>
                  </a:cubicBezTo>
                  <a:cubicBezTo>
                    <a:pt x="0" y="120"/>
                    <a:pt x="0" y="120"/>
                    <a:pt x="0" y="120"/>
                  </a:cubicBezTo>
                  <a:cubicBezTo>
                    <a:pt x="0" y="6"/>
                    <a:pt x="0" y="6"/>
                    <a:pt x="0" y="6"/>
                  </a:cubicBezTo>
                  <a:cubicBezTo>
                    <a:pt x="0" y="3"/>
                    <a:pt x="3" y="0"/>
                    <a:pt x="6" y="0"/>
                  </a:cubicBezTo>
                  <a:cubicBezTo>
                    <a:pt x="9" y="0"/>
                    <a:pt x="12" y="3"/>
                    <a:pt x="12" y="6"/>
                  </a:cubicBezTo>
                  <a:cubicBezTo>
                    <a:pt x="12" y="120"/>
                    <a:pt x="12" y="120"/>
                    <a:pt x="12" y="120"/>
                  </a:cubicBezTo>
                  <a:cubicBezTo>
                    <a:pt x="12" y="343"/>
                    <a:pt x="12" y="343"/>
                    <a:pt x="12" y="343"/>
                  </a:cubicBezTo>
                  <a:cubicBezTo>
                    <a:pt x="12" y="357"/>
                    <a:pt x="15" y="369"/>
                    <a:pt x="22" y="375"/>
                  </a:cubicBezTo>
                  <a:cubicBezTo>
                    <a:pt x="27" y="382"/>
                    <a:pt x="35" y="384"/>
                    <a:pt x="40" y="384"/>
                  </a:cubicBezTo>
                  <a:cubicBezTo>
                    <a:pt x="51" y="384"/>
                    <a:pt x="59" y="377"/>
                    <a:pt x="59" y="374"/>
                  </a:cubicBezTo>
                  <a:cubicBezTo>
                    <a:pt x="59" y="199"/>
                    <a:pt x="59" y="199"/>
                    <a:pt x="59" y="199"/>
                  </a:cubicBezTo>
                  <a:cubicBezTo>
                    <a:pt x="59" y="193"/>
                    <a:pt x="64" y="187"/>
                    <a:pt x="71" y="187"/>
                  </a:cubicBezTo>
                  <a:cubicBezTo>
                    <a:pt x="73" y="187"/>
                    <a:pt x="73" y="187"/>
                    <a:pt x="73" y="187"/>
                  </a:cubicBezTo>
                  <a:cubicBezTo>
                    <a:pt x="79" y="187"/>
                    <a:pt x="85" y="193"/>
                    <a:pt x="85" y="199"/>
                  </a:cubicBezTo>
                  <a:cubicBezTo>
                    <a:pt x="85" y="374"/>
                    <a:pt x="85" y="374"/>
                    <a:pt x="85" y="374"/>
                  </a:cubicBezTo>
                  <a:cubicBezTo>
                    <a:pt x="85" y="377"/>
                    <a:pt x="93" y="384"/>
                    <a:pt x="104" y="384"/>
                  </a:cubicBezTo>
                  <a:cubicBezTo>
                    <a:pt x="109" y="384"/>
                    <a:pt x="116" y="382"/>
                    <a:pt x="122" y="375"/>
                  </a:cubicBezTo>
                  <a:cubicBezTo>
                    <a:pt x="128" y="369"/>
                    <a:pt x="131" y="357"/>
                    <a:pt x="131" y="343"/>
                  </a:cubicBezTo>
                  <a:cubicBezTo>
                    <a:pt x="131" y="120"/>
                    <a:pt x="131" y="120"/>
                    <a:pt x="131" y="120"/>
                  </a:cubicBezTo>
                  <a:cubicBezTo>
                    <a:pt x="131" y="6"/>
                    <a:pt x="131" y="6"/>
                    <a:pt x="131" y="6"/>
                  </a:cubicBezTo>
                  <a:cubicBezTo>
                    <a:pt x="131" y="3"/>
                    <a:pt x="134" y="0"/>
                    <a:pt x="137" y="0"/>
                  </a:cubicBezTo>
                  <a:cubicBezTo>
                    <a:pt x="137" y="0"/>
                    <a:pt x="137" y="0"/>
                    <a:pt x="137" y="0"/>
                  </a:cubicBezTo>
                  <a:cubicBezTo>
                    <a:pt x="141" y="0"/>
                    <a:pt x="143" y="3"/>
                    <a:pt x="143" y="6"/>
                  </a:cubicBezTo>
                  <a:cubicBezTo>
                    <a:pt x="143" y="120"/>
                    <a:pt x="143" y="120"/>
                    <a:pt x="143" y="120"/>
                  </a:cubicBezTo>
                  <a:cubicBezTo>
                    <a:pt x="143" y="343"/>
                    <a:pt x="143" y="343"/>
                    <a:pt x="143" y="343"/>
                  </a:cubicBezTo>
                  <a:cubicBezTo>
                    <a:pt x="143" y="361"/>
                    <a:pt x="139" y="374"/>
                    <a:pt x="131" y="383"/>
                  </a:cubicBezTo>
                  <a:cubicBezTo>
                    <a:pt x="124" y="391"/>
                    <a:pt x="114" y="396"/>
                    <a:pt x="104" y="39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3" name="Group 14"/>
          <p:cNvGrpSpPr>
            <a:grpSpLocks noChangeAspect="1"/>
          </p:cNvGrpSpPr>
          <p:nvPr/>
        </p:nvGrpSpPr>
        <p:grpSpPr bwMode="auto">
          <a:xfrm>
            <a:off x="4352632" y="2164285"/>
            <a:ext cx="865665" cy="974368"/>
            <a:chOff x="2351" y="2722"/>
            <a:chExt cx="661" cy="744"/>
          </a:xfrm>
        </p:grpSpPr>
        <p:sp>
          <p:nvSpPr>
            <p:cNvPr id="75" name="Freeform 15"/>
            <p:cNvSpPr>
              <a:spLocks noEditPoints="1"/>
            </p:cNvSpPr>
            <p:nvPr/>
          </p:nvSpPr>
          <p:spPr bwMode="auto">
            <a:xfrm>
              <a:off x="2351" y="2722"/>
              <a:ext cx="661" cy="744"/>
            </a:xfrm>
            <a:custGeom>
              <a:avLst/>
              <a:gdLst>
                <a:gd name="T0" fmla="*/ 100 w 277"/>
                <a:gd name="T1" fmla="*/ 8 h 312"/>
                <a:gd name="T2" fmla="*/ 224 w 277"/>
                <a:gd name="T3" fmla="*/ 38 h 312"/>
                <a:gd name="T4" fmla="*/ 228 w 277"/>
                <a:gd name="T5" fmla="*/ 42 h 312"/>
                <a:gd name="T6" fmla="*/ 270 w 277"/>
                <a:gd name="T7" fmla="*/ 269 h 312"/>
                <a:gd name="T8" fmla="*/ 70 w 277"/>
                <a:gd name="T9" fmla="*/ 304 h 312"/>
                <a:gd name="T10" fmla="*/ 92 w 277"/>
                <a:gd name="T11" fmla="*/ 29 h 312"/>
                <a:gd name="T12" fmla="*/ 32 w 277"/>
                <a:gd name="T13" fmla="*/ 86 h 312"/>
                <a:gd name="T14" fmla="*/ 33 w 277"/>
                <a:gd name="T15" fmla="*/ 93 h 312"/>
                <a:gd name="T16" fmla="*/ 92 w 277"/>
                <a:gd name="T17" fmla="*/ 79 h 312"/>
                <a:gd name="T18" fmla="*/ 40 w 277"/>
                <a:gd name="T19" fmla="*/ 116 h 312"/>
                <a:gd name="T20" fmla="*/ 41 w 277"/>
                <a:gd name="T21" fmla="*/ 123 h 312"/>
                <a:gd name="T22" fmla="*/ 92 w 277"/>
                <a:gd name="T23" fmla="*/ 111 h 312"/>
                <a:gd name="T24" fmla="*/ 47 w 277"/>
                <a:gd name="T25" fmla="*/ 147 h 312"/>
                <a:gd name="T26" fmla="*/ 48 w 277"/>
                <a:gd name="T27" fmla="*/ 154 h 312"/>
                <a:gd name="T28" fmla="*/ 92 w 277"/>
                <a:gd name="T29" fmla="*/ 143 h 312"/>
                <a:gd name="T30" fmla="*/ 57 w 277"/>
                <a:gd name="T31" fmla="*/ 176 h 312"/>
                <a:gd name="T32" fmla="*/ 58 w 277"/>
                <a:gd name="T33" fmla="*/ 184 h 312"/>
                <a:gd name="T34" fmla="*/ 92 w 277"/>
                <a:gd name="T35" fmla="*/ 175 h 312"/>
                <a:gd name="T36" fmla="*/ 64 w 277"/>
                <a:gd name="T37" fmla="*/ 207 h 312"/>
                <a:gd name="T38" fmla="*/ 65 w 277"/>
                <a:gd name="T39" fmla="*/ 214 h 312"/>
                <a:gd name="T40" fmla="*/ 92 w 277"/>
                <a:gd name="T41" fmla="*/ 207 h 312"/>
                <a:gd name="T42" fmla="*/ 71 w 277"/>
                <a:gd name="T43" fmla="*/ 237 h 312"/>
                <a:gd name="T44" fmla="*/ 72 w 277"/>
                <a:gd name="T45" fmla="*/ 244 h 312"/>
                <a:gd name="T46" fmla="*/ 92 w 277"/>
                <a:gd name="T47" fmla="*/ 240 h 312"/>
                <a:gd name="T48" fmla="*/ 79 w 277"/>
                <a:gd name="T49" fmla="*/ 268 h 312"/>
                <a:gd name="T50" fmla="*/ 80 w 277"/>
                <a:gd name="T51" fmla="*/ 275 h 312"/>
                <a:gd name="T52" fmla="*/ 92 w 277"/>
                <a:gd name="T53" fmla="*/ 272 h 312"/>
                <a:gd name="T54" fmla="*/ 94 w 277"/>
                <a:gd name="T55" fmla="*/ 276 h 312"/>
                <a:gd name="T56" fmla="*/ 182 w 277"/>
                <a:gd name="T57" fmla="*/ 277 h 312"/>
                <a:gd name="T58" fmla="*/ 268 w 277"/>
                <a:gd name="T59" fmla="*/ 48 h 312"/>
                <a:gd name="T60" fmla="*/ 231 w 277"/>
                <a:gd name="T61" fmla="*/ 34 h 312"/>
                <a:gd name="T62" fmla="*/ 268 w 277"/>
                <a:gd name="T63" fmla="*/ 48 h 312"/>
                <a:gd name="T64" fmla="*/ 219 w 277"/>
                <a:gd name="T65" fmla="*/ 0 h 312"/>
                <a:gd name="T66" fmla="*/ 92 w 277"/>
                <a:gd name="T67" fmla="*/ 4 h 312"/>
                <a:gd name="T68" fmla="*/ 3 w 277"/>
                <a:gd name="T69" fmla="*/ 44 h 312"/>
                <a:gd name="T70" fmla="*/ 0 w 277"/>
                <a:gd name="T71" fmla="*/ 48 h 312"/>
                <a:gd name="T72" fmla="*/ 65 w 277"/>
                <a:gd name="T73" fmla="*/ 312 h 312"/>
                <a:gd name="T74" fmla="*/ 68 w 277"/>
                <a:gd name="T75" fmla="*/ 312 h 312"/>
                <a:gd name="T76" fmla="*/ 273 w 277"/>
                <a:gd name="T77" fmla="*/ 277 h 312"/>
                <a:gd name="T78" fmla="*/ 277 w 277"/>
                <a:gd name="T79" fmla="*/ 6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7" h="312">
                  <a:moveTo>
                    <a:pt x="100" y="269"/>
                  </a:moveTo>
                  <a:cubicBezTo>
                    <a:pt x="100" y="8"/>
                    <a:pt x="100" y="8"/>
                    <a:pt x="100" y="8"/>
                  </a:cubicBezTo>
                  <a:cubicBezTo>
                    <a:pt x="206" y="8"/>
                    <a:pt x="206" y="8"/>
                    <a:pt x="206" y="8"/>
                  </a:cubicBezTo>
                  <a:cubicBezTo>
                    <a:pt x="225" y="15"/>
                    <a:pt x="224" y="37"/>
                    <a:pt x="224" y="38"/>
                  </a:cubicBezTo>
                  <a:cubicBezTo>
                    <a:pt x="224" y="39"/>
                    <a:pt x="224" y="40"/>
                    <a:pt x="225" y="41"/>
                  </a:cubicBezTo>
                  <a:cubicBezTo>
                    <a:pt x="226" y="41"/>
                    <a:pt x="227" y="42"/>
                    <a:pt x="228" y="42"/>
                  </a:cubicBezTo>
                  <a:cubicBezTo>
                    <a:pt x="228" y="42"/>
                    <a:pt x="262" y="41"/>
                    <a:pt x="270" y="63"/>
                  </a:cubicBezTo>
                  <a:cubicBezTo>
                    <a:pt x="270" y="269"/>
                    <a:pt x="270" y="269"/>
                    <a:pt x="270" y="269"/>
                  </a:cubicBezTo>
                  <a:lnTo>
                    <a:pt x="100" y="269"/>
                  </a:lnTo>
                  <a:close/>
                  <a:moveTo>
                    <a:pt x="70" y="304"/>
                  </a:moveTo>
                  <a:cubicBezTo>
                    <a:pt x="8" y="50"/>
                    <a:pt x="8" y="50"/>
                    <a:pt x="8" y="50"/>
                  </a:cubicBezTo>
                  <a:cubicBezTo>
                    <a:pt x="92" y="29"/>
                    <a:pt x="92" y="29"/>
                    <a:pt x="92" y="29"/>
                  </a:cubicBezTo>
                  <a:cubicBezTo>
                    <a:pt x="92" y="71"/>
                    <a:pt x="92" y="71"/>
                    <a:pt x="92" y="71"/>
                  </a:cubicBezTo>
                  <a:cubicBezTo>
                    <a:pt x="32" y="86"/>
                    <a:pt x="32" y="86"/>
                    <a:pt x="32" y="86"/>
                  </a:cubicBezTo>
                  <a:cubicBezTo>
                    <a:pt x="30" y="86"/>
                    <a:pt x="29" y="88"/>
                    <a:pt x="30" y="90"/>
                  </a:cubicBezTo>
                  <a:cubicBezTo>
                    <a:pt x="30" y="92"/>
                    <a:pt x="32" y="93"/>
                    <a:pt x="33" y="93"/>
                  </a:cubicBezTo>
                  <a:cubicBezTo>
                    <a:pt x="34" y="93"/>
                    <a:pt x="34" y="93"/>
                    <a:pt x="34" y="93"/>
                  </a:cubicBezTo>
                  <a:cubicBezTo>
                    <a:pt x="92" y="79"/>
                    <a:pt x="92" y="79"/>
                    <a:pt x="92" y="79"/>
                  </a:cubicBezTo>
                  <a:cubicBezTo>
                    <a:pt x="92" y="103"/>
                    <a:pt x="92" y="103"/>
                    <a:pt x="92" y="103"/>
                  </a:cubicBezTo>
                  <a:cubicBezTo>
                    <a:pt x="40" y="116"/>
                    <a:pt x="40" y="116"/>
                    <a:pt x="40" y="116"/>
                  </a:cubicBezTo>
                  <a:cubicBezTo>
                    <a:pt x="38" y="117"/>
                    <a:pt x="37" y="119"/>
                    <a:pt x="37" y="121"/>
                  </a:cubicBezTo>
                  <a:cubicBezTo>
                    <a:pt x="38" y="122"/>
                    <a:pt x="39" y="123"/>
                    <a:pt x="41" y="123"/>
                  </a:cubicBezTo>
                  <a:cubicBezTo>
                    <a:pt x="41" y="123"/>
                    <a:pt x="41" y="123"/>
                    <a:pt x="42" y="123"/>
                  </a:cubicBezTo>
                  <a:cubicBezTo>
                    <a:pt x="92" y="111"/>
                    <a:pt x="92" y="111"/>
                    <a:pt x="92" y="111"/>
                  </a:cubicBezTo>
                  <a:cubicBezTo>
                    <a:pt x="92" y="135"/>
                    <a:pt x="92" y="135"/>
                    <a:pt x="92" y="135"/>
                  </a:cubicBezTo>
                  <a:cubicBezTo>
                    <a:pt x="47" y="147"/>
                    <a:pt x="47" y="147"/>
                    <a:pt x="47" y="147"/>
                  </a:cubicBezTo>
                  <a:cubicBezTo>
                    <a:pt x="45" y="147"/>
                    <a:pt x="44" y="149"/>
                    <a:pt x="45" y="151"/>
                  </a:cubicBezTo>
                  <a:cubicBezTo>
                    <a:pt x="45" y="153"/>
                    <a:pt x="46" y="154"/>
                    <a:pt x="48" y="154"/>
                  </a:cubicBezTo>
                  <a:cubicBezTo>
                    <a:pt x="48" y="154"/>
                    <a:pt x="49" y="154"/>
                    <a:pt x="49" y="154"/>
                  </a:cubicBezTo>
                  <a:cubicBezTo>
                    <a:pt x="92" y="143"/>
                    <a:pt x="92" y="143"/>
                    <a:pt x="92" y="143"/>
                  </a:cubicBezTo>
                  <a:cubicBezTo>
                    <a:pt x="92" y="168"/>
                    <a:pt x="92" y="168"/>
                    <a:pt x="92" y="168"/>
                  </a:cubicBezTo>
                  <a:cubicBezTo>
                    <a:pt x="57" y="176"/>
                    <a:pt x="57" y="176"/>
                    <a:pt x="57" y="176"/>
                  </a:cubicBezTo>
                  <a:cubicBezTo>
                    <a:pt x="55" y="177"/>
                    <a:pt x="53" y="179"/>
                    <a:pt x="54" y="181"/>
                  </a:cubicBezTo>
                  <a:cubicBezTo>
                    <a:pt x="54" y="183"/>
                    <a:pt x="56" y="184"/>
                    <a:pt x="58" y="184"/>
                  </a:cubicBezTo>
                  <a:cubicBezTo>
                    <a:pt x="58" y="184"/>
                    <a:pt x="58" y="184"/>
                    <a:pt x="58" y="184"/>
                  </a:cubicBezTo>
                  <a:cubicBezTo>
                    <a:pt x="92" y="175"/>
                    <a:pt x="92" y="175"/>
                    <a:pt x="92" y="175"/>
                  </a:cubicBezTo>
                  <a:cubicBezTo>
                    <a:pt x="92" y="200"/>
                    <a:pt x="92" y="200"/>
                    <a:pt x="92" y="200"/>
                  </a:cubicBezTo>
                  <a:cubicBezTo>
                    <a:pt x="64" y="207"/>
                    <a:pt x="64" y="207"/>
                    <a:pt x="64" y="207"/>
                  </a:cubicBezTo>
                  <a:cubicBezTo>
                    <a:pt x="62" y="207"/>
                    <a:pt x="61" y="209"/>
                    <a:pt x="61" y="211"/>
                  </a:cubicBezTo>
                  <a:cubicBezTo>
                    <a:pt x="62" y="213"/>
                    <a:pt x="63" y="214"/>
                    <a:pt x="65" y="214"/>
                  </a:cubicBezTo>
                  <a:cubicBezTo>
                    <a:pt x="65" y="214"/>
                    <a:pt x="66" y="214"/>
                    <a:pt x="66" y="214"/>
                  </a:cubicBezTo>
                  <a:cubicBezTo>
                    <a:pt x="92" y="207"/>
                    <a:pt x="92" y="207"/>
                    <a:pt x="92" y="207"/>
                  </a:cubicBezTo>
                  <a:cubicBezTo>
                    <a:pt x="92" y="232"/>
                    <a:pt x="92" y="232"/>
                    <a:pt x="92" y="232"/>
                  </a:cubicBezTo>
                  <a:cubicBezTo>
                    <a:pt x="71" y="237"/>
                    <a:pt x="71" y="237"/>
                    <a:pt x="71" y="237"/>
                  </a:cubicBezTo>
                  <a:cubicBezTo>
                    <a:pt x="69" y="238"/>
                    <a:pt x="68" y="240"/>
                    <a:pt x="69" y="242"/>
                  </a:cubicBezTo>
                  <a:cubicBezTo>
                    <a:pt x="69" y="243"/>
                    <a:pt x="71" y="244"/>
                    <a:pt x="72" y="244"/>
                  </a:cubicBezTo>
                  <a:cubicBezTo>
                    <a:pt x="73" y="244"/>
                    <a:pt x="73" y="244"/>
                    <a:pt x="73" y="244"/>
                  </a:cubicBezTo>
                  <a:cubicBezTo>
                    <a:pt x="92" y="240"/>
                    <a:pt x="92" y="240"/>
                    <a:pt x="92" y="240"/>
                  </a:cubicBezTo>
                  <a:cubicBezTo>
                    <a:pt x="92" y="264"/>
                    <a:pt x="92" y="264"/>
                    <a:pt x="92" y="264"/>
                  </a:cubicBezTo>
                  <a:cubicBezTo>
                    <a:pt x="79" y="268"/>
                    <a:pt x="79" y="268"/>
                    <a:pt x="79" y="268"/>
                  </a:cubicBezTo>
                  <a:cubicBezTo>
                    <a:pt x="77" y="268"/>
                    <a:pt x="76" y="270"/>
                    <a:pt x="76" y="272"/>
                  </a:cubicBezTo>
                  <a:cubicBezTo>
                    <a:pt x="77" y="274"/>
                    <a:pt x="78" y="275"/>
                    <a:pt x="80" y="275"/>
                  </a:cubicBezTo>
                  <a:cubicBezTo>
                    <a:pt x="80" y="275"/>
                    <a:pt x="80" y="275"/>
                    <a:pt x="81" y="275"/>
                  </a:cubicBezTo>
                  <a:cubicBezTo>
                    <a:pt x="92" y="272"/>
                    <a:pt x="92" y="272"/>
                    <a:pt x="92" y="272"/>
                  </a:cubicBezTo>
                  <a:cubicBezTo>
                    <a:pt x="92" y="273"/>
                    <a:pt x="92" y="273"/>
                    <a:pt x="92" y="273"/>
                  </a:cubicBezTo>
                  <a:cubicBezTo>
                    <a:pt x="92" y="274"/>
                    <a:pt x="93" y="275"/>
                    <a:pt x="94" y="276"/>
                  </a:cubicBezTo>
                  <a:cubicBezTo>
                    <a:pt x="94" y="276"/>
                    <a:pt x="95" y="277"/>
                    <a:pt x="96" y="277"/>
                  </a:cubicBezTo>
                  <a:cubicBezTo>
                    <a:pt x="182" y="277"/>
                    <a:pt x="182" y="277"/>
                    <a:pt x="182" y="277"/>
                  </a:cubicBezTo>
                  <a:lnTo>
                    <a:pt x="70" y="304"/>
                  </a:lnTo>
                  <a:close/>
                  <a:moveTo>
                    <a:pt x="268" y="48"/>
                  </a:moveTo>
                  <a:cubicBezTo>
                    <a:pt x="263" y="43"/>
                    <a:pt x="256" y="40"/>
                    <a:pt x="248" y="37"/>
                  </a:cubicBezTo>
                  <a:cubicBezTo>
                    <a:pt x="241" y="35"/>
                    <a:pt x="235" y="35"/>
                    <a:pt x="231" y="34"/>
                  </a:cubicBezTo>
                  <a:cubicBezTo>
                    <a:pt x="231" y="27"/>
                    <a:pt x="228" y="16"/>
                    <a:pt x="220" y="8"/>
                  </a:cubicBezTo>
                  <a:cubicBezTo>
                    <a:pt x="244" y="8"/>
                    <a:pt x="262" y="24"/>
                    <a:pt x="268" y="48"/>
                  </a:cubicBezTo>
                  <a:moveTo>
                    <a:pt x="261" y="19"/>
                  </a:moveTo>
                  <a:cubicBezTo>
                    <a:pt x="250" y="7"/>
                    <a:pt x="235" y="0"/>
                    <a:pt x="219" y="0"/>
                  </a:cubicBezTo>
                  <a:cubicBezTo>
                    <a:pt x="96" y="0"/>
                    <a:pt x="96" y="0"/>
                    <a:pt x="96" y="0"/>
                  </a:cubicBezTo>
                  <a:cubicBezTo>
                    <a:pt x="94" y="0"/>
                    <a:pt x="92" y="2"/>
                    <a:pt x="92" y="4"/>
                  </a:cubicBezTo>
                  <a:cubicBezTo>
                    <a:pt x="92" y="22"/>
                    <a:pt x="92" y="22"/>
                    <a:pt x="92" y="22"/>
                  </a:cubicBezTo>
                  <a:cubicBezTo>
                    <a:pt x="3" y="44"/>
                    <a:pt x="3" y="44"/>
                    <a:pt x="3" y="44"/>
                  </a:cubicBezTo>
                  <a:cubicBezTo>
                    <a:pt x="2" y="44"/>
                    <a:pt x="1" y="44"/>
                    <a:pt x="1" y="45"/>
                  </a:cubicBezTo>
                  <a:cubicBezTo>
                    <a:pt x="0" y="46"/>
                    <a:pt x="0" y="47"/>
                    <a:pt x="0" y="48"/>
                  </a:cubicBezTo>
                  <a:cubicBezTo>
                    <a:pt x="64" y="309"/>
                    <a:pt x="64" y="309"/>
                    <a:pt x="64" y="309"/>
                  </a:cubicBezTo>
                  <a:cubicBezTo>
                    <a:pt x="64" y="310"/>
                    <a:pt x="65" y="311"/>
                    <a:pt x="65" y="312"/>
                  </a:cubicBezTo>
                  <a:cubicBezTo>
                    <a:pt x="66" y="312"/>
                    <a:pt x="67" y="312"/>
                    <a:pt x="67" y="312"/>
                  </a:cubicBezTo>
                  <a:cubicBezTo>
                    <a:pt x="68" y="312"/>
                    <a:pt x="68" y="312"/>
                    <a:pt x="68" y="312"/>
                  </a:cubicBezTo>
                  <a:cubicBezTo>
                    <a:pt x="213" y="277"/>
                    <a:pt x="213" y="277"/>
                    <a:pt x="213" y="277"/>
                  </a:cubicBezTo>
                  <a:cubicBezTo>
                    <a:pt x="273" y="277"/>
                    <a:pt x="273" y="277"/>
                    <a:pt x="273" y="277"/>
                  </a:cubicBezTo>
                  <a:cubicBezTo>
                    <a:pt x="275" y="277"/>
                    <a:pt x="277" y="275"/>
                    <a:pt x="277" y="273"/>
                  </a:cubicBezTo>
                  <a:cubicBezTo>
                    <a:pt x="277" y="62"/>
                    <a:pt x="277" y="62"/>
                    <a:pt x="277" y="62"/>
                  </a:cubicBezTo>
                  <a:cubicBezTo>
                    <a:pt x="277" y="46"/>
                    <a:pt x="271" y="30"/>
                    <a:pt x="261" y="19"/>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Freeform 16"/>
            <p:cNvSpPr>
              <a:spLocks/>
            </p:cNvSpPr>
            <p:nvPr/>
          </p:nvSpPr>
          <p:spPr bwMode="auto">
            <a:xfrm>
              <a:off x="2626" y="3284"/>
              <a:ext cx="341" cy="17"/>
            </a:xfrm>
            <a:custGeom>
              <a:avLst/>
              <a:gdLst>
                <a:gd name="T0" fmla="*/ 140 w 143"/>
                <a:gd name="T1" fmla="*/ 0 h 7"/>
                <a:gd name="T2" fmla="*/ 4 w 143"/>
                <a:gd name="T3" fmla="*/ 0 h 7"/>
                <a:gd name="T4" fmla="*/ 0 w 143"/>
                <a:gd name="T5" fmla="*/ 4 h 7"/>
                <a:gd name="T6" fmla="*/ 4 w 143"/>
                <a:gd name="T7" fmla="*/ 7 h 7"/>
                <a:gd name="T8" fmla="*/ 140 w 143"/>
                <a:gd name="T9" fmla="*/ 7 h 7"/>
                <a:gd name="T10" fmla="*/ 143 w 143"/>
                <a:gd name="T11" fmla="*/ 4 h 7"/>
                <a:gd name="T12" fmla="*/ 140 w 14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3" h="7">
                  <a:moveTo>
                    <a:pt x="140" y="0"/>
                  </a:moveTo>
                  <a:cubicBezTo>
                    <a:pt x="4" y="0"/>
                    <a:pt x="4" y="0"/>
                    <a:pt x="4" y="0"/>
                  </a:cubicBezTo>
                  <a:cubicBezTo>
                    <a:pt x="2" y="0"/>
                    <a:pt x="0" y="2"/>
                    <a:pt x="0" y="4"/>
                  </a:cubicBezTo>
                  <a:cubicBezTo>
                    <a:pt x="0" y="6"/>
                    <a:pt x="2" y="7"/>
                    <a:pt x="4" y="7"/>
                  </a:cubicBezTo>
                  <a:cubicBezTo>
                    <a:pt x="140" y="7"/>
                    <a:pt x="140" y="7"/>
                    <a:pt x="140" y="7"/>
                  </a:cubicBezTo>
                  <a:cubicBezTo>
                    <a:pt x="142" y="7"/>
                    <a:pt x="143" y="6"/>
                    <a:pt x="143" y="4"/>
                  </a:cubicBezTo>
                  <a:cubicBezTo>
                    <a:pt x="143" y="2"/>
                    <a:pt x="142" y="0"/>
                    <a:pt x="140"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17"/>
            <p:cNvSpPr>
              <a:spLocks/>
            </p:cNvSpPr>
            <p:nvPr/>
          </p:nvSpPr>
          <p:spPr bwMode="auto">
            <a:xfrm>
              <a:off x="2621" y="3211"/>
              <a:ext cx="346" cy="16"/>
            </a:xfrm>
            <a:custGeom>
              <a:avLst/>
              <a:gdLst>
                <a:gd name="T0" fmla="*/ 142 w 145"/>
                <a:gd name="T1" fmla="*/ 0 h 7"/>
                <a:gd name="T2" fmla="*/ 4 w 145"/>
                <a:gd name="T3" fmla="*/ 0 h 7"/>
                <a:gd name="T4" fmla="*/ 0 w 145"/>
                <a:gd name="T5" fmla="*/ 3 h 7"/>
                <a:gd name="T6" fmla="*/ 4 w 145"/>
                <a:gd name="T7" fmla="*/ 7 h 7"/>
                <a:gd name="T8" fmla="*/ 142 w 145"/>
                <a:gd name="T9" fmla="*/ 7 h 7"/>
                <a:gd name="T10" fmla="*/ 145 w 145"/>
                <a:gd name="T11" fmla="*/ 3 h 7"/>
                <a:gd name="T12" fmla="*/ 142 w 1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5" h="7">
                  <a:moveTo>
                    <a:pt x="142" y="0"/>
                  </a:moveTo>
                  <a:cubicBezTo>
                    <a:pt x="4" y="0"/>
                    <a:pt x="4" y="0"/>
                    <a:pt x="4" y="0"/>
                  </a:cubicBezTo>
                  <a:cubicBezTo>
                    <a:pt x="2" y="0"/>
                    <a:pt x="0" y="1"/>
                    <a:pt x="0" y="3"/>
                  </a:cubicBezTo>
                  <a:cubicBezTo>
                    <a:pt x="0" y="5"/>
                    <a:pt x="2" y="7"/>
                    <a:pt x="4" y="7"/>
                  </a:cubicBezTo>
                  <a:cubicBezTo>
                    <a:pt x="142" y="7"/>
                    <a:pt x="142" y="7"/>
                    <a:pt x="142" y="7"/>
                  </a:cubicBezTo>
                  <a:cubicBezTo>
                    <a:pt x="144" y="7"/>
                    <a:pt x="145" y="5"/>
                    <a:pt x="145" y="3"/>
                  </a:cubicBezTo>
                  <a:cubicBezTo>
                    <a:pt x="145" y="1"/>
                    <a:pt x="144" y="0"/>
                    <a:pt x="142"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18"/>
            <p:cNvSpPr>
              <a:spLocks/>
            </p:cNvSpPr>
            <p:nvPr/>
          </p:nvSpPr>
          <p:spPr bwMode="auto">
            <a:xfrm>
              <a:off x="2621" y="3134"/>
              <a:ext cx="346" cy="19"/>
            </a:xfrm>
            <a:custGeom>
              <a:avLst/>
              <a:gdLst>
                <a:gd name="T0" fmla="*/ 142 w 145"/>
                <a:gd name="T1" fmla="*/ 0 h 8"/>
                <a:gd name="T2" fmla="*/ 4 w 145"/>
                <a:gd name="T3" fmla="*/ 0 h 8"/>
                <a:gd name="T4" fmla="*/ 0 w 145"/>
                <a:gd name="T5" fmla="*/ 4 h 8"/>
                <a:gd name="T6" fmla="*/ 4 w 145"/>
                <a:gd name="T7" fmla="*/ 8 h 8"/>
                <a:gd name="T8" fmla="*/ 142 w 145"/>
                <a:gd name="T9" fmla="*/ 8 h 8"/>
                <a:gd name="T10" fmla="*/ 145 w 145"/>
                <a:gd name="T11" fmla="*/ 4 h 8"/>
                <a:gd name="T12" fmla="*/ 142 w 14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5" h="8">
                  <a:moveTo>
                    <a:pt x="142" y="0"/>
                  </a:moveTo>
                  <a:cubicBezTo>
                    <a:pt x="4" y="0"/>
                    <a:pt x="4" y="0"/>
                    <a:pt x="4" y="0"/>
                  </a:cubicBezTo>
                  <a:cubicBezTo>
                    <a:pt x="2" y="0"/>
                    <a:pt x="0" y="2"/>
                    <a:pt x="0" y="4"/>
                  </a:cubicBezTo>
                  <a:cubicBezTo>
                    <a:pt x="0" y="6"/>
                    <a:pt x="2" y="8"/>
                    <a:pt x="4" y="8"/>
                  </a:cubicBezTo>
                  <a:cubicBezTo>
                    <a:pt x="142" y="8"/>
                    <a:pt x="142" y="8"/>
                    <a:pt x="142" y="8"/>
                  </a:cubicBezTo>
                  <a:cubicBezTo>
                    <a:pt x="144" y="8"/>
                    <a:pt x="145" y="6"/>
                    <a:pt x="145" y="4"/>
                  </a:cubicBezTo>
                  <a:cubicBezTo>
                    <a:pt x="145" y="2"/>
                    <a:pt x="144" y="0"/>
                    <a:pt x="142"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Freeform 19"/>
            <p:cNvSpPr>
              <a:spLocks/>
            </p:cNvSpPr>
            <p:nvPr/>
          </p:nvSpPr>
          <p:spPr bwMode="auto">
            <a:xfrm>
              <a:off x="2621" y="3060"/>
              <a:ext cx="346" cy="19"/>
            </a:xfrm>
            <a:custGeom>
              <a:avLst/>
              <a:gdLst>
                <a:gd name="T0" fmla="*/ 142 w 145"/>
                <a:gd name="T1" fmla="*/ 0 h 8"/>
                <a:gd name="T2" fmla="*/ 4 w 145"/>
                <a:gd name="T3" fmla="*/ 0 h 8"/>
                <a:gd name="T4" fmla="*/ 0 w 145"/>
                <a:gd name="T5" fmla="*/ 4 h 8"/>
                <a:gd name="T6" fmla="*/ 4 w 145"/>
                <a:gd name="T7" fmla="*/ 8 h 8"/>
                <a:gd name="T8" fmla="*/ 142 w 145"/>
                <a:gd name="T9" fmla="*/ 8 h 8"/>
                <a:gd name="T10" fmla="*/ 145 w 145"/>
                <a:gd name="T11" fmla="*/ 4 h 8"/>
                <a:gd name="T12" fmla="*/ 142 w 145"/>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45" h="8">
                  <a:moveTo>
                    <a:pt x="142" y="0"/>
                  </a:moveTo>
                  <a:cubicBezTo>
                    <a:pt x="4" y="0"/>
                    <a:pt x="4" y="0"/>
                    <a:pt x="4" y="0"/>
                  </a:cubicBezTo>
                  <a:cubicBezTo>
                    <a:pt x="2" y="0"/>
                    <a:pt x="0" y="2"/>
                    <a:pt x="0" y="4"/>
                  </a:cubicBezTo>
                  <a:cubicBezTo>
                    <a:pt x="0" y="6"/>
                    <a:pt x="2" y="8"/>
                    <a:pt x="4" y="8"/>
                  </a:cubicBezTo>
                  <a:cubicBezTo>
                    <a:pt x="142" y="8"/>
                    <a:pt x="142" y="8"/>
                    <a:pt x="142" y="8"/>
                  </a:cubicBezTo>
                  <a:cubicBezTo>
                    <a:pt x="144" y="8"/>
                    <a:pt x="145" y="6"/>
                    <a:pt x="145" y="4"/>
                  </a:cubicBezTo>
                  <a:cubicBezTo>
                    <a:pt x="145" y="2"/>
                    <a:pt x="144" y="0"/>
                    <a:pt x="142"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Freeform 20"/>
            <p:cNvSpPr>
              <a:spLocks/>
            </p:cNvSpPr>
            <p:nvPr/>
          </p:nvSpPr>
          <p:spPr bwMode="auto">
            <a:xfrm>
              <a:off x="2621" y="2986"/>
              <a:ext cx="346" cy="17"/>
            </a:xfrm>
            <a:custGeom>
              <a:avLst/>
              <a:gdLst>
                <a:gd name="T0" fmla="*/ 142 w 145"/>
                <a:gd name="T1" fmla="*/ 0 h 7"/>
                <a:gd name="T2" fmla="*/ 4 w 145"/>
                <a:gd name="T3" fmla="*/ 0 h 7"/>
                <a:gd name="T4" fmla="*/ 0 w 145"/>
                <a:gd name="T5" fmla="*/ 4 h 7"/>
                <a:gd name="T6" fmla="*/ 4 w 145"/>
                <a:gd name="T7" fmla="*/ 7 h 7"/>
                <a:gd name="T8" fmla="*/ 142 w 145"/>
                <a:gd name="T9" fmla="*/ 7 h 7"/>
                <a:gd name="T10" fmla="*/ 145 w 145"/>
                <a:gd name="T11" fmla="*/ 4 h 7"/>
                <a:gd name="T12" fmla="*/ 142 w 1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5" h="7">
                  <a:moveTo>
                    <a:pt x="142" y="0"/>
                  </a:moveTo>
                  <a:cubicBezTo>
                    <a:pt x="4" y="0"/>
                    <a:pt x="4" y="0"/>
                    <a:pt x="4" y="0"/>
                  </a:cubicBezTo>
                  <a:cubicBezTo>
                    <a:pt x="2" y="0"/>
                    <a:pt x="0" y="2"/>
                    <a:pt x="0" y="4"/>
                  </a:cubicBezTo>
                  <a:cubicBezTo>
                    <a:pt x="0" y="6"/>
                    <a:pt x="2" y="7"/>
                    <a:pt x="4" y="7"/>
                  </a:cubicBezTo>
                  <a:cubicBezTo>
                    <a:pt x="142" y="7"/>
                    <a:pt x="142" y="7"/>
                    <a:pt x="142" y="7"/>
                  </a:cubicBezTo>
                  <a:cubicBezTo>
                    <a:pt x="144" y="7"/>
                    <a:pt x="145" y="6"/>
                    <a:pt x="145" y="4"/>
                  </a:cubicBezTo>
                  <a:cubicBezTo>
                    <a:pt x="145" y="2"/>
                    <a:pt x="144" y="0"/>
                    <a:pt x="142"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Freeform 21"/>
            <p:cNvSpPr>
              <a:spLocks/>
            </p:cNvSpPr>
            <p:nvPr/>
          </p:nvSpPr>
          <p:spPr bwMode="auto">
            <a:xfrm>
              <a:off x="2621" y="2912"/>
              <a:ext cx="346" cy="17"/>
            </a:xfrm>
            <a:custGeom>
              <a:avLst/>
              <a:gdLst>
                <a:gd name="T0" fmla="*/ 142 w 145"/>
                <a:gd name="T1" fmla="*/ 0 h 7"/>
                <a:gd name="T2" fmla="*/ 4 w 145"/>
                <a:gd name="T3" fmla="*/ 0 h 7"/>
                <a:gd name="T4" fmla="*/ 0 w 145"/>
                <a:gd name="T5" fmla="*/ 3 h 7"/>
                <a:gd name="T6" fmla="*/ 4 w 145"/>
                <a:gd name="T7" fmla="*/ 7 h 7"/>
                <a:gd name="T8" fmla="*/ 142 w 145"/>
                <a:gd name="T9" fmla="*/ 7 h 7"/>
                <a:gd name="T10" fmla="*/ 145 w 145"/>
                <a:gd name="T11" fmla="*/ 3 h 7"/>
                <a:gd name="T12" fmla="*/ 142 w 14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45" h="7">
                  <a:moveTo>
                    <a:pt x="142" y="0"/>
                  </a:moveTo>
                  <a:cubicBezTo>
                    <a:pt x="4" y="0"/>
                    <a:pt x="4" y="0"/>
                    <a:pt x="4" y="0"/>
                  </a:cubicBezTo>
                  <a:cubicBezTo>
                    <a:pt x="2" y="0"/>
                    <a:pt x="0" y="1"/>
                    <a:pt x="0" y="3"/>
                  </a:cubicBezTo>
                  <a:cubicBezTo>
                    <a:pt x="0" y="5"/>
                    <a:pt x="2" y="7"/>
                    <a:pt x="4" y="7"/>
                  </a:cubicBezTo>
                  <a:cubicBezTo>
                    <a:pt x="142" y="7"/>
                    <a:pt x="142" y="7"/>
                    <a:pt x="142" y="7"/>
                  </a:cubicBezTo>
                  <a:cubicBezTo>
                    <a:pt x="144" y="7"/>
                    <a:pt x="145" y="5"/>
                    <a:pt x="145" y="3"/>
                  </a:cubicBezTo>
                  <a:cubicBezTo>
                    <a:pt x="145" y="1"/>
                    <a:pt x="144" y="0"/>
                    <a:pt x="142"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Freeform 22"/>
            <p:cNvSpPr>
              <a:spLocks/>
            </p:cNvSpPr>
            <p:nvPr/>
          </p:nvSpPr>
          <p:spPr bwMode="auto">
            <a:xfrm>
              <a:off x="2621" y="2836"/>
              <a:ext cx="243" cy="19"/>
            </a:xfrm>
            <a:custGeom>
              <a:avLst/>
              <a:gdLst>
                <a:gd name="T0" fmla="*/ 4 w 102"/>
                <a:gd name="T1" fmla="*/ 8 h 8"/>
                <a:gd name="T2" fmla="*/ 98 w 102"/>
                <a:gd name="T3" fmla="*/ 8 h 8"/>
                <a:gd name="T4" fmla="*/ 102 w 102"/>
                <a:gd name="T5" fmla="*/ 4 h 8"/>
                <a:gd name="T6" fmla="*/ 98 w 102"/>
                <a:gd name="T7" fmla="*/ 0 h 8"/>
                <a:gd name="T8" fmla="*/ 4 w 102"/>
                <a:gd name="T9" fmla="*/ 0 h 8"/>
                <a:gd name="T10" fmla="*/ 0 w 102"/>
                <a:gd name="T11" fmla="*/ 4 h 8"/>
                <a:gd name="T12" fmla="*/ 4 w 10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2" h="8">
                  <a:moveTo>
                    <a:pt x="4" y="8"/>
                  </a:moveTo>
                  <a:cubicBezTo>
                    <a:pt x="98" y="8"/>
                    <a:pt x="98" y="8"/>
                    <a:pt x="98" y="8"/>
                  </a:cubicBezTo>
                  <a:cubicBezTo>
                    <a:pt x="100" y="8"/>
                    <a:pt x="102" y="6"/>
                    <a:pt x="102" y="4"/>
                  </a:cubicBezTo>
                  <a:cubicBezTo>
                    <a:pt x="102" y="2"/>
                    <a:pt x="100" y="0"/>
                    <a:pt x="98" y="0"/>
                  </a:cubicBezTo>
                  <a:cubicBezTo>
                    <a:pt x="4" y="0"/>
                    <a:pt x="4" y="0"/>
                    <a:pt x="4" y="0"/>
                  </a:cubicBezTo>
                  <a:cubicBezTo>
                    <a:pt x="2" y="0"/>
                    <a:pt x="0" y="2"/>
                    <a:pt x="0" y="4"/>
                  </a:cubicBezTo>
                  <a:cubicBezTo>
                    <a:pt x="0" y="6"/>
                    <a:pt x="2" y="8"/>
                    <a:pt x="4" y="8"/>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86" name="Freeform 26"/>
          <p:cNvSpPr>
            <a:spLocks noEditPoints="1"/>
          </p:cNvSpPr>
          <p:nvPr/>
        </p:nvSpPr>
        <p:spPr bwMode="auto">
          <a:xfrm>
            <a:off x="5647988" y="2131238"/>
            <a:ext cx="1032127" cy="1040462"/>
          </a:xfrm>
          <a:custGeom>
            <a:avLst/>
            <a:gdLst>
              <a:gd name="T0" fmla="*/ 149 w 312"/>
              <a:gd name="T1" fmla="*/ 141 h 314"/>
              <a:gd name="T2" fmla="*/ 159 w 312"/>
              <a:gd name="T3" fmla="*/ 141 h 314"/>
              <a:gd name="T4" fmla="*/ 158 w 312"/>
              <a:gd name="T5" fmla="*/ 151 h 314"/>
              <a:gd name="T6" fmla="*/ 112 w 312"/>
              <a:gd name="T7" fmla="*/ 152 h 314"/>
              <a:gd name="T8" fmla="*/ 26 w 312"/>
              <a:gd name="T9" fmla="*/ 174 h 314"/>
              <a:gd name="T10" fmla="*/ 46 w 312"/>
              <a:gd name="T11" fmla="*/ 262 h 314"/>
              <a:gd name="T12" fmla="*/ 202 w 312"/>
              <a:gd name="T13" fmla="*/ 244 h 314"/>
              <a:gd name="T14" fmla="*/ 201 w 312"/>
              <a:gd name="T15" fmla="*/ 251 h 314"/>
              <a:gd name="T16" fmla="*/ 192 w 312"/>
              <a:gd name="T17" fmla="*/ 250 h 314"/>
              <a:gd name="T18" fmla="*/ 47 w 312"/>
              <a:gd name="T19" fmla="*/ 271 h 314"/>
              <a:gd name="T20" fmla="*/ 7 w 312"/>
              <a:gd name="T21" fmla="*/ 214 h 314"/>
              <a:gd name="T22" fmla="*/ 111 w 312"/>
              <a:gd name="T23" fmla="*/ 144 h 314"/>
              <a:gd name="T24" fmla="*/ 142 w 312"/>
              <a:gd name="T25" fmla="*/ 154 h 314"/>
              <a:gd name="T26" fmla="*/ 223 w 312"/>
              <a:gd name="T27" fmla="*/ 236 h 314"/>
              <a:gd name="T28" fmla="*/ 211 w 312"/>
              <a:gd name="T29" fmla="*/ 265 h 314"/>
              <a:gd name="T30" fmla="*/ 182 w 312"/>
              <a:gd name="T31" fmla="*/ 254 h 314"/>
              <a:gd name="T32" fmla="*/ 189 w 312"/>
              <a:gd name="T33" fmla="*/ 257 h 314"/>
              <a:gd name="T34" fmla="*/ 210 w 312"/>
              <a:gd name="T35" fmla="*/ 244 h 314"/>
              <a:gd name="T36" fmla="*/ 201 w 312"/>
              <a:gd name="T37" fmla="*/ 236 h 314"/>
              <a:gd name="T38" fmla="*/ 252 w 312"/>
              <a:gd name="T39" fmla="*/ 238 h 314"/>
              <a:gd name="T40" fmla="*/ 178 w 312"/>
              <a:gd name="T41" fmla="*/ 300 h 314"/>
              <a:gd name="T42" fmla="*/ 189 w 312"/>
              <a:gd name="T43" fmla="*/ 282 h 314"/>
              <a:gd name="T44" fmla="*/ 230 w 312"/>
              <a:gd name="T45" fmla="*/ 251 h 314"/>
              <a:gd name="T46" fmla="*/ 252 w 312"/>
              <a:gd name="T47" fmla="*/ 238 h 314"/>
              <a:gd name="T48" fmla="*/ 246 w 312"/>
              <a:gd name="T49" fmla="*/ 35 h 314"/>
              <a:gd name="T50" fmla="*/ 241 w 312"/>
              <a:gd name="T51" fmla="*/ 39 h 314"/>
              <a:gd name="T52" fmla="*/ 239 w 312"/>
              <a:gd name="T53" fmla="*/ 29 h 314"/>
              <a:gd name="T54" fmla="*/ 279 w 312"/>
              <a:gd name="T55" fmla="*/ 83 h 314"/>
              <a:gd name="T56" fmla="*/ 288 w 312"/>
              <a:gd name="T57" fmla="*/ 90 h 314"/>
              <a:gd name="T58" fmla="*/ 288 w 312"/>
              <a:gd name="T59" fmla="*/ 100 h 314"/>
              <a:gd name="T60" fmla="*/ 296 w 312"/>
              <a:gd name="T61" fmla="*/ 104 h 314"/>
              <a:gd name="T62" fmla="*/ 276 w 312"/>
              <a:gd name="T63" fmla="*/ 77 h 314"/>
              <a:gd name="T64" fmla="*/ 285 w 312"/>
              <a:gd name="T65" fmla="*/ 107 h 314"/>
              <a:gd name="T66" fmla="*/ 290 w 312"/>
              <a:gd name="T67" fmla="*/ 108 h 314"/>
              <a:gd name="T68" fmla="*/ 243 w 312"/>
              <a:gd name="T69" fmla="*/ 168 h 314"/>
              <a:gd name="T70" fmla="*/ 168 w 312"/>
              <a:gd name="T71" fmla="*/ 147 h 314"/>
              <a:gd name="T72" fmla="*/ 153 w 312"/>
              <a:gd name="T73" fmla="*/ 132 h 314"/>
              <a:gd name="T74" fmla="*/ 189 w 312"/>
              <a:gd name="T75" fmla="*/ 12 h 314"/>
              <a:gd name="T76" fmla="*/ 235 w 312"/>
              <a:gd name="T77" fmla="*/ 44 h 314"/>
              <a:gd name="T78" fmla="*/ 255 w 312"/>
              <a:gd name="T79" fmla="*/ 50 h 314"/>
              <a:gd name="T80" fmla="*/ 236 w 312"/>
              <a:gd name="T81" fmla="*/ 22 h 314"/>
              <a:gd name="T82" fmla="*/ 152 w 312"/>
              <a:gd name="T83" fmla="*/ 53 h 314"/>
              <a:gd name="T84" fmla="*/ 145 w 312"/>
              <a:gd name="T85" fmla="*/ 135 h 314"/>
              <a:gd name="T86" fmla="*/ 142 w 312"/>
              <a:gd name="T87" fmla="*/ 138 h 314"/>
              <a:gd name="T88" fmla="*/ 59 w 312"/>
              <a:gd name="T89" fmla="*/ 136 h 314"/>
              <a:gd name="T90" fmla="*/ 0 w 312"/>
              <a:gd name="T91" fmla="*/ 214 h 314"/>
              <a:gd name="T92" fmla="*/ 46 w 312"/>
              <a:gd name="T93" fmla="*/ 278 h 314"/>
              <a:gd name="T94" fmla="*/ 124 w 312"/>
              <a:gd name="T95" fmla="*/ 264 h 314"/>
              <a:gd name="T96" fmla="*/ 171 w 312"/>
              <a:gd name="T97" fmla="*/ 269 h 314"/>
              <a:gd name="T98" fmla="*/ 194 w 312"/>
              <a:gd name="T99" fmla="*/ 314 h 314"/>
              <a:gd name="T100" fmla="*/ 237 w 312"/>
              <a:gd name="T101" fmla="*/ 296 h 314"/>
              <a:gd name="T102" fmla="*/ 258 w 312"/>
              <a:gd name="T103" fmla="*/ 234 h 314"/>
              <a:gd name="T104" fmla="*/ 192 w 312"/>
              <a:gd name="T105" fmla="*/ 232 h 314"/>
              <a:gd name="T106" fmla="*/ 48 w 312"/>
              <a:gd name="T107" fmla="*/ 255 h 314"/>
              <a:gd name="T108" fmla="*/ 65 w 312"/>
              <a:gd name="T109" fmla="*/ 157 h 314"/>
              <a:gd name="T110" fmla="*/ 149 w 312"/>
              <a:gd name="T111" fmla="*/ 159 h 314"/>
              <a:gd name="T112" fmla="*/ 163 w 312"/>
              <a:gd name="T113" fmla="*/ 157 h 314"/>
              <a:gd name="T114" fmla="*/ 242 w 312"/>
              <a:gd name="T115" fmla="*/ 176 h 314"/>
              <a:gd name="T116" fmla="*/ 298 w 312"/>
              <a:gd name="T117" fmla="*/ 15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2" h="314">
                <a:moveTo>
                  <a:pt x="149" y="150"/>
                </a:moveTo>
                <a:cubicBezTo>
                  <a:pt x="146" y="147"/>
                  <a:pt x="147" y="143"/>
                  <a:pt x="149" y="141"/>
                </a:cubicBezTo>
                <a:cubicBezTo>
                  <a:pt x="151" y="140"/>
                  <a:pt x="152" y="139"/>
                  <a:pt x="154" y="139"/>
                </a:cubicBezTo>
                <a:cubicBezTo>
                  <a:pt x="156" y="139"/>
                  <a:pt x="158" y="140"/>
                  <a:pt x="159" y="141"/>
                </a:cubicBezTo>
                <a:cubicBezTo>
                  <a:pt x="160" y="143"/>
                  <a:pt x="161" y="145"/>
                  <a:pt x="160" y="146"/>
                </a:cubicBezTo>
                <a:cubicBezTo>
                  <a:pt x="160" y="148"/>
                  <a:pt x="159" y="150"/>
                  <a:pt x="158" y="151"/>
                </a:cubicBezTo>
                <a:cubicBezTo>
                  <a:pt x="155" y="153"/>
                  <a:pt x="151" y="153"/>
                  <a:pt x="149" y="150"/>
                </a:cubicBezTo>
                <a:moveTo>
                  <a:pt x="112" y="152"/>
                </a:moveTo>
                <a:cubicBezTo>
                  <a:pt x="98" y="149"/>
                  <a:pt x="82" y="146"/>
                  <a:pt x="63" y="150"/>
                </a:cubicBezTo>
                <a:cubicBezTo>
                  <a:pt x="48" y="154"/>
                  <a:pt x="35" y="162"/>
                  <a:pt x="26" y="174"/>
                </a:cubicBezTo>
                <a:cubicBezTo>
                  <a:pt x="19" y="185"/>
                  <a:pt x="15" y="198"/>
                  <a:pt x="15" y="212"/>
                </a:cubicBezTo>
                <a:cubicBezTo>
                  <a:pt x="15" y="237"/>
                  <a:pt x="28" y="258"/>
                  <a:pt x="46" y="262"/>
                </a:cubicBezTo>
                <a:cubicBezTo>
                  <a:pt x="74" y="268"/>
                  <a:pt x="97" y="259"/>
                  <a:pt x="119" y="250"/>
                </a:cubicBezTo>
                <a:cubicBezTo>
                  <a:pt x="146" y="239"/>
                  <a:pt x="171" y="229"/>
                  <a:pt x="202" y="244"/>
                </a:cubicBezTo>
                <a:cubicBezTo>
                  <a:pt x="202" y="244"/>
                  <a:pt x="203" y="245"/>
                  <a:pt x="203" y="246"/>
                </a:cubicBezTo>
                <a:cubicBezTo>
                  <a:pt x="203" y="248"/>
                  <a:pt x="202" y="249"/>
                  <a:pt x="201" y="251"/>
                </a:cubicBezTo>
                <a:cubicBezTo>
                  <a:pt x="199" y="253"/>
                  <a:pt x="197" y="253"/>
                  <a:pt x="193" y="250"/>
                </a:cubicBezTo>
                <a:cubicBezTo>
                  <a:pt x="192" y="250"/>
                  <a:pt x="192" y="250"/>
                  <a:pt x="192" y="250"/>
                </a:cubicBezTo>
                <a:cubicBezTo>
                  <a:pt x="169" y="238"/>
                  <a:pt x="146" y="248"/>
                  <a:pt x="121" y="257"/>
                </a:cubicBezTo>
                <a:cubicBezTo>
                  <a:pt x="98" y="267"/>
                  <a:pt x="74" y="276"/>
                  <a:pt x="47" y="271"/>
                </a:cubicBezTo>
                <a:cubicBezTo>
                  <a:pt x="36" y="269"/>
                  <a:pt x="26" y="262"/>
                  <a:pt x="18" y="251"/>
                </a:cubicBezTo>
                <a:cubicBezTo>
                  <a:pt x="12" y="241"/>
                  <a:pt x="8" y="228"/>
                  <a:pt x="7" y="214"/>
                </a:cubicBezTo>
                <a:cubicBezTo>
                  <a:pt x="7" y="187"/>
                  <a:pt x="20" y="153"/>
                  <a:pt x="61" y="143"/>
                </a:cubicBezTo>
                <a:cubicBezTo>
                  <a:pt x="81" y="138"/>
                  <a:pt x="97" y="142"/>
                  <a:pt x="111" y="144"/>
                </a:cubicBezTo>
                <a:cubicBezTo>
                  <a:pt x="122" y="147"/>
                  <a:pt x="131" y="148"/>
                  <a:pt x="140" y="146"/>
                </a:cubicBezTo>
                <a:cubicBezTo>
                  <a:pt x="140" y="149"/>
                  <a:pt x="140" y="151"/>
                  <a:pt x="142" y="154"/>
                </a:cubicBezTo>
                <a:cubicBezTo>
                  <a:pt x="133" y="156"/>
                  <a:pt x="123" y="154"/>
                  <a:pt x="112" y="152"/>
                </a:cubicBezTo>
                <a:moveTo>
                  <a:pt x="223" y="236"/>
                </a:moveTo>
                <a:cubicBezTo>
                  <a:pt x="226" y="239"/>
                  <a:pt x="225" y="245"/>
                  <a:pt x="223" y="248"/>
                </a:cubicBezTo>
                <a:cubicBezTo>
                  <a:pt x="221" y="254"/>
                  <a:pt x="217" y="260"/>
                  <a:pt x="211" y="265"/>
                </a:cubicBezTo>
                <a:cubicBezTo>
                  <a:pt x="200" y="275"/>
                  <a:pt x="186" y="277"/>
                  <a:pt x="180" y="271"/>
                </a:cubicBezTo>
                <a:cubicBezTo>
                  <a:pt x="177" y="267"/>
                  <a:pt x="178" y="261"/>
                  <a:pt x="182" y="254"/>
                </a:cubicBezTo>
                <a:cubicBezTo>
                  <a:pt x="184" y="254"/>
                  <a:pt x="187" y="255"/>
                  <a:pt x="189" y="257"/>
                </a:cubicBezTo>
                <a:cubicBezTo>
                  <a:pt x="189" y="257"/>
                  <a:pt x="189" y="257"/>
                  <a:pt x="189" y="257"/>
                </a:cubicBezTo>
                <a:cubicBezTo>
                  <a:pt x="192" y="258"/>
                  <a:pt x="201" y="263"/>
                  <a:pt x="207" y="255"/>
                </a:cubicBezTo>
                <a:cubicBezTo>
                  <a:pt x="211" y="251"/>
                  <a:pt x="211" y="247"/>
                  <a:pt x="210" y="244"/>
                </a:cubicBezTo>
                <a:cubicBezTo>
                  <a:pt x="210" y="241"/>
                  <a:pt x="207" y="238"/>
                  <a:pt x="205" y="237"/>
                </a:cubicBezTo>
                <a:cubicBezTo>
                  <a:pt x="204" y="237"/>
                  <a:pt x="202" y="236"/>
                  <a:pt x="201" y="236"/>
                </a:cubicBezTo>
                <a:cubicBezTo>
                  <a:pt x="210" y="231"/>
                  <a:pt x="219" y="231"/>
                  <a:pt x="223" y="236"/>
                </a:cubicBezTo>
                <a:moveTo>
                  <a:pt x="252" y="238"/>
                </a:moveTo>
                <a:cubicBezTo>
                  <a:pt x="262" y="250"/>
                  <a:pt x="253" y="274"/>
                  <a:pt x="233" y="291"/>
                </a:cubicBezTo>
                <a:cubicBezTo>
                  <a:pt x="212" y="307"/>
                  <a:pt x="187" y="312"/>
                  <a:pt x="178" y="300"/>
                </a:cubicBezTo>
                <a:cubicBezTo>
                  <a:pt x="173" y="295"/>
                  <a:pt x="173" y="287"/>
                  <a:pt x="176" y="277"/>
                </a:cubicBezTo>
                <a:cubicBezTo>
                  <a:pt x="179" y="280"/>
                  <a:pt x="184" y="282"/>
                  <a:pt x="189" y="282"/>
                </a:cubicBezTo>
                <a:cubicBezTo>
                  <a:pt x="197" y="282"/>
                  <a:pt x="207" y="278"/>
                  <a:pt x="216" y="271"/>
                </a:cubicBezTo>
                <a:cubicBezTo>
                  <a:pt x="223" y="265"/>
                  <a:pt x="228" y="258"/>
                  <a:pt x="230" y="251"/>
                </a:cubicBezTo>
                <a:cubicBezTo>
                  <a:pt x="233" y="244"/>
                  <a:pt x="232" y="237"/>
                  <a:pt x="229" y="232"/>
                </a:cubicBezTo>
                <a:cubicBezTo>
                  <a:pt x="239" y="231"/>
                  <a:pt x="248" y="233"/>
                  <a:pt x="252" y="238"/>
                </a:cubicBezTo>
                <a:moveTo>
                  <a:pt x="239" y="29"/>
                </a:moveTo>
                <a:cubicBezTo>
                  <a:pt x="240" y="29"/>
                  <a:pt x="242" y="30"/>
                  <a:pt x="246" y="35"/>
                </a:cubicBezTo>
                <a:cubicBezTo>
                  <a:pt x="253" y="42"/>
                  <a:pt x="251" y="44"/>
                  <a:pt x="250" y="45"/>
                </a:cubicBezTo>
                <a:cubicBezTo>
                  <a:pt x="249" y="45"/>
                  <a:pt x="247" y="47"/>
                  <a:pt x="241" y="39"/>
                </a:cubicBezTo>
                <a:cubicBezTo>
                  <a:pt x="234" y="32"/>
                  <a:pt x="236" y="30"/>
                  <a:pt x="237" y="29"/>
                </a:cubicBezTo>
                <a:cubicBezTo>
                  <a:pt x="238" y="29"/>
                  <a:pt x="238" y="29"/>
                  <a:pt x="239" y="29"/>
                </a:cubicBezTo>
                <a:moveTo>
                  <a:pt x="282" y="93"/>
                </a:moveTo>
                <a:cubicBezTo>
                  <a:pt x="276" y="85"/>
                  <a:pt x="278" y="84"/>
                  <a:pt x="279" y="83"/>
                </a:cubicBezTo>
                <a:cubicBezTo>
                  <a:pt x="280" y="83"/>
                  <a:pt x="280" y="83"/>
                  <a:pt x="281" y="83"/>
                </a:cubicBezTo>
                <a:cubicBezTo>
                  <a:pt x="282" y="83"/>
                  <a:pt x="284" y="84"/>
                  <a:pt x="288" y="90"/>
                </a:cubicBezTo>
                <a:cubicBezTo>
                  <a:pt x="293" y="98"/>
                  <a:pt x="291" y="99"/>
                  <a:pt x="290" y="100"/>
                </a:cubicBezTo>
                <a:cubicBezTo>
                  <a:pt x="289" y="101"/>
                  <a:pt x="288" y="101"/>
                  <a:pt x="288" y="100"/>
                </a:cubicBezTo>
                <a:cubicBezTo>
                  <a:pt x="287" y="100"/>
                  <a:pt x="285" y="98"/>
                  <a:pt x="282" y="93"/>
                </a:cubicBezTo>
                <a:moveTo>
                  <a:pt x="296" y="104"/>
                </a:moveTo>
                <a:cubicBezTo>
                  <a:pt x="302" y="98"/>
                  <a:pt x="296" y="89"/>
                  <a:pt x="294" y="86"/>
                </a:cubicBezTo>
                <a:cubicBezTo>
                  <a:pt x="291" y="82"/>
                  <a:pt x="285" y="71"/>
                  <a:pt x="276" y="77"/>
                </a:cubicBezTo>
                <a:cubicBezTo>
                  <a:pt x="266" y="83"/>
                  <a:pt x="273" y="93"/>
                  <a:pt x="275" y="97"/>
                </a:cubicBezTo>
                <a:cubicBezTo>
                  <a:pt x="279" y="103"/>
                  <a:pt x="282" y="106"/>
                  <a:pt x="285" y="107"/>
                </a:cubicBezTo>
                <a:cubicBezTo>
                  <a:pt x="286" y="108"/>
                  <a:pt x="287" y="108"/>
                  <a:pt x="288" y="108"/>
                </a:cubicBezTo>
                <a:cubicBezTo>
                  <a:pt x="289" y="108"/>
                  <a:pt x="290" y="108"/>
                  <a:pt x="290" y="108"/>
                </a:cubicBezTo>
                <a:cubicBezTo>
                  <a:pt x="301" y="127"/>
                  <a:pt x="302" y="143"/>
                  <a:pt x="293" y="153"/>
                </a:cubicBezTo>
                <a:cubicBezTo>
                  <a:pt x="284" y="164"/>
                  <a:pt x="266" y="169"/>
                  <a:pt x="243" y="168"/>
                </a:cubicBezTo>
                <a:cubicBezTo>
                  <a:pt x="220" y="168"/>
                  <a:pt x="193" y="161"/>
                  <a:pt x="167" y="150"/>
                </a:cubicBezTo>
                <a:cubicBezTo>
                  <a:pt x="167" y="149"/>
                  <a:pt x="168" y="148"/>
                  <a:pt x="168" y="147"/>
                </a:cubicBezTo>
                <a:cubicBezTo>
                  <a:pt x="168" y="143"/>
                  <a:pt x="167" y="140"/>
                  <a:pt x="165" y="137"/>
                </a:cubicBezTo>
                <a:cubicBezTo>
                  <a:pt x="162" y="133"/>
                  <a:pt x="157" y="131"/>
                  <a:pt x="153" y="132"/>
                </a:cubicBezTo>
                <a:cubicBezTo>
                  <a:pt x="150" y="104"/>
                  <a:pt x="152" y="77"/>
                  <a:pt x="159" y="55"/>
                </a:cubicBezTo>
                <a:cubicBezTo>
                  <a:pt x="166" y="32"/>
                  <a:pt x="176" y="17"/>
                  <a:pt x="189" y="12"/>
                </a:cubicBezTo>
                <a:cubicBezTo>
                  <a:pt x="201" y="6"/>
                  <a:pt x="216" y="12"/>
                  <a:pt x="230" y="27"/>
                </a:cubicBezTo>
                <a:cubicBezTo>
                  <a:pt x="226" y="33"/>
                  <a:pt x="233" y="41"/>
                  <a:pt x="235" y="44"/>
                </a:cubicBezTo>
                <a:cubicBezTo>
                  <a:pt x="237" y="47"/>
                  <a:pt x="242" y="53"/>
                  <a:pt x="248" y="53"/>
                </a:cubicBezTo>
                <a:cubicBezTo>
                  <a:pt x="250" y="53"/>
                  <a:pt x="252" y="52"/>
                  <a:pt x="255" y="50"/>
                </a:cubicBezTo>
                <a:cubicBezTo>
                  <a:pt x="263" y="43"/>
                  <a:pt x="255" y="34"/>
                  <a:pt x="252" y="30"/>
                </a:cubicBezTo>
                <a:cubicBezTo>
                  <a:pt x="249" y="27"/>
                  <a:pt x="243" y="19"/>
                  <a:pt x="236" y="22"/>
                </a:cubicBezTo>
                <a:cubicBezTo>
                  <a:pt x="215" y="0"/>
                  <a:pt x="197" y="0"/>
                  <a:pt x="186" y="5"/>
                </a:cubicBezTo>
                <a:cubicBezTo>
                  <a:pt x="171" y="11"/>
                  <a:pt x="159" y="28"/>
                  <a:pt x="152" y="53"/>
                </a:cubicBezTo>
                <a:cubicBezTo>
                  <a:pt x="145" y="76"/>
                  <a:pt x="143" y="105"/>
                  <a:pt x="145" y="134"/>
                </a:cubicBezTo>
                <a:cubicBezTo>
                  <a:pt x="145" y="135"/>
                  <a:pt x="145" y="135"/>
                  <a:pt x="145" y="135"/>
                </a:cubicBezTo>
                <a:cubicBezTo>
                  <a:pt x="144" y="136"/>
                  <a:pt x="143" y="137"/>
                  <a:pt x="142" y="138"/>
                </a:cubicBezTo>
                <a:cubicBezTo>
                  <a:pt x="142" y="138"/>
                  <a:pt x="142" y="138"/>
                  <a:pt x="142" y="138"/>
                </a:cubicBezTo>
                <a:cubicBezTo>
                  <a:pt x="133" y="141"/>
                  <a:pt x="124" y="140"/>
                  <a:pt x="113" y="137"/>
                </a:cubicBezTo>
                <a:cubicBezTo>
                  <a:pt x="99" y="134"/>
                  <a:pt x="81" y="131"/>
                  <a:pt x="59" y="136"/>
                </a:cubicBezTo>
                <a:cubicBezTo>
                  <a:pt x="40" y="141"/>
                  <a:pt x="24" y="151"/>
                  <a:pt x="14" y="166"/>
                </a:cubicBezTo>
                <a:cubicBezTo>
                  <a:pt x="4" y="180"/>
                  <a:pt x="0" y="197"/>
                  <a:pt x="0" y="214"/>
                </a:cubicBezTo>
                <a:cubicBezTo>
                  <a:pt x="0" y="229"/>
                  <a:pt x="5" y="244"/>
                  <a:pt x="12" y="256"/>
                </a:cubicBezTo>
                <a:cubicBezTo>
                  <a:pt x="21" y="268"/>
                  <a:pt x="32" y="276"/>
                  <a:pt x="46" y="278"/>
                </a:cubicBezTo>
                <a:cubicBezTo>
                  <a:pt x="51" y="280"/>
                  <a:pt x="57" y="280"/>
                  <a:pt x="62" y="280"/>
                </a:cubicBezTo>
                <a:cubicBezTo>
                  <a:pt x="85" y="280"/>
                  <a:pt x="105" y="272"/>
                  <a:pt x="124" y="264"/>
                </a:cubicBezTo>
                <a:cubicBezTo>
                  <a:pt x="142" y="257"/>
                  <a:pt x="159" y="250"/>
                  <a:pt x="174" y="252"/>
                </a:cubicBezTo>
                <a:cubicBezTo>
                  <a:pt x="171" y="258"/>
                  <a:pt x="170" y="264"/>
                  <a:pt x="171" y="269"/>
                </a:cubicBezTo>
                <a:cubicBezTo>
                  <a:pt x="164" y="283"/>
                  <a:pt x="165" y="296"/>
                  <a:pt x="172" y="305"/>
                </a:cubicBezTo>
                <a:cubicBezTo>
                  <a:pt x="177" y="311"/>
                  <a:pt x="185" y="314"/>
                  <a:pt x="194" y="314"/>
                </a:cubicBezTo>
                <a:cubicBezTo>
                  <a:pt x="196" y="314"/>
                  <a:pt x="199" y="314"/>
                  <a:pt x="201" y="314"/>
                </a:cubicBezTo>
                <a:cubicBezTo>
                  <a:pt x="213" y="312"/>
                  <a:pt x="226" y="306"/>
                  <a:pt x="237" y="296"/>
                </a:cubicBezTo>
                <a:cubicBezTo>
                  <a:pt x="248" y="287"/>
                  <a:pt x="257" y="275"/>
                  <a:pt x="261" y="264"/>
                </a:cubicBezTo>
                <a:cubicBezTo>
                  <a:pt x="265" y="252"/>
                  <a:pt x="264" y="241"/>
                  <a:pt x="258" y="234"/>
                </a:cubicBezTo>
                <a:cubicBezTo>
                  <a:pt x="250" y="225"/>
                  <a:pt x="237" y="222"/>
                  <a:pt x="222" y="226"/>
                </a:cubicBezTo>
                <a:cubicBezTo>
                  <a:pt x="214" y="223"/>
                  <a:pt x="203" y="225"/>
                  <a:pt x="192" y="232"/>
                </a:cubicBezTo>
                <a:cubicBezTo>
                  <a:pt x="164" y="224"/>
                  <a:pt x="140" y="234"/>
                  <a:pt x="117" y="243"/>
                </a:cubicBezTo>
                <a:cubicBezTo>
                  <a:pt x="94" y="252"/>
                  <a:pt x="73" y="261"/>
                  <a:pt x="48" y="255"/>
                </a:cubicBezTo>
                <a:cubicBezTo>
                  <a:pt x="33" y="252"/>
                  <a:pt x="23" y="234"/>
                  <a:pt x="23" y="212"/>
                </a:cubicBezTo>
                <a:cubicBezTo>
                  <a:pt x="23" y="190"/>
                  <a:pt x="34" y="165"/>
                  <a:pt x="65" y="157"/>
                </a:cubicBezTo>
                <a:cubicBezTo>
                  <a:pt x="82" y="153"/>
                  <a:pt x="96" y="156"/>
                  <a:pt x="110" y="159"/>
                </a:cubicBezTo>
                <a:cubicBezTo>
                  <a:pt x="124" y="162"/>
                  <a:pt x="136" y="164"/>
                  <a:pt x="149" y="159"/>
                </a:cubicBezTo>
                <a:cubicBezTo>
                  <a:pt x="151" y="160"/>
                  <a:pt x="152" y="160"/>
                  <a:pt x="154" y="160"/>
                </a:cubicBezTo>
                <a:cubicBezTo>
                  <a:pt x="157" y="160"/>
                  <a:pt x="160" y="159"/>
                  <a:pt x="163" y="157"/>
                </a:cubicBezTo>
                <a:cubicBezTo>
                  <a:pt x="163" y="157"/>
                  <a:pt x="163" y="157"/>
                  <a:pt x="163" y="157"/>
                </a:cubicBezTo>
                <a:cubicBezTo>
                  <a:pt x="190" y="168"/>
                  <a:pt x="218" y="175"/>
                  <a:pt x="242" y="176"/>
                </a:cubicBezTo>
                <a:cubicBezTo>
                  <a:pt x="244" y="176"/>
                  <a:pt x="245" y="176"/>
                  <a:pt x="246" y="176"/>
                </a:cubicBezTo>
                <a:cubicBezTo>
                  <a:pt x="270" y="176"/>
                  <a:pt x="288" y="170"/>
                  <a:pt x="298" y="158"/>
                </a:cubicBezTo>
                <a:cubicBezTo>
                  <a:pt x="306" y="149"/>
                  <a:pt x="312" y="132"/>
                  <a:pt x="296" y="104"/>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92" name="Group 91"/>
          <p:cNvGrpSpPr/>
          <p:nvPr/>
        </p:nvGrpSpPr>
        <p:grpSpPr>
          <a:xfrm>
            <a:off x="7109806" y="2065590"/>
            <a:ext cx="648652" cy="1171758"/>
            <a:chOff x="7665621" y="2333755"/>
            <a:chExt cx="787400" cy="1422400"/>
          </a:xfrm>
        </p:grpSpPr>
        <p:sp>
          <p:nvSpPr>
            <p:cNvPr id="89" name="AutoShape 28"/>
            <p:cNvSpPr>
              <a:spLocks noChangeAspect="1" noChangeArrowheads="1" noTextEdit="1"/>
            </p:cNvSpPr>
            <p:nvPr/>
          </p:nvSpPr>
          <p:spPr bwMode="auto">
            <a:xfrm>
              <a:off x="7665621" y="2336930"/>
              <a:ext cx="7874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Freeform 30"/>
            <p:cNvSpPr>
              <a:spLocks noEditPoints="1"/>
            </p:cNvSpPr>
            <p:nvPr/>
          </p:nvSpPr>
          <p:spPr bwMode="auto">
            <a:xfrm>
              <a:off x="7760871" y="2956055"/>
              <a:ext cx="601663" cy="665163"/>
            </a:xfrm>
            <a:custGeom>
              <a:avLst/>
              <a:gdLst>
                <a:gd name="T0" fmla="*/ 150 w 158"/>
                <a:gd name="T1" fmla="*/ 155 h 176"/>
                <a:gd name="T2" fmla="*/ 79 w 158"/>
                <a:gd name="T3" fmla="*/ 168 h 176"/>
                <a:gd name="T4" fmla="*/ 7 w 158"/>
                <a:gd name="T5" fmla="*/ 155 h 176"/>
                <a:gd name="T6" fmla="*/ 7 w 158"/>
                <a:gd name="T7" fmla="*/ 10 h 176"/>
                <a:gd name="T8" fmla="*/ 78 w 158"/>
                <a:gd name="T9" fmla="*/ 22 h 176"/>
                <a:gd name="T10" fmla="*/ 78 w 158"/>
                <a:gd name="T11" fmla="*/ 22 h 176"/>
                <a:gd name="T12" fmla="*/ 79 w 158"/>
                <a:gd name="T13" fmla="*/ 22 h 176"/>
                <a:gd name="T14" fmla="*/ 79 w 158"/>
                <a:gd name="T15" fmla="*/ 22 h 176"/>
                <a:gd name="T16" fmla="*/ 79 w 158"/>
                <a:gd name="T17" fmla="*/ 22 h 176"/>
                <a:gd name="T18" fmla="*/ 150 w 158"/>
                <a:gd name="T19" fmla="*/ 10 h 176"/>
                <a:gd name="T20" fmla="*/ 150 w 158"/>
                <a:gd name="T21" fmla="*/ 155 h 176"/>
                <a:gd name="T22" fmla="*/ 5 w 158"/>
                <a:gd name="T23" fmla="*/ 1 h 176"/>
                <a:gd name="T24" fmla="*/ 1 w 158"/>
                <a:gd name="T25" fmla="*/ 1 h 176"/>
                <a:gd name="T26" fmla="*/ 0 w 158"/>
                <a:gd name="T27" fmla="*/ 4 h 176"/>
                <a:gd name="T28" fmla="*/ 0 w 158"/>
                <a:gd name="T29" fmla="*/ 158 h 176"/>
                <a:gd name="T30" fmla="*/ 2 w 158"/>
                <a:gd name="T31" fmla="*/ 161 h 176"/>
                <a:gd name="T32" fmla="*/ 78 w 158"/>
                <a:gd name="T33" fmla="*/ 176 h 176"/>
                <a:gd name="T34" fmla="*/ 78 w 158"/>
                <a:gd name="T35" fmla="*/ 176 h 176"/>
                <a:gd name="T36" fmla="*/ 79 w 158"/>
                <a:gd name="T37" fmla="*/ 176 h 176"/>
                <a:gd name="T38" fmla="*/ 79 w 158"/>
                <a:gd name="T39" fmla="*/ 176 h 176"/>
                <a:gd name="T40" fmla="*/ 79 w 158"/>
                <a:gd name="T41" fmla="*/ 176 h 176"/>
                <a:gd name="T42" fmla="*/ 155 w 158"/>
                <a:gd name="T43" fmla="*/ 161 h 176"/>
                <a:gd name="T44" fmla="*/ 158 w 158"/>
                <a:gd name="T45" fmla="*/ 158 h 176"/>
                <a:gd name="T46" fmla="*/ 158 w 158"/>
                <a:gd name="T47" fmla="*/ 4 h 176"/>
                <a:gd name="T48" fmla="*/ 156 w 158"/>
                <a:gd name="T49" fmla="*/ 1 h 176"/>
                <a:gd name="T50" fmla="*/ 152 w 158"/>
                <a:gd name="T51" fmla="*/ 1 h 176"/>
                <a:gd name="T52" fmla="*/ 79 w 158"/>
                <a:gd name="T53" fmla="*/ 14 h 176"/>
                <a:gd name="T54" fmla="*/ 5 w 158"/>
                <a:gd name="T55" fmla="*/ 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176">
                  <a:moveTo>
                    <a:pt x="150" y="155"/>
                  </a:moveTo>
                  <a:cubicBezTo>
                    <a:pt x="134" y="163"/>
                    <a:pt x="107" y="168"/>
                    <a:pt x="79" y="168"/>
                  </a:cubicBezTo>
                  <a:cubicBezTo>
                    <a:pt x="50" y="168"/>
                    <a:pt x="23" y="163"/>
                    <a:pt x="7" y="155"/>
                  </a:cubicBezTo>
                  <a:cubicBezTo>
                    <a:pt x="7" y="10"/>
                    <a:pt x="7" y="10"/>
                    <a:pt x="7" y="10"/>
                  </a:cubicBezTo>
                  <a:cubicBezTo>
                    <a:pt x="25" y="18"/>
                    <a:pt x="50" y="22"/>
                    <a:pt x="78" y="22"/>
                  </a:cubicBezTo>
                  <a:cubicBezTo>
                    <a:pt x="78" y="22"/>
                    <a:pt x="78" y="22"/>
                    <a:pt x="78" y="22"/>
                  </a:cubicBezTo>
                  <a:cubicBezTo>
                    <a:pt x="78" y="22"/>
                    <a:pt x="78" y="22"/>
                    <a:pt x="79" y="22"/>
                  </a:cubicBezTo>
                  <a:cubicBezTo>
                    <a:pt x="79" y="22"/>
                    <a:pt x="79" y="22"/>
                    <a:pt x="79" y="22"/>
                  </a:cubicBezTo>
                  <a:cubicBezTo>
                    <a:pt x="79" y="22"/>
                    <a:pt x="79" y="22"/>
                    <a:pt x="79" y="22"/>
                  </a:cubicBezTo>
                  <a:cubicBezTo>
                    <a:pt x="107" y="22"/>
                    <a:pt x="132" y="18"/>
                    <a:pt x="150" y="10"/>
                  </a:cubicBezTo>
                  <a:lnTo>
                    <a:pt x="150" y="155"/>
                  </a:lnTo>
                  <a:close/>
                  <a:moveTo>
                    <a:pt x="5" y="1"/>
                  </a:moveTo>
                  <a:cubicBezTo>
                    <a:pt x="4" y="0"/>
                    <a:pt x="3" y="0"/>
                    <a:pt x="1" y="1"/>
                  </a:cubicBezTo>
                  <a:cubicBezTo>
                    <a:pt x="0" y="1"/>
                    <a:pt x="0" y="3"/>
                    <a:pt x="0" y="4"/>
                  </a:cubicBezTo>
                  <a:cubicBezTo>
                    <a:pt x="0" y="158"/>
                    <a:pt x="0" y="158"/>
                    <a:pt x="0" y="158"/>
                  </a:cubicBezTo>
                  <a:cubicBezTo>
                    <a:pt x="0" y="159"/>
                    <a:pt x="0" y="160"/>
                    <a:pt x="2" y="161"/>
                  </a:cubicBezTo>
                  <a:cubicBezTo>
                    <a:pt x="18" y="170"/>
                    <a:pt x="47" y="176"/>
                    <a:pt x="78" y="176"/>
                  </a:cubicBezTo>
                  <a:cubicBezTo>
                    <a:pt x="78" y="176"/>
                    <a:pt x="78" y="176"/>
                    <a:pt x="78" y="176"/>
                  </a:cubicBezTo>
                  <a:cubicBezTo>
                    <a:pt x="78" y="176"/>
                    <a:pt x="78" y="176"/>
                    <a:pt x="79" y="176"/>
                  </a:cubicBezTo>
                  <a:cubicBezTo>
                    <a:pt x="79" y="176"/>
                    <a:pt x="79" y="176"/>
                    <a:pt x="79" y="176"/>
                  </a:cubicBezTo>
                  <a:cubicBezTo>
                    <a:pt x="79" y="176"/>
                    <a:pt x="79" y="176"/>
                    <a:pt x="79" y="176"/>
                  </a:cubicBezTo>
                  <a:cubicBezTo>
                    <a:pt x="110" y="176"/>
                    <a:pt x="139" y="170"/>
                    <a:pt x="155" y="161"/>
                  </a:cubicBezTo>
                  <a:cubicBezTo>
                    <a:pt x="157" y="160"/>
                    <a:pt x="158" y="159"/>
                    <a:pt x="158" y="158"/>
                  </a:cubicBezTo>
                  <a:cubicBezTo>
                    <a:pt x="158" y="4"/>
                    <a:pt x="158" y="4"/>
                    <a:pt x="158" y="4"/>
                  </a:cubicBezTo>
                  <a:cubicBezTo>
                    <a:pt x="158" y="3"/>
                    <a:pt x="157" y="1"/>
                    <a:pt x="156" y="1"/>
                  </a:cubicBezTo>
                  <a:cubicBezTo>
                    <a:pt x="154" y="0"/>
                    <a:pt x="153" y="0"/>
                    <a:pt x="152" y="1"/>
                  </a:cubicBezTo>
                  <a:cubicBezTo>
                    <a:pt x="136" y="9"/>
                    <a:pt x="108" y="14"/>
                    <a:pt x="79" y="14"/>
                  </a:cubicBezTo>
                  <a:cubicBezTo>
                    <a:pt x="49" y="14"/>
                    <a:pt x="21" y="9"/>
                    <a:pt x="5" y="1"/>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Freeform 31"/>
            <p:cNvSpPr>
              <a:spLocks noEditPoints="1"/>
            </p:cNvSpPr>
            <p:nvPr/>
          </p:nvSpPr>
          <p:spPr bwMode="auto">
            <a:xfrm>
              <a:off x="7665621" y="2333755"/>
              <a:ext cx="787400" cy="1422400"/>
            </a:xfrm>
            <a:custGeom>
              <a:avLst/>
              <a:gdLst>
                <a:gd name="T0" fmla="*/ 199 w 207"/>
                <a:gd name="T1" fmla="*/ 339 h 377"/>
                <a:gd name="T2" fmla="*/ 104 w 207"/>
                <a:gd name="T3" fmla="*/ 369 h 377"/>
                <a:gd name="T4" fmla="*/ 8 w 207"/>
                <a:gd name="T5" fmla="*/ 339 h 377"/>
                <a:gd name="T6" fmla="*/ 8 w 207"/>
                <a:gd name="T7" fmla="*/ 151 h 377"/>
                <a:gd name="T8" fmla="*/ 32 w 207"/>
                <a:gd name="T9" fmla="*/ 111 h 377"/>
                <a:gd name="T10" fmla="*/ 43 w 207"/>
                <a:gd name="T11" fmla="*/ 97 h 377"/>
                <a:gd name="T12" fmla="*/ 104 w 207"/>
                <a:gd name="T13" fmla="*/ 113 h 377"/>
                <a:gd name="T14" fmla="*/ 164 w 207"/>
                <a:gd name="T15" fmla="*/ 97 h 377"/>
                <a:gd name="T16" fmla="*/ 175 w 207"/>
                <a:gd name="T17" fmla="*/ 111 h 377"/>
                <a:gd name="T18" fmla="*/ 199 w 207"/>
                <a:gd name="T19" fmla="*/ 151 h 377"/>
                <a:gd name="T20" fmla="*/ 199 w 207"/>
                <a:gd name="T21" fmla="*/ 339 h 377"/>
                <a:gd name="T22" fmla="*/ 104 w 207"/>
                <a:gd name="T23" fmla="*/ 8 h 377"/>
                <a:gd name="T24" fmla="*/ 169 w 207"/>
                <a:gd name="T25" fmla="*/ 36 h 377"/>
                <a:gd name="T26" fmla="*/ 104 w 207"/>
                <a:gd name="T27" fmla="*/ 63 h 377"/>
                <a:gd name="T28" fmla="*/ 38 w 207"/>
                <a:gd name="T29" fmla="*/ 36 h 377"/>
                <a:gd name="T30" fmla="*/ 104 w 207"/>
                <a:gd name="T31" fmla="*/ 8 h 377"/>
                <a:gd name="T32" fmla="*/ 104 w 207"/>
                <a:gd name="T33" fmla="*/ 105 h 377"/>
                <a:gd name="T34" fmla="*/ 38 w 207"/>
                <a:gd name="T35" fmla="*/ 77 h 377"/>
                <a:gd name="T36" fmla="*/ 38 w 207"/>
                <a:gd name="T37" fmla="*/ 52 h 377"/>
                <a:gd name="T38" fmla="*/ 104 w 207"/>
                <a:gd name="T39" fmla="*/ 71 h 377"/>
                <a:gd name="T40" fmla="*/ 169 w 207"/>
                <a:gd name="T41" fmla="*/ 52 h 377"/>
                <a:gd name="T42" fmla="*/ 169 w 207"/>
                <a:gd name="T43" fmla="*/ 77 h 377"/>
                <a:gd name="T44" fmla="*/ 104 w 207"/>
                <a:gd name="T45" fmla="*/ 105 h 377"/>
                <a:gd name="T46" fmla="*/ 181 w 207"/>
                <a:gd name="T47" fmla="*/ 105 h 377"/>
                <a:gd name="T48" fmla="*/ 170 w 207"/>
                <a:gd name="T49" fmla="*/ 92 h 377"/>
                <a:gd name="T50" fmla="*/ 177 w 207"/>
                <a:gd name="T51" fmla="*/ 77 h 377"/>
                <a:gd name="T52" fmla="*/ 177 w 207"/>
                <a:gd name="T53" fmla="*/ 36 h 377"/>
                <a:gd name="T54" fmla="*/ 104 w 207"/>
                <a:gd name="T55" fmla="*/ 0 h 377"/>
                <a:gd name="T56" fmla="*/ 30 w 207"/>
                <a:gd name="T57" fmla="*/ 36 h 377"/>
                <a:gd name="T58" fmla="*/ 30 w 207"/>
                <a:gd name="T59" fmla="*/ 77 h 377"/>
                <a:gd name="T60" fmla="*/ 37 w 207"/>
                <a:gd name="T61" fmla="*/ 92 h 377"/>
                <a:gd name="T62" fmla="*/ 26 w 207"/>
                <a:gd name="T63" fmla="*/ 105 h 377"/>
                <a:gd name="T64" fmla="*/ 0 w 207"/>
                <a:gd name="T65" fmla="*/ 151 h 377"/>
                <a:gd name="T66" fmla="*/ 0 w 207"/>
                <a:gd name="T67" fmla="*/ 339 h 377"/>
                <a:gd name="T68" fmla="*/ 32 w 207"/>
                <a:gd name="T69" fmla="*/ 367 h 377"/>
                <a:gd name="T70" fmla="*/ 104 w 207"/>
                <a:gd name="T71" fmla="*/ 377 h 377"/>
                <a:gd name="T72" fmla="*/ 175 w 207"/>
                <a:gd name="T73" fmla="*/ 367 h 377"/>
                <a:gd name="T74" fmla="*/ 207 w 207"/>
                <a:gd name="T75" fmla="*/ 339 h 377"/>
                <a:gd name="T76" fmla="*/ 207 w 207"/>
                <a:gd name="T77" fmla="*/ 151 h 377"/>
                <a:gd name="T78" fmla="*/ 181 w 207"/>
                <a:gd name="T79" fmla="*/ 105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7" h="377">
                  <a:moveTo>
                    <a:pt x="199" y="339"/>
                  </a:moveTo>
                  <a:cubicBezTo>
                    <a:pt x="199" y="353"/>
                    <a:pt x="160" y="369"/>
                    <a:pt x="104" y="369"/>
                  </a:cubicBezTo>
                  <a:cubicBezTo>
                    <a:pt x="47" y="369"/>
                    <a:pt x="8" y="353"/>
                    <a:pt x="8" y="339"/>
                  </a:cubicBezTo>
                  <a:cubicBezTo>
                    <a:pt x="8" y="151"/>
                    <a:pt x="8" y="151"/>
                    <a:pt x="8" y="151"/>
                  </a:cubicBezTo>
                  <a:cubicBezTo>
                    <a:pt x="8" y="138"/>
                    <a:pt x="22" y="122"/>
                    <a:pt x="32" y="111"/>
                  </a:cubicBezTo>
                  <a:cubicBezTo>
                    <a:pt x="37" y="105"/>
                    <a:pt x="41" y="100"/>
                    <a:pt x="43" y="97"/>
                  </a:cubicBezTo>
                  <a:cubicBezTo>
                    <a:pt x="56" y="106"/>
                    <a:pt x="78" y="113"/>
                    <a:pt x="104" y="113"/>
                  </a:cubicBezTo>
                  <a:cubicBezTo>
                    <a:pt x="129" y="113"/>
                    <a:pt x="151" y="106"/>
                    <a:pt x="164" y="97"/>
                  </a:cubicBezTo>
                  <a:cubicBezTo>
                    <a:pt x="166" y="100"/>
                    <a:pt x="170" y="105"/>
                    <a:pt x="175" y="111"/>
                  </a:cubicBezTo>
                  <a:cubicBezTo>
                    <a:pt x="185" y="122"/>
                    <a:pt x="199" y="138"/>
                    <a:pt x="199" y="151"/>
                  </a:cubicBezTo>
                  <a:lnTo>
                    <a:pt x="199" y="339"/>
                  </a:lnTo>
                  <a:close/>
                  <a:moveTo>
                    <a:pt x="104" y="8"/>
                  </a:moveTo>
                  <a:cubicBezTo>
                    <a:pt x="142" y="8"/>
                    <a:pt x="169" y="22"/>
                    <a:pt x="169" y="36"/>
                  </a:cubicBezTo>
                  <a:cubicBezTo>
                    <a:pt x="169" y="49"/>
                    <a:pt x="142" y="63"/>
                    <a:pt x="104" y="63"/>
                  </a:cubicBezTo>
                  <a:cubicBezTo>
                    <a:pt x="65" y="63"/>
                    <a:pt x="38" y="49"/>
                    <a:pt x="38" y="36"/>
                  </a:cubicBezTo>
                  <a:cubicBezTo>
                    <a:pt x="38" y="22"/>
                    <a:pt x="65" y="8"/>
                    <a:pt x="104" y="8"/>
                  </a:cubicBezTo>
                  <a:moveTo>
                    <a:pt x="104" y="105"/>
                  </a:moveTo>
                  <a:cubicBezTo>
                    <a:pt x="65" y="105"/>
                    <a:pt x="38" y="90"/>
                    <a:pt x="38" y="77"/>
                  </a:cubicBezTo>
                  <a:cubicBezTo>
                    <a:pt x="38" y="52"/>
                    <a:pt x="38" y="52"/>
                    <a:pt x="38" y="52"/>
                  </a:cubicBezTo>
                  <a:cubicBezTo>
                    <a:pt x="50" y="63"/>
                    <a:pt x="75" y="71"/>
                    <a:pt x="104" y="71"/>
                  </a:cubicBezTo>
                  <a:cubicBezTo>
                    <a:pt x="132" y="71"/>
                    <a:pt x="157" y="63"/>
                    <a:pt x="169" y="52"/>
                  </a:cubicBezTo>
                  <a:cubicBezTo>
                    <a:pt x="169" y="77"/>
                    <a:pt x="169" y="77"/>
                    <a:pt x="169" y="77"/>
                  </a:cubicBezTo>
                  <a:cubicBezTo>
                    <a:pt x="169" y="90"/>
                    <a:pt x="142" y="105"/>
                    <a:pt x="104" y="105"/>
                  </a:cubicBezTo>
                  <a:moveTo>
                    <a:pt x="181" y="105"/>
                  </a:moveTo>
                  <a:cubicBezTo>
                    <a:pt x="177" y="101"/>
                    <a:pt x="172" y="94"/>
                    <a:pt x="170" y="92"/>
                  </a:cubicBezTo>
                  <a:cubicBezTo>
                    <a:pt x="174" y="87"/>
                    <a:pt x="177" y="82"/>
                    <a:pt x="177" y="77"/>
                  </a:cubicBezTo>
                  <a:cubicBezTo>
                    <a:pt x="177" y="36"/>
                    <a:pt x="177" y="36"/>
                    <a:pt x="177" y="36"/>
                  </a:cubicBezTo>
                  <a:cubicBezTo>
                    <a:pt x="177" y="16"/>
                    <a:pt x="145" y="0"/>
                    <a:pt x="104" y="0"/>
                  </a:cubicBezTo>
                  <a:cubicBezTo>
                    <a:pt x="63" y="0"/>
                    <a:pt x="30" y="16"/>
                    <a:pt x="30" y="36"/>
                  </a:cubicBezTo>
                  <a:cubicBezTo>
                    <a:pt x="30" y="77"/>
                    <a:pt x="30" y="77"/>
                    <a:pt x="30" y="77"/>
                  </a:cubicBezTo>
                  <a:cubicBezTo>
                    <a:pt x="30" y="82"/>
                    <a:pt x="33" y="87"/>
                    <a:pt x="37" y="92"/>
                  </a:cubicBezTo>
                  <a:cubicBezTo>
                    <a:pt x="35" y="94"/>
                    <a:pt x="30" y="101"/>
                    <a:pt x="26" y="105"/>
                  </a:cubicBezTo>
                  <a:cubicBezTo>
                    <a:pt x="14" y="119"/>
                    <a:pt x="0" y="135"/>
                    <a:pt x="0" y="151"/>
                  </a:cubicBezTo>
                  <a:cubicBezTo>
                    <a:pt x="0" y="339"/>
                    <a:pt x="0" y="339"/>
                    <a:pt x="0" y="339"/>
                  </a:cubicBezTo>
                  <a:cubicBezTo>
                    <a:pt x="0" y="350"/>
                    <a:pt x="11" y="360"/>
                    <a:pt x="32" y="367"/>
                  </a:cubicBezTo>
                  <a:cubicBezTo>
                    <a:pt x="51" y="374"/>
                    <a:pt x="77" y="377"/>
                    <a:pt x="104" y="377"/>
                  </a:cubicBezTo>
                  <a:cubicBezTo>
                    <a:pt x="131" y="377"/>
                    <a:pt x="156" y="374"/>
                    <a:pt x="175" y="367"/>
                  </a:cubicBezTo>
                  <a:cubicBezTo>
                    <a:pt x="196" y="360"/>
                    <a:pt x="207" y="350"/>
                    <a:pt x="207" y="339"/>
                  </a:cubicBezTo>
                  <a:cubicBezTo>
                    <a:pt x="207" y="151"/>
                    <a:pt x="207" y="151"/>
                    <a:pt x="207" y="151"/>
                  </a:cubicBezTo>
                  <a:cubicBezTo>
                    <a:pt x="207" y="135"/>
                    <a:pt x="193" y="119"/>
                    <a:pt x="181" y="105"/>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94" name="Group 34"/>
          <p:cNvGrpSpPr>
            <a:grpSpLocks noChangeAspect="1"/>
          </p:cNvGrpSpPr>
          <p:nvPr/>
        </p:nvGrpSpPr>
        <p:grpSpPr bwMode="auto">
          <a:xfrm>
            <a:off x="544513" y="3659800"/>
            <a:ext cx="889947" cy="1162486"/>
            <a:chOff x="343" y="2333"/>
            <a:chExt cx="689" cy="900"/>
          </a:xfrm>
          <a:solidFill>
            <a:schemeClr val="accent2"/>
          </a:solidFill>
        </p:grpSpPr>
        <p:sp>
          <p:nvSpPr>
            <p:cNvPr id="96" name="Freeform 35"/>
            <p:cNvSpPr>
              <a:spLocks noEditPoints="1"/>
            </p:cNvSpPr>
            <p:nvPr/>
          </p:nvSpPr>
          <p:spPr bwMode="auto">
            <a:xfrm>
              <a:off x="560" y="2764"/>
              <a:ext cx="472" cy="469"/>
            </a:xfrm>
            <a:custGeom>
              <a:avLst/>
              <a:gdLst>
                <a:gd name="T0" fmla="*/ 175 w 198"/>
                <a:gd name="T1" fmla="*/ 115 h 197"/>
                <a:gd name="T2" fmla="*/ 178 w 198"/>
                <a:gd name="T3" fmla="*/ 143 h 197"/>
                <a:gd name="T4" fmla="*/ 157 w 198"/>
                <a:gd name="T5" fmla="*/ 151 h 197"/>
                <a:gd name="T6" fmla="*/ 145 w 198"/>
                <a:gd name="T7" fmla="*/ 177 h 197"/>
                <a:gd name="T8" fmla="*/ 123 w 198"/>
                <a:gd name="T9" fmla="*/ 173 h 197"/>
                <a:gd name="T10" fmla="*/ 100 w 198"/>
                <a:gd name="T11" fmla="*/ 190 h 197"/>
                <a:gd name="T12" fmla="*/ 82 w 198"/>
                <a:gd name="T13" fmla="*/ 175 h 197"/>
                <a:gd name="T14" fmla="*/ 74 w 198"/>
                <a:gd name="T15" fmla="*/ 187 h 197"/>
                <a:gd name="T16" fmla="*/ 56 w 198"/>
                <a:gd name="T17" fmla="*/ 164 h 197"/>
                <a:gd name="T18" fmla="*/ 33 w 198"/>
                <a:gd name="T19" fmla="*/ 162 h 197"/>
                <a:gd name="T20" fmla="*/ 29 w 198"/>
                <a:gd name="T21" fmla="*/ 134 h 197"/>
                <a:gd name="T22" fmla="*/ 10 w 198"/>
                <a:gd name="T23" fmla="*/ 121 h 197"/>
                <a:gd name="T24" fmla="*/ 21 w 198"/>
                <a:gd name="T25" fmla="*/ 94 h 197"/>
                <a:gd name="T26" fmla="*/ 11 w 198"/>
                <a:gd name="T27" fmla="*/ 74 h 197"/>
                <a:gd name="T28" fmla="*/ 34 w 198"/>
                <a:gd name="T29" fmla="*/ 56 h 197"/>
                <a:gd name="T30" fmla="*/ 35 w 198"/>
                <a:gd name="T31" fmla="*/ 33 h 197"/>
                <a:gd name="T32" fmla="*/ 63 w 198"/>
                <a:gd name="T33" fmla="*/ 29 h 197"/>
                <a:gd name="T34" fmla="*/ 76 w 198"/>
                <a:gd name="T35" fmla="*/ 10 h 197"/>
                <a:gd name="T36" fmla="*/ 103 w 198"/>
                <a:gd name="T37" fmla="*/ 21 h 197"/>
                <a:gd name="T38" fmla="*/ 123 w 198"/>
                <a:gd name="T39" fmla="*/ 10 h 197"/>
                <a:gd name="T40" fmla="*/ 141 w 198"/>
                <a:gd name="T41" fmla="*/ 33 h 197"/>
                <a:gd name="T42" fmla="*/ 164 w 198"/>
                <a:gd name="T43" fmla="*/ 35 h 197"/>
                <a:gd name="T44" fmla="*/ 168 w 198"/>
                <a:gd name="T45" fmla="*/ 63 h 197"/>
                <a:gd name="T46" fmla="*/ 187 w 198"/>
                <a:gd name="T47" fmla="*/ 76 h 197"/>
                <a:gd name="T48" fmla="*/ 194 w 198"/>
                <a:gd name="T49" fmla="*/ 70 h 197"/>
                <a:gd name="T50" fmla="*/ 179 w 198"/>
                <a:gd name="T51" fmla="*/ 69 h 197"/>
                <a:gd name="T52" fmla="*/ 185 w 198"/>
                <a:gd name="T53" fmla="*/ 51 h 197"/>
                <a:gd name="T54" fmla="*/ 161 w 198"/>
                <a:gd name="T55" fmla="*/ 27 h 197"/>
                <a:gd name="T56" fmla="*/ 151 w 198"/>
                <a:gd name="T57" fmla="*/ 19 h 197"/>
                <a:gd name="T58" fmla="*/ 122 w 198"/>
                <a:gd name="T59" fmla="*/ 2 h 197"/>
                <a:gd name="T60" fmla="*/ 114 w 198"/>
                <a:gd name="T61" fmla="*/ 15 h 197"/>
                <a:gd name="T62" fmla="*/ 105 w 198"/>
                <a:gd name="T63" fmla="*/ 3 h 197"/>
                <a:gd name="T64" fmla="*/ 71 w 198"/>
                <a:gd name="T65" fmla="*/ 4 h 197"/>
                <a:gd name="T66" fmla="*/ 63 w 198"/>
                <a:gd name="T67" fmla="*/ 21 h 197"/>
                <a:gd name="T68" fmla="*/ 51 w 198"/>
                <a:gd name="T69" fmla="*/ 12 h 197"/>
                <a:gd name="T70" fmla="*/ 33 w 198"/>
                <a:gd name="T71" fmla="*/ 44 h 197"/>
                <a:gd name="T72" fmla="*/ 14 w 198"/>
                <a:gd name="T73" fmla="*/ 47 h 197"/>
                <a:gd name="T74" fmla="*/ 15 w 198"/>
                <a:gd name="T75" fmla="*/ 84 h 197"/>
                <a:gd name="T76" fmla="*/ 2 w 198"/>
                <a:gd name="T77" fmla="*/ 93 h 197"/>
                <a:gd name="T78" fmla="*/ 4 w 198"/>
                <a:gd name="T79" fmla="*/ 126 h 197"/>
                <a:gd name="T80" fmla="*/ 8 w 198"/>
                <a:gd name="T81" fmla="*/ 129 h 197"/>
                <a:gd name="T82" fmla="*/ 13 w 198"/>
                <a:gd name="T83" fmla="*/ 141 h 197"/>
                <a:gd name="T84" fmla="*/ 35 w 198"/>
                <a:gd name="T85" fmla="*/ 170 h 197"/>
                <a:gd name="T86" fmla="*/ 46 w 198"/>
                <a:gd name="T87" fmla="*/ 178 h 197"/>
                <a:gd name="T88" fmla="*/ 80 w 198"/>
                <a:gd name="T89" fmla="*/ 192 h 197"/>
                <a:gd name="T90" fmla="*/ 93 w 198"/>
                <a:gd name="T91" fmla="*/ 194 h 197"/>
                <a:gd name="T92" fmla="*/ 126 w 198"/>
                <a:gd name="T93" fmla="*/ 193 h 197"/>
                <a:gd name="T94" fmla="*/ 135 w 198"/>
                <a:gd name="T95" fmla="*/ 176 h 197"/>
                <a:gd name="T96" fmla="*/ 170 w 198"/>
                <a:gd name="T97" fmla="*/ 167 h 197"/>
                <a:gd name="T98" fmla="*/ 168 w 198"/>
                <a:gd name="T99" fmla="*/ 147 h 197"/>
                <a:gd name="T100" fmla="*/ 195 w 198"/>
                <a:gd name="T101" fmla="*/ 122 h 197"/>
                <a:gd name="T102" fmla="*/ 183 w 198"/>
                <a:gd name="T103" fmla="*/ 113 h 197"/>
                <a:gd name="T104" fmla="*/ 197 w 198"/>
                <a:gd name="T105" fmla="*/ 10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8" h="197">
                  <a:moveTo>
                    <a:pt x="180" y="99"/>
                  </a:moveTo>
                  <a:cubicBezTo>
                    <a:pt x="178" y="99"/>
                    <a:pt x="177" y="101"/>
                    <a:pt x="176" y="102"/>
                  </a:cubicBezTo>
                  <a:cubicBezTo>
                    <a:pt x="176" y="107"/>
                    <a:pt x="176" y="111"/>
                    <a:pt x="175" y="115"/>
                  </a:cubicBezTo>
                  <a:cubicBezTo>
                    <a:pt x="175" y="116"/>
                    <a:pt x="175" y="118"/>
                    <a:pt x="177" y="119"/>
                  </a:cubicBezTo>
                  <a:cubicBezTo>
                    <a:pt x="187" y="123"/>
                    <a:pt x="187" y="123"/>
                    <a:pt x="187" y="123"/>
                  </a:cubicBezTo>
                  <a:cubicBezTo>
                    <a:pt x="185" y="130"/>
                    <a:pt x="182" y="137"/>
                    <a:pt x="178" y="143"/>
                  </a:cubicBezTo>
                  <a:cubicBezTo>
                    <a:pt x="168" y="139"/>
                    <a:pt x="168" y="139"/>
                    <a:pt x="168" y="139"/>
                  </a:cubicBezTo>
                  <a:cubicBezTo>
                    <a:pt x="167" y="139"/>
                    <a:pt x="165" y="139"/>
                    <a:pt x="164" y="141"/>
                  </a:cubicBezTo>
                  <a:cubicBezTo>
                    <a:pt x="162" y="144"/>
                    <a:pt x="159" y="148"/>
                    <a:pt x="157" y="151"/>
                  </a:cubicBezTo>
                  <a:cubicBezTo>
                    <a:pt x="155" y="152"/>
                    <a:pt x="155" y="154"/>
                    <a:pt x="156" y="155"/>
                  </a:cubicBezTo>
                  <a:cubicBezTo>
                    <a:pt x="163" y="164"/>
                    <a:pt x="163" y="164"/>
                    <a:pt x="163" y="164"/>
                  </a:cubicBezTo>
                  <a:cubicBezTo>
                    <a:pt x="157" y="169"/>
                    <a:pt x="152" y="173"/>
                    <a:pt x="145" y="177"/>
                  </a:cubicBezTo>
                  <a:cubicBezTo>
                    <a:pt x="139" y="169"/>
                    <a:pt x="139" y="169"/>
                    <a:pt x="139" y="169"/>
                  </a:cubicBezTo>
                  <a:cubicBezTo>
                    <a:pt x="138" y="167"/>
                    <a:pt x="136" y="167"/>
                    <a:pt x="134" y="168"/>
                  </a:cubicBezTo>
                  <a:cubicBezTo>
                    <a:pt x="130" y="170"/>
                    <a:pt x="127" y="171"/>
                    <a:pt x="123" y="173"/>
                  </a:cubicBezTo>
                  <a:cubicBezTo>
                    <a:pt x="121" y="173"/>
                    <a:pt x="120" y="175"/>
                    <a:pt x="120" y="176"/>
                  </a:cubicBezTo>
                  <a:cubicBezTo>
                    <a:pt x="121" y="187"/>
                    <a:pt x="121" y="187"/>
                    <a:pt x="121" y="187"/>
                  </a:cubicBezTo>
                  <a:cubicBezTo>
                    <a:pt x="114" y="189"/>
                    <a:pt x="107" y="190"/>
                    <a:pt x="100" y="190"/>
                  </a:cubicBezTo>
                  <a:cubicBezTo>
                    <a:pt x="98" y="179"/>
                    <a:pt x="98" y="179"/>
                    <a:pt x="98" y="179"/>
                  </a:cubicBezTo>
                  <a:cubicBezTo>
                    <a:pt x="98" y="178"/>
                    <a:pt x="96" y="176"/>
                    <a:pt x="95" y="176"/>
                  </a:cubicBezTo>
                  <a:cubicBezTo>
                    <a:pt x="91" y="176"/>
                    <a:pt x="86" y="175"/>
                    <a:pt x="82" y="175"/>
                  </a:cubicBezTo>
                  <a:cubicBezTo>
                    <a:pt x="82" y="175"/>
                    <a:pt x="82" y="175"/>
                    <a:pt x="82" y="175"/>
                  </a:cubicBezTo>
                  <a:cubicBezTo>
                    <a:pt x="80" y="175"/>
                    <a:pt x="79" y="175"/>
                    <a:pt x="78" y="177"/>
                  </a:cubicBezTo>
                  <a:cubicBezTo>
                    <a:pt x="74" y="187"/>
                    <a:pt x="74" y="187"/>
                    <a:pt x="74" y="187"/>
                  </a:cubicBezTo>
                  <a:cubicBezTo>
                    <a:pt x="67" y="185"/>
                    <a:pt x="60" y="182"/>
                    <a:pt x="54" y="178"/>
                  </a:cubicBezTo>
                  <a:cubicBezTo>
                    <a:pt x="58" y="168"/>
                    <a:pt x="58" y="168"/>
                    <a:pt x="58" y="168"/>
                  </a:cubicBezTo>
                  <a:cubicBezTo>
                    <a:pt x="58" y="167"/>
                    <a:pt x="58" y="165"/>
                    <a:pt x="56" y="164"/>
                  </a:cubicBezTo>
                  <a:cubicBezTo>
                    <a:pt x="53" y="162"/>
                    <a:pt x="50" y="159"/>
                    <a:pt x="47" y="156"/>
                  </a:cubicBezTo>
                  <a:cubicBezTo>
                    <a:pt x="45" y="155"/>
                    <a:pt x="43" y="155"/>
                    <a:pt x="42" y="156"/>
                  </a:cubicBezTo>
                  <a:cubicBezTo>
                    <a:pt x="33" y="162"/>
                    <a:pt x="33" y="162"/>
                    <a:pt x="33" y="162"/>
                  </a:cubicBezTo>
                  <a:cubicBezTo>
                    <a:pt x="28" y="157"/>
                    <a:pt x="24" y="151"/>
                    <a:pt x="20" y="145"/>
                  </a:cubicBezTo>
                  <a:cubicBezTo>
                    <a:pt x="28" y="138"/>
                    <a:pt x="28" y="138"/>
                    <a:pt x="28" y="138"/>
                  </a:cubicBezTo>
                  <a:cubicBezTo>
                    <a:pt x="30" y="137"/>
                    <a:pt x="30" y="135"/>
                    <a:pt x="29" y="134"/>
                  </a:cubicBezTo>
                  <a:cubicBezTo>
                    <a:pt x="28" y="130"/>
                    <a:pt x="26" y="126"/>
                    <a:pt x="25" y="123"/>
                  </a:cubicBezTo>
                  <a:cubicBezTo>
                    <a:pt x="24" y="121"/>
                    <a:pt x="23" y="120"/>
                    <a:pt x="21" y="120"/>
                  </a:cubicBezTo>
                  <a:cubicBezTo>
                    <a:pt x="10" y="121"/>
                    <a:pt x="10" y="121"/>
                    <a:pt x="10" y="121"/>
                  </a:cubicBezTo>
                  <a:cubicBezTo>
                    <a:pt x="8" y="114"/>
                    <a:pt x="7" y="107"/>
                    <a:pt x="7" y="99"/>
                  </a:cubicBezTo>
                  <a:cubicBezTo>
                    <a:pt x="18" y="98"/>
                    <a:pt x="18" y="98"/>
                    <a:pt x="18" y="98"/>
                  </a:cubicBezTo>
                  <a:cubicBezTo>
                    <a:pt x="20" y="97"/>
                    <a:pt x="21" y="96"/>
                    <a:pt x="21" y="94"/>
                  </a:cubicBezTo>
                  <a:cubicBezTo>
                    <a:pt x="21" y="90"/>
                    <a:pt x="22" y="86"/>
                    <a:pt x="23" y="82"/>
                  </a:cubicBezTo>
                  <a:cubicBezTo>
                    <a:pt x="23" y="81"/>
                    <a:pt x="22" y="79"/>
                    <a:pt x="20" y="78"/>
                  </a:cubicBezTo>
                  <a:cubicBezTo>
                    <a:pt x="11" y="74"/>
                    <a:pt x="11" y="74"/>
                    <a:pt x="11" y="74"/>
                  </a:cubicBezTo>
                  <a:cubicBezTo>
                    <a:pt x="13" y="67"/>
                    <a:pt x="15" y="60"/>
                    <a:pt x="19" y="54"/>
                  </a:cubicBezTo>
                  <a:cubicBezTo>
                    <a:pt x="29" y="57"/>
                    <a:pt x="29" y="57"/>
                    <a:pt x="29" y="57"/>
                  </a:cubicBezTo>
                  <a:cubicBezTo>
                    <a:pt x="31" y="58"/>
                    <a:pt x="33" y="57"/>
                    <a:pt x="34" y="56"/>
                  </a:cubicBezTo>
                  <a:cubicBezTo>
                    <a:pt x="36" y="53"/>
                    <a:pt x="38" y="49"/>
                    <a:pt x="41" y="46"/>
                  </a:cubicBezTo>
                  <a:cubicBezTo>
                    <a:pt x="42" y="45"/>
                    <a:pt x="42" y="43"/>
                    <a:pt x="41" y="42"/>
                  </a:cubicBezTo>
                  <a:cubicBezTo>
                    <a:pt x="35" y="33"/>
                    <a:pt x="35" y="33"/>
                    <a:pt x="35" y="33"/>
                  </a:cubicBezTo>
                  <a:cubicBezTo>
                    <a:pt x="40" y="28"/>
                    <a:pt x="46" y="24"/>
                    <a:pt x="52" y="20"/>
                  </a:cubicBezTo>
                  <a:cubicBezTo>
                    <a:pt x="59" y="28"/>
                    <a:pt x="59" y="28"/>
                    <a:pt x="59" y="28"/>
                  </a:cubicBezTo>
                  <a:cubicBezTo>
                    <a:pt x="60" y="29"/>
                    <a:pt x="62" y="30"/>
                    <a:pt x="63" y="29"/>
                  </a:cubicBezTo>
                  <a:cubicBezTo>
                    <a:pt x="67" y="27"/>
                    <a:pt x="71" y="26"/>
                    <a:pt x="75" y="24"/>
                  </a:cubicBezTo>
                  <a:cubicBezTo>
                    <a:pt x="76" y="24"/>
                    <a:pt x="77" y="22"/>
                    <a:pt x="77" y="21"/>
                  </a:cubicBezTo>
                  <a:cubicBezTo>
                    <a:pt x="76" y="10"/>
                    <a:pt x="76" y="10"/>
                    <a:pt x="76" y="10"/>
                  </a:cubicBezTo>
                  <a:cubicBezTo>
                    <a:pt x="83" y="8"/>
                    <a:pt x="90" y="7"/>
                    <a:pt x="98" y="7"/>
                  </a:cubicBezTo>
                  <a:cubicBezTo>
                    <a:pt x="99" y="18"/>
                    <a:pt x="99" y="18"/>
                    <a:pt x="99" y="18"/>
                  </a:cubicBezTo>
                  <a:cubicBezTo>
                    <a:pt x="100" y="19"/>
                    <a:pt x="101" y="21"/>
                    <a:pt x="103" y="21"/>
                  </a:cubicBezTo>
                  <a:cubicBezTo>
                    <a:pt x="107" y="21"/>
                    <a:pt x="111" y="21"/>
                    <a:pt x="115" y="22"/>
                  </a:cubicBezTo>
                  <a:cubicBezTo>
                    <a:pt x="117" y="23"/>
                    <a:pt x="118" y="22"/>
                    <a:pt x="119" y="20"/>
                  </a:cubicBezTo>
                  <a:cubicBezTo>
                    <a:pt x="123" y="10"/>
                    <a:pt x="123" y="10"/>
                    <a:pt x="123" y="10"/>
                  </a:cubicBezTo>
                  <a:cubicBezTo>
                    <a:pt x="130" y="12"/>
                    <a:pt x="137" y="15"/>
                    <a:pt x="144" y="19"/>
                  </a:cubicBezTo>
                  <a:cubicBezTo>
                    <a:pt x="140" y="29"/>
                    <a:pt x="140" y="29"/>
                    <a:pt x="140" y="29"/>
                  </a:cubicBezTo>
                  <a:cubicBezTo>
                    <a:pt x="139" y="30"/>
                    <a:pt x="140" y="32"/>
                    <a:pt x="141" y="33"/>
                  </a:cubicBezTo>
                  <a:cubicBezTo>
                    <a:pt x="145" y="35"/>
                    <a:pt x="148" y="38"/>
                    <a:pt x="151" y="41"/>
                  </a:cubicBezTo>
                  <a:cubicBezTo>
                    <a:pt x="152" y="42"/>
                    <a:pt x="154" y="42"/>
                    <a:pt x="156" y="41"/>
                  </a:cubicBezTo>
                  <a:cubicBezTo>
                    <a:pt x="164" y="35"/>
                    <a:pt x="164" y="35"/>
                    <a:pt x="164" y="35"/>
                  </a:cubicBezTo>
                  <a:cubicBezTo>
                    <a:pt x="169" y="40"/>
                    <a:pt x="174" y="46"/>
                    <a:pt x="177" y="52"/>
                  </a:cubicBezTo>
                  <a:cubicBezTo>
                    <a:pt x="169" y="59"/>
                    <a:pt x="169" y="59"/>
                    <a:pt x="169" y="59"/>
                  </a:cubicBezTo>
                  <a:cubicBezTo>
                    <a:pt x="168" y="60"/>
                    <a:pt x="167" y="62"/>
                    <a:pt x="168" y="63"/>
                  </a:cubicBezTo>
                  <a:cubicBezTo>
                    <a:pt x="170" y="67"/>
                    <a:pt x="172" y="70"/>
                    <a:pt x="173" y="74"/>
                  </a:cubicBezTo>
                  <a:cubicBezTo>
                    <a:pt x="173" y="76"/>
                    <a:pt x="175" y="77"/>
                    <a:pt x="177" y="77"/>
                  </a:cubicBezTo>
                  <a:cubicBezTo>
                    <a:pt x="187" y="76"/>
                    <a:pt x="187" y="76"/>
                    <a:pt x="187" y="76"/>
                  </a:cubicBezTo>
                  <a:cubicBezTo>
                    <a:pt x="189" y="83"/>
                    <a:pt x="190" y="90"/>
                    <a:pt x="190" y="97"/>
                  </a:cubicBezTo>
                  <a:lnTo>
                    <a:pt x="180" y="99"/>
                  </a:lnTo>
                  <a:close/>
                  <a:moveTo>
                    <a:pt x="194" y="70"/>
                  </a:moveTo>
                  <a:cubicBezTo>
                    <a:pt x="193" y="69"/>
                    <a:pt x="192" y="68"/>
                    <a:pt x="191" y="68"/>
                  </a:cubicBezTo>
                  <a:cubicBezTo>
                    <a:pt x="190" y="68"/>
                    <a:pt x="189" y="68"/>
                    <a:pt x="188" y="68"/>
                  </a:cubicBezTo>
                  <a:cubicBezTo>
                    <a:pt x="179" y="69"/>
                    <a:pt x="179" y="69"/>
                    <a:pt x="179" y="69"/>
                  </a:cubicBezTo>
                  <a:cubicBezTo>
                    <a:pt x="178" y="67"/>
                    <a:pt x="177" y="65"/>
                    <a:pt x="176" y="62"/>
                  </a:cubicBezTo>
                  <a:cubicBezTo>
                    <a:pt x="184" y="55"/>
                    <a:pt x="184" y="55"/>
                    <a:pt x="184" y="55"/>
                  </a:cubicBezTo>
                  <a:cubicBezTo>
                    <a:pt x="186" y="54"/>
                    <a:pt x="186" y="52"/>
                    <a:pt x="185" y="51"/>
                  </a:cubicBezTo>
                  <a:cubicBezTo>
                    <a:pt x="180" y="42"/>
                    <a:pt x="174" y="34"/>
                    <a:pt x="167" y="27"/>
                  </a:cubicBezTo>
                  <a:cubicBezTo>
                    <a:pt x="166" y="26"/>
                    <a:pt x="165" y="26"/>
                    <a:pt x="164" y="26"/>
                  </a:cubicBezTo>
                  <a:cubicBezTo>
                    <a:pt x="163" y="26"/>
                    <a:pt x="162" y="27"/>
                    <a:pt x="161" y="27"/>
                  </a:cubicBezTo>
                  <a:cubicBezTo>
                    <a:pt x="154" y="33"/>
                    <a:pt x="154" y="33"/>
                    <a:pt x="154" y="33"/>
                  </a:cubicBezTo>
                  <a:cubicBezTo>
                    <a:pt x="152" y="32"/>
                    <a:pt x="150" y="30"/>
                    <a:pt x="148" y="29"/>
                  </a:cubicBezTo>
                  <a:cubicBezTo>
                    <a:pt x="151" y="19"/>
                    <a:pt x="151" y="19"/>
                    <a:pt x="151" y="19"/>
                  </a:cubicBezTo>
                  <a:cubicBezTo>
                    <a:pt x="152" y="19"/>
                    <a:pt x="152" y="18"/>
                    <a:pt x="152" y="17"/>
                  </a:cubicBezTo>
                  <a:cubicBezTo>
                    <a:pt x="152" y="16"/>
                    <a:pt x="151" y="15"/>
                    <a:pt x="150" y="14"/>
                  </a:cubicBezTo>
                  <a:cubicBezTo>
                    <a:pt x="141" y="9"/>
                    <a:pt x="132" y="5"/>
                    <a:pt x="122" y="2"/>
                  </a:cubicBezTo>
                  <a:cubicBezTo>
                    <a:pt x="121" y="2"/>
                    <a:pt x="120" y="2"/>
                    <a:pt x="119" y="3"/>
                  </a:cubicBezTo>
                  <a:cubicBezTo>
                    <a:pt x="118" y="3"/>
                    <a:pt x="118" y="4"/>
                    <a:pt x="118" y="5"/>
                  </a:cubicBezTo>
                  <a:cubicBezTo>
                    <a:pt x="114" y="15"/>
                    <a:pt x="114" y="15"/>
                    <a:pt x="114" y="15"/>
                  </a:cubicBezTo>
                  <a:cubicBezTo>
                    <a:pt x="111" y="14"/>
                    <a:pt x="109" y="14"/>
                    <a:pt x="106" y="14"/>
                  </a:cubicBezTo>
                  <a:cubicBezTo>
                    <a:pt x="105" y="3"/>
                    <a:pt x="105" y="3"/>
                    <a:pt x="105" y="3"/>
                  </a:cubicBezTo>
                  <a:cubicBezTo>
                    <a:pt x="105" y="3"/>
                    <a:pt x="105" y="3"/>
                    <a:pt x="105" y="3"/>
                  </a:cubicBezTo>
                  <a:cubicBezTo>
                    <a:pt x="104" y="1"/>
                    <a:pt x="103" y="0"/>
                    <a:pt x="101" y="0"/>
                  </a:cubicBezTo>
                  <a:cubicBezTo>
                    <a:pt x="100" y="0"/>
                    <a:pt x="99" y="0"/>
                    <a:pt x="99" y="0"/>
                  </a:cubicBezTo>
                  <a:cubicBezTo>
                    <a:pt x="89" y="0"/>
                    <a:pt x="80" y="1"/>
                    <a:pt x="71" y="4"/>
                  </a:cubicBezTo>
                  <a:cubicBezTo>
                    <a:pt x="69" y="4"/>
                    <a:pt x="68" y="6"/>
                    <a:pt x="68" y="8"/>
                  </a:cubicBezTo>
                  <a:cubicBezTo>
                    <a:pt x="69" y="18"/>
                    <a:pt x="69" y="18"/>
                    <a:pt x="69" y="18"/>
                  </a:cubicBezTo>
                  <a:cubicBezTo>
                    <a:pt x="67" y="19"/>
                    <a:pt x="65" y="20"/>
                    <a:pt x="63" y="21"/>
                  </a:cubicBezTo>
                  <a:cubicBezTo>
                    <a:pt x="57" y="14"/>
                    <a:pt x="57" y="14"/>
                    <a:pt x="57" y="14"/>
                  </a:cubicBezTo>
                  <a:cubicBezTo>
                    <a:pt x="56" y="13"/>
                    <a:pt x="56" y="12"/>
                    <a:pt x="55" y="12"/>
                  </a:cubicBezTo>
                  <a:cubicBezTo>
                    <a:pt x="54" y="11"/>
                    <a:pt x="53" y="11"/>
                    <a:pt x="51" y="12"/>
                  </a:cubicBezTo>
                  <a:cubicBezTo>
                    <a:pt x="42" y="17"/>
                    <a:pt x="34" y="23"/>
                    <a:pt x="27" y="30"/>
                  </a:cubicBezTo>
                  <a:cubicBezTo>
                    <a:pt x="26" y="32"/>
                    <a:pt x="26" y="34"/>
                    <a:pt x="27" y="35"/>
                  </a:cubicBezTo>
                  <a:cubicBezTo>
                    <a:pt x="33" y="44"/>
                    <a:pt x="33" y="44"/>
                    <a:pt x="33" y="44"/>
                  </a:cubicBezTo>
                  <a:cubicBezTo>
                    <a:pt x="32" y="46"/>
                    <a:pt x="30" y="47"/>
                    <a:pt x="29" y="49"/>
                  </a:cubicBezTo>
                  <a:cubicBezTo>
                    <a:pt x="19" y="46"/>
                    <a:pt x="19" y="46"/>
                    <a:pt x="19" y="46"/>
                  </a:cubicBezTo>
                  <a:cubicBezTo>
                    <a:pt x="17" y="45"/>
                    <a:pt x="15" y="46"/>
                    <a:pt x="14" y="47"/>
                  </a:cubicBezTo>
                  <a:cubicBezTo>
                    <a:pt x="9" y="56"/>
                    <a:pt x="5" y="65"/>
                    <a:pt x="3" y="75"/>
                  </a:cubicBezTo>
                  <a:cubicBezTo>
                    <a:pt x="2" y="77"/>
                    <a:pt x="3" y="78"/>
                    <a:pt x="5" y="79"/>
                  </a:cubicBezTo>
                  <a:cubicBezTo>
                    <a:pt x="15" y="84"/>
                    <a:pt x="15" y="84"/>
                    <a:pt x="15" y="84"/>
                  </a:cubicBezTo>
                  <a:cubicBezTo>
                    <a:pt x="14" y="86"/>
                    <a:pt x="14" y="89"/>
                    <a:pt x="14" y="91"/>
                  </a:cubicBezTo>
                  <a:cubicBezTo>
                    <a:pt x="4" y="92"/>
                    <a:pt x="4" y="92"/>
                    <a:pt x="4" y="92"/>
                  </a:cubicBezTo>
                  <a:cubicBezTo>
                    <a:pt x="3" y="92"/>
                    <a:pt x="2" y="93"/>
                    <a:pt x="2" y="93"/>
                  </a:cubicBezTo>
                  <a:cubicBezTo>
                    <a:pt x="1" y="94"/>
                    <a:pt x="0" y="95"/>
                    <a:pt x="0" y="96"/>
                  </a:cubicBezTo>
                  <a:cubicBezTo>
                    <a:pt x="0" y="97"/>
                    <a:pt x="0" y="98"/>
                    <a:pt x="0" y="98"/>
                  </a:cubicBezTo>
                  <a:cubicBezTo>
                    <a:pt x="0" y="108"/>
                    <a:pt x="1" y="117"/>
                    <a:pt x="4" y="126"/>
                  </a:cubicBezTo>
                  <a:cubicBezTo>
                    <a:pt x="4" y="128"/>
                    <a:pt x="6" y="129"/>
                    <a:pt x="7" y="129"/>
                  </a:cubicBezTo>
                  <a:cubicBezTo>
                    <a:pt x="7" y="129"/>
                    <a:pt x="7" y="129"/>
                    <a:pt x="7" y="129"/>
                  </a:cubicBezTo>
                  <a:cubicBezTo>
                    <a:pt x="8" y="129"/>
                    <a:pt x="8" y="129"/>
                    <a:pt x="8" y="129"/>
                  </a:cubicBezTo>
                  <a:cubicBezTo>
                    <a:pt x="19" y="128"/>
                    <a:pt x="19" y="128"/>
                    <a:pt x="19" y="128"/>
                  </a:cubicBezTo>
                  <a:cubicBezTo>
                    <a:pt x="19" y="130"/>
                    <a:pt x="20" y="132"/>
                    <a:pt x="21" y="134"/>
                  </a:cubicBezTo>
                  <a:cubicBezTo>
                    <a:pt x="13" y="141"/>
                    <a:pt x="13" y="141"/>
                    <a:pt x="13" y="141"/>
                  </a:cubicBezTo>
                  <a:cubicBezTo>
                    <a:pt x="12" y="142"/>
                    <a:pt x="11" y="144"/>
                    <a:pt x="12" y="146"/>
                  </a:cubicBezTo>
                  <a:cubicBezTo>
                    <a:pt x="17" y="155"/>
                    <a:pt x="23" y="163"/>
                    <a:pt x="30" y="170"/>
                  </a:cubicBezTo>
                  <a:cubicBezTo>
                    <a:pt x="32" y="171"/>
                    <a:pt x="34" y="171"/>
                    <a:pt x="35" y="170"/>
                  </a:cubicBezTo>
                  <a:cubicBezTo>
                    <a:pt x="44" y="164"/>
                    <a:pt x="44" y="164"/>
                    <a:pt x="44" y="164"/>
                  </a:cubicBezTo>
                  <a:cubicBezTo>
                    <a:pt x="46" y="165"/>
                    <a:pt x="48" y="167"/>
                    <a:pt x="50" y="168"/>
                  </a:cubicBezTo>
                  <a:cubicBezTo>
                    <a:pt x="46" y="178"/>
                    <a:pt x="46" y="178"/>
                    <a:pt x="46" y="178"/>
                  </a:cubicBezTo>
                  <a:cubicBezTo>
                    <a:pt x="45" y="180"/>
                    <a:pt x="46" y="182"/>
                    <a:pt x="47" y="183"/>
                  </a:cubicBezTo>
                  <a:cubicBezTo>
                    <a:pt x="56" y="188"/>
                    <a:pt x="65" y="192"/>
                    <a:pt x="75" y="194"/>
                  </a:cubicBezTo>
                  <a:cubicBezTo>
                    <a:pt x="77" y="195"/>
                    <a:pt x="79" y="194"/>
                    <a:pt x="80" y="192"/>
                  </a:cubicBezTo>
                  <a:cubicBezTo>
                    <a:pt x="84" y="182"/>
                    <a:pt x="84" y="182"/>
                    <a:pt x="84" y="182"/>
                  </a:cubicBezTo>
                  <a:cubicBezTo>
                    <a:pt x="86" y="183"/>
                    <a:pt x="89" y="183"/>
                    <a:pt x="91" y="183"/>
                  </a:cubicBezTo>
                  <a:cubicBezTo>
                    <a:pt x="93" y="194"/>
                    <a:pt x="93" y="194"/>
                    <a:pt x="93" y="194"/>
                  </a:cubicBezTo>
                  <a:cubicBezTo>
                    <a:pt x="93" y="196"/>
                    <a:pt x="95" y="197"/>
                    <a:pt x="97" y="197"/>
                  </a:cubicBezTo>
                  <a:cubicBezTo>
                    <a:pt x="97" y="197"/>
                    <a:pt x="98" y="197"/>
                    <a:pt x="99" y="197"/>
                  </a:cubicBezTo>
                  <a:cubicBezTo>
                    <a:pt x="108" y="197"/>
                    <a:pt x="117" y="196"/>
                    <a:pt x="126" y="193"/>
                  </a:cubicBezTo>
                  <a:cubicBezTo>
                    <a:pt x="128" y="193"/>
                    <a:pt x="129" y="191"/>
                    <a:pt x="129" y="189"/>
                  </a:cubicBezTo>
                  <a:cubicBezTo>
                    <a:pt x="128" y="179"/>
                    <a:pt x="128" y="179"/>
                    <a:pt x="128" y="179"/>
                  </a:cubicBezTo>
                  <a:cubicBezTo>
                    <a:pt x="130" y="178"/>
                    <a:pt x="132" y="177"/>
                    <a:pt x="135" y="176"/>
                  </a:cubicBezTo>
                  <a:cubicBezTo>
                    <a:pt x="142" y="184"/>
                    <a:pt x="142" y="184"/>
                    <a:pt x="142" y="184"/>
                  </a:cubicBezTo>
                  <a:cubicBezTo>
                    <a:pt x="143" y="186"/>
                    <a:pt x="145" y="186"/>
                    <a:pt x="146" y="185"/>
                  </a:cubicBezTo>
                  <a:cubicBezTo>
                    <a:pt x="155" y="180"/>
                    <a:pt x="163" y="174"/>
                    <a:pt x="170" y="167"/>
                  </a:cubicBezTo>
                  <a:cubicBezTo>
                    <a:pt x="171" y="165"/>
                    <a:pt x="172" y="163"/>
                    <a:pt x="170" y="162"/>
                  </a:cubicBezTo>
                  <a:cubicBezTo>
                    <a:pt x="164" y="153"/>
                    <a:pt x="164" y="153"/>
                    <a:pt x="164" y="153"/>
                  </a:cubicBezTo>
                  <a:cubicBezTo>
                    <a:pt x="166" y="151"/>
                    <a:pt x="167" y="149"/>
                    <a:pt x="168" y="147"/>
                  </a:cubicBezTo>
                  <a:cubicBezTo>
                    <a:pt x="179" y="151"/>
                    <a:pt x="179" y="151"/>
                    <a:pt x="179" y="151"/>
                  </a:cubicBezTo>
                  <a:cubicBezTo>
                    <a:pt x="180" y="152"/>
                    <a:pt x="182" y="151"/>
                    <a:pt x="183" y="150"/>
                  </a:cubicBezTo>
                  <a:cubicBezTo>
                    <a:pt x="188" y="141"/>
                    <a:pt x="192" y="132"/>
                    <a:pt x="195" y="122"/>
                  </a:cubicBezTo>
                  <a:cubicBezTo>
                    <a:pt x="195" y="121"/>
                    <a:pt x="195" y="120"/>
                    <a:pt x="194" y="119"/>
                  </a:cubicBezTo>
                  <a:cubicBezTo>
                    <a:pt x="194" y="118"/>
                    <a:pt x="193" y="117"/>
                    <a:pt x="192" y="117"/>
                  </a:cubicBezTo>
                  <a:cubicBezTo>
                    <a:pt x="183" y="113"/>
                    <a:pt x="183" y="113"/>
                    <a:pt x="183" y="113"/>
                  </a:cubicBezTo>
                  <a:cubicBezTo>
                    <a:pt x="183" y="111"/>
                    <a:pt x="183" y="108"/>
                    <a:pt x="184" y="106"/>
                  </a:cubicBezTo>
                  <a:cubicBezTo>
                    <a:pt x="194" y="104"/>
                    <a:pt x="194" y="104"/>
                    <a:pt x="194" y="104"/>
                  </a:cubicBezTo>
                  <a:cubicBezTo>
                    <a:pt x="196" y="104"/>
                    <a:pt x="197" y="102"/>
                    <a:pt x="197" y="101"/>
                  </a:cubicBezTo>
                  <a:cubicBezTo>
                    <a:pt x="198" y="100"/>
                    <a:pt x="198" y="99"/>
                    <a:pt x="198" y="98"/>
                  </a:cubicBezTo>
                  <a:cubicBezTo>
                    <a:pt x="198" y="89"/>
                    <a:pt x="196" y="80"/>
                    <a:pt x="194" y="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Freeform 36"/>
            <p:cNvSpPr>
              <a:spLocks noEditPoints="1"/>
            </p:cNvSpPr>
            <p:nvPr/>
          </p:nvSpPr>
          <p:spPr bwMode="auto">
            <a:xfrm>
              <a:off x="638" y="2840"/>
              <a:ext cx="315" cy="316"/>
            </a:xfrm>
            <a:custGeom>
              <a:avLst/>
              <a:gdLst>
                <a:gd name="T0" fmla="*/ 66 w 132"/>
                <a:gd name="T1" fmla="*/ 125 h 133"/>
                <a:gd name="T2" fmla="*/ 7 w 132"/>
                <a:gd name="T3" fmla="*/ 66 h 133"/>
                <a:gd name="T4" fmla="*/ 66 w 132"/>
                <a:gd name="T5" fmla="*/ 8 h 133"/>
                <a:gd name="T6" fmla="*/ 125 w 132"/>
                <a:gd name="T7" fmla="*/ 66 h 133"/>
                <a:gd name="T8" fmla="*/ 66 w 132"/>
                <a:gd name="T9" fmla="*/ 125 h 133"/>
                <a:gd name="T10" fmla="*/ 66 w 132"/>
                <a:gd name="T11" fmla="*/ 0 h 133"/>
                <a:gd name="T12" fmla="*/ 0 w 132"/>
                <a:gd name="T13" fmla="*/ 66 h 133"/>
                <a:gd name="T14" fmla="*/ 66 w 132"/>
                <a:gd name="T15" fmla="*/ 133 h 133"/>
                <a:gd name="T16" fmla="*/ 132 w 132"/>
                <a:gd name="T17" fmla="*/ 66 h 133"/>
                <a:gd name="T18" fmla="*/ 66 w 132"/>
                <a:gd name="T1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3">
                  <a:moveTo>
                    <a:pt x="66" y="125"/>
                  </a:moveTo>
                  <a:cubicBezTo>
                    <a:pt x="33" y="125"/>
                    <a:pt x="7" y="99"/>
                    <a:pt x="7" y="66"/>
                  </a:cubicBezTo>
                  <a:cubicBezTo>
                    <a:pt x="7" y="34"/>
                    <a:pt x="33" y="8"/>
                    <a:pt x="66" y="8"/>
                  </a:cubicBezTo>
                  <a:cubicBezTo>
                    <a:pt x="98" y="8"/>
                    <a:pt x="125" y="34"/>
                    <a:pt x="125" y="66"/>
                  </a:cubicBezTo>
                  <a:cubicBezTo>
                    <a:pt x="125" y="99"/>
                    <a:pt x="98" y="125"/>
                    <a:pt x="66" y="125"/>
                  </a:cubicBezTo>
                  <a:moveTo>
                    <a:pt x="66" y="0"/>
                  </a:moveTo>
                  <a:cubicBezTo>
                    <a:pt x="29" y="0"/>
                    <a:pt x="0" y="30"/>
                    <a:pt x="0" y="66"/>
                  </a:cubicBezTo>
                  <a:cubicBezTo>
                    <a:pt x="0" y="103"/>
                    <a:pt x="29" y="133"/>
                    <a:pt x="66" y="133"/>
                  </a:cubicBezTo>
                  <a:cubicBezTo>
                    <a:pt x="102" y="133"/>
                    <a:pt x="132" y="103"/>
                    <a:pt x="132" y="66"/>
                  </a:cubicBezTo>
                  <a:cubicBezTo>
                    <a:pt x="132" y="30"/>
                    <a:pt x="102"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Freeform 37"/>
            <p:cNvSpPr>
              <a:spLocks noEditPoints="1"/>
            </p:cNvSpPr>
            <p:nvPr/>
          </p:nvSpPr>
          <p:spPr bwMode="auto">
            <a:xfrm>
              <a:off x="746" y="2949"/>
              <a:ext cx="98" cy="98"/>
            </a:xfrm>
            <a:custGeom>
              <a:avLst/>
              <a:gdLst>
                <a:gd name="T0" fmla="*/ 21 w 41"/>
                <a:gd name="T1" fmla="*/ 33 h 41"/>
                <a:gd name="T2" fmla="*/ 8 w 41"/>
                <a:gd name="T3" fmla="*/ 20 h 41"/>
                <a:gd name="T4" fmla="*/ 21 w 41"/>
                <a:gd name="T5" fmla="*/ 7 h 41"/>
                <a:gd name="T6" fmla="*/ 34 w 41"/>
                <a:gd name="T7" fmla="*/ 20 h 41"/>
                <a:gd name="T8" fmla="*/ 21 w 41"/>
                <a:gd name="T9" fmla="*/ 33 h 41"/>
                <a:gd name="T10" fmla="*/ 21 w 41"/>
                <a:gd name="T11" fmla="*/ 0 h 41"/>
                <a:gd name="T12" fmla="*/ 0 w 41"/>
                <a:gd name="T13" fmla="*/ 20 h 41"/>
                <a:gd name="T14" fmla="*/ 21 w 41"/>
                <a:gd name="T15" fmla="*/ 41 h 41"/>
                <a:gd name="T16" fmla="*/ 41 w 41"/>
                <a:gd name="T17" fmla="*/ 20 h 41"/>
                <a:gd name="T18" fmla="*/ 21 w 41"/>
                <a:gd name="T1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1">
                  <a:moveTo>
                    <a:pt x="21" y="33"/>
                  </a:moveTo>
                  <a:cubicBezTo>
                    <a:pt x="14" y="33"/>
                    <a:pt x="8" y="28"/>
                    <a:pt x="8" y="20"/>
                  </a:cubicBezTo>
                  <a:cubicBezTo>
                    <a:pt x="8" y="13"/>
                    <a:pt x="14" y="7"/>
                    <a:pt x="21" y="7"/>
                  </a:cubicBezTo>
                  <a:cubicBezTo>
                    <a:pt x="28" y="7"/>
                    <a:pt x="34" y="13"/>
                    <a:pt x="34" y="20"/>
                  </a:cubicBezTo>
                  <a:cubicBezTo>
                    <a:pt x="34" y="28"/>
                    <a:pt x="28" y="33"/>
                    <a:pt x="21" y="33"/>
                  </a:cubicBezTo>
                  <a:moveTo>
                    <a:pt x="21" y="0"/>
                  </a:moveTo>
                  <a:cubicBezTo>
                    <a:pt x="9" y="0"/>
                    <a:pt x="0" y="9"/>
                    <a:pt x="0" y="20"/>
                  </a:cubicBezTo>
                  <a:cubicBezTo>
                    <a:pt x="0" y="32"/>
                    <a:pt x="9" y="41"/>
                    <a:pt x="21" y="41"/>
                  </a:cubicBezTo>
                  <a:cubicBezTo>
                    <a:pt x="32" y="41"/>
                    <a:pt x="41" y="32"/>
                    <a:pt x="41" y="20"/>
                  </a:cubicBezTo>
                  <a:cubicBezTo>
                    <a:pt x="41" y="9"/>
                    <a:pt x="32"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Freeform 38"/>
            <p:cNvSpPr>
              <a:spLocks noEditPoints="1"/>
            </p:cNvSpPr>
            <p:nvPr/>
          </p:nvSpPr>
          <p:spPr bwMode="auto">
            <a:xfrm>
              <a:off x="343" y="2461"/>
              <a:ext cx="353" cy="353"/>
            </a:xfrm>
            <a:custGeom>
              <a:avLst/>
              <a:gdLst>
                <a:gd name="T0" fmla="*/ 75 w 148"/>
                <a:gd name="T1" fmla="*/ 141 h 148"/>
                <a:gd name="T2" fmla="*/ 62 w 148"/>
                <a:gd name="T3" fmla="*/ 129 h 148"/>
                <a:gd name="T4" fmla="*/ 55 w 148"/>
                <a:gd name="T5" fmla="*/ 138 h 148"/>
                <a:gd name="T6" fmla="*/ 43 w 148"/>
                <a:gd name="T7" fmla="*/ 122 h 148"/>
                <a:gd name="T8" fmla="*/ 26 w 148"/>
                <a:gd name="T9" fmla="*/ 120 h 148"/>
                <a:gd name="T10" fmla="*/ 24 w 148"/>
                <a:gd name="T11" fmla="*/ 100 h 148"/>
                <a:gd name="T12" fmla="*/ 9 w 148"/>
                <a:gd name="T13" fmla="*/ 90 h 148"/>
                <a:gd name="T14" fmla="*/ 17 w 148"/>
                <a:gd name="T15" fmla="*/ 71 h 148"/>
                <a:gd name="T16" fmla="*/ 10 w 148"/>
                <a:gd name="T17" fmla="*/ 55 h 148"/>
                <a:gd name="T18" fmla="*/ 27 w 148"/>
                <a:gd name="T19" fmla="*/ 43 h 148"/>
                <a:gd name="T20" fmla="*/ 28 w 148"/>
                <a:gd name="T21" fmla="*/ 26 h 148"/>
                <a:gd name="T22" fmla="*/ 48 w 148"/>
                <a:gd name="T23" fmla="*/ 24 h 148"/>
                <a:gd name="T24" fmla="*/ 58 w 148"/>
                <a:gd name="T25" fmla="*/ 10 h 148"/>
                <a:gd name="T26" fmla="*/ 77 w 148"/>
                <a:gd name="T27" fmla="*/ 18 h 148"/>
                <a:gd name="T28" fmla="*/ 92 w 148"/>
                <a:gd name="T29" fmla="*/ 10 h 148"/>
                <a:gd name="T30" fmla="*/ 105 w 148"/>
                <a:gd name="T31" fmla="*/ 27 h 148"/>
                <a:gd name="T32" fmla="*/ 122 w 148"/>
                <a:gd name="T33" fmla="*/ 28 h 148"/>
                <a:gd name="T34" fmla="*/ 124 w 148"/>
                <a:gd name="T35" fmla="*/ 49 h 148"/>
                <a:gd name="T36" fmla="*/ 138 w 148"/>
                <a:gd name="T37" fmla="*/ 59 h 148"/>
                <a:gd name="T38" fmla="*/ 130 w 148"/>
                <a:gd name="T39" fmla="*/ 77 h 148"/>
                <a:gd name="T40" fmla="*/ 138 w 148"/>
                <a:gd name="T41" fmla="*/ 93 h 148"/>
                <a:gd name="T42" fmla="*/ 121 w 148"/>
                <a:gd name="T43" fmla="*/ 105 h 148"/>
                <a:gd name="T44" fmla="*/ 120 w 148"/>
                <a:gd name="T45" fmla="*/ 122 h 148"/>
                <a:gd name="T46" fmla="*/ 99 w 148"/>
                <a:gd name="T47" fmla="*/ 124 h 148"/>
                <a:gd name="T48" fmla="*/ 97 w 148"/>
                <a:gd name="T49" fmla="*/ 141 h 148"/>
                <a:gd name="T50" fmla="*/ 105 w 148"/>
                <a:gd name="T51" fmla="*/ 138 h 148"/>
                <a:gd name="T52" fmla="*/ 127 w 148"/>
                <a:gd name="T53" fmla="*/ 120 h 148"/>
                <a:gd name="T54" fmla="*/ 132 w 148"/>
                <a:gd name="T55" fmla="*/ 114 h 148"/>
                <a:gd name="T56" fmla="*/ 145 w 148"/>
                <a:gd name="T57" fmla="*/ 89 h 148"/>
                <a:gd name="T58" fmla="*/ 137 w 148"/>
                <a:gd name="T59" fmla="*/ 81 h 148"/>
                <a:gd name="T60" fmla="*/ 148 w 148"/>
                <a:gd name="T61" fmla="*/ 74 h 148"/>
                <a:gd name="T62" fmla="*/ 140 w 148"/>
                <a:gd name="T63" fmla="*/ 51 h 148"/>
                <a:gd name="T64" fmla="*/ 138 w 148"/>
                <a:gd name="T65" fmla="*/ 43 h 148"/>
                <a:gd name="T66" fmla="*/ 122 w 148"/>
                <a:gd name="T67" fmla="*/ 20 h 148"/>
                <a:gd name="T68" fmla="*/ 111 w 148"/>
                <a:gd name="T69" fmla="*/ 22 h 148"/>
                <a:gd name="T70" fmla="*/ 112 w 148"/>
                <a:gd name="T71" fmla="*/ 11 h 148"/>
                <a:gd name="T72" fmla="*/ 87 w 148"/>
                <a:gd name="T73" fmla="*/ 5 h 148"/>
                <a:gd name="T74" fmla="*/ 79 w 148"/>
                <a:gd name="T75" fmla="*/ 4 h 148"/>
                <a:gd name="T76" fmla="*/ 53 w 148"/>
                <a:gd name="T77" fmla="*/ 3 h 148"/>
                <a:gd name="T78" fmla="*/ 47 w 148"/>
                <a:gd name="T79" fmla="*/ 16 h 148"/>
                <a:gd name="T80" fmla="*/ 38 w 148"/>
                <a:gd name="T81" fmla="*/ 9 h 148"/>
                <a:gd name="T82" fmla="*/ 24 w 148"/>
                <a:gd name="T83" fmla="*/ 34 h 148"/>
                <a:gd name="T84" fmla="*/ 11 w 148"/>
                <a:gd name="T85" fmla="*/ 36 h 148"/>
                <a:gd name="T86" fmla="*/ 11 w 148"/>
                <a:gd name="T87" fmla="*/ 64 h 148"/>
                <a:gd name="T88" fmla="*/ 2 w 148"/>
                <a:gd name="T89" fmla="*/ 69 h 148"/>
                <a:gd name="T90" fmla="*/ 3 w 148"/>
                <a:gd name="T91" fmla="*/ 95 h 148"/>
                <a:gd name="T92" fmla="*/ 7 w 148"/>
                <a:gd name="T93" fmla="*/ 98 h 148"/>
                <a:gd name="T94" fmla="*/ 10 w 148"/>
                <a:gd name="T95" fmla="*/ 105 h 148"/>
                <a:gd name="T96" fmla="*/ 27 w 148"/>
                <a:gd name="T97" fmla="*/ 128 h 148"/>
                <a:gd name="T98" fmla="*/ 34 w 148"/>
                <a:gd name="T99" fmla="*/ 133 h 148"/>
                <a:gd name="T100" fmla="*/ 61 w 148"/>
                <a:gd name="T101" fmla="*/ 144 h 148"/>
                <a:gd name="T102" fmla="*/ 69 w 148"/>
                <a:gd name="T103" fmla="*/ 145 h 148"/>
                <a:gd name="T104" fmla="*/ 94 w 148"/>
                <a:gd name="T105" fmla="*/ 14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 h="148">
                  <a:moveTo>
                    <a:pt x="89" y="132"/>
                  </a:moveTo>
                  <a:cubicBezTo>
                    <a:pt x="89" y="139"/>
                    <a:pt x="89" y="139"/>
                    <a:pt x="89" y="139"/>
                  </a:cubicBezTo>
                  <a:cubicBezTo>
                    <a:pt x="85" y="140"/>
                    <a:pt x="80" y="140"/>
                    <a:pt x="75" y="141"/>
                  </a:cubicBezTo>
                  <a:cubicBezTo>
                    <a:pt x="74" y="134"/>
                    <a:pt x="74" y="134"/>
                    <a:pt x="74" y="134"/>
                  </a:cubicBezTo>
                  <a:cubicBezTo>
                    <a:pt x="74" y="132"/>
                    <a:pt x="73" y="131"/>
                    <a:pt x="71" y="131"/>
                  </a:cubicBezTo>
                  <a:cubicBezTo>
                    <a:pt x="68" y="130"/>
                    <a:pt x="65" y="130"/>
                    <a:pt x="62" y="129"/>
                  </a:cubicBezTo>
                  <a:cubicBezTo>
                    <a:pt x="62" y="129"/>
                    <a:pt x="61" y="129"/>
                    <a:pt x="61" y="129"/>
                  </a:cubicBezTo>
                  <a:cubicBezTo>
                    <a:pt x="60" y="129"/>
                    <a:pt x="58" y="130"/>
                    <a:pt x="58" y="132"/>
                  </a:cubicBezTo>
                  <a:cubicBezTo>
                    <a:pt x="55" y="138"/>
                    <a:pt x="55" y="138"/>
                    <a:pt x="55" y="138"/>
                  </a:cubicBezTo>
                  <a:cubicBezTo>
                    <a:pt x="50" y="137"/>
                    <a:pt x="46" y="135"/>
                    <a:pt x="42" y="132"/>
                  </a:cubicBezTo>
                  <a:cubicBezTo>
                    <a:pt x="44" y="126"/>
                    <a:pt x="44" y="126"/>
                    <a:pt x="44" y="126"/>
                  </a:cubicBezTo>
                  <a:cubicBezTo>
                    <a:pt x="45" y="124"/>
                    <a:pt x="45" y="123"/>
                    <a:pt x="43" y="122"/>
                  </a:cubicBezTo>
                  <a:cubicBezTo>
                    <a:pt x="41" y="120"/>
                    <a:pt x="38" y="118"/>
                    <a:pt x="36" y="116"/>
                  </a:cubicBezTo>
                  <a:cubicBezTo>
                    <a:pt x="35" y="115"/>
                    <a:pt x="33" y="115"/>
                    <a:pt x="31" y="116"/>
                  </a:cubicBezTo>
                  <a:cubicBezTo>
                    <a:pt x="26" y="120"/>
                    <a:pt x="26" y="120"/>
                    <a:pt x="26" y="120"/>
                  </a:cubicBezTo>
                  <a:cubicBezTo>
                    <a:pt x="22" y="117"/>
                    <a:pt x="20" y="113"/>
                    <a:pt x="17" y="109"/>
                  </a:cubicBezTo>
                  <a:cubicBezTo>
                    <a:pt x="23" y="104"/>
                    <a:pt x="23" y="104"/>
                    <a:pt x="23" y="104"/>
                  </a:cubicBezTo>
                  <a:cubicBezTo>
                    <a:pt x="24" y="103"/>
                    <a:pt x="24" y="101"/>
                    <a:pt x="24" y="100"/>
                  </a:cubicBezTo>
                  <a:cubicBezTo>
                    <a:pt x="22" y="97"/>
                    <a:pt x="21" y="94"/>
                    <a:pt x="20" y="92"/>
                  </a:cubicBezTo>
                  <a:cubicBezTo>
                    <a:pt x="20" y="90"/>
                    <a:pt x="18" y="89"/>
                    <a:pt x="16" y="89"/>
                  </a:cubicBezTo>
                  <a:cubicBezTo>
                    <a:pt x="9" y="90"/>
                    <a:pt x="9" y="90"/>
                    <a:pt x="9" y="90"/>
                  </a:cubicBezTo>
                  <a:cubicBezTo>
                    <a:pt x="8" y="85"/>
                    <a:pt x="7" y="81"/>
                    <a:pt x="7" y="76"/>
                  </a:cubicBezTo>
                  <a:cubicBezTo>
                    <a:pt x="14" y="75"/>
                    <a:pt x="14" y="75"/>
                    <a:pt x="14" y="75"/>
                  </a:cubicBezTo>
                  <a:cubicBezTo>
                    <a:pt x="16" y="74"/>
                    <a:pt x="17" y="73"/>
                    <a:pt x="17" y="71"/>
                  </a:cubicBezTo>
                  <a:cubicBezTo>
                    <a:pt x="18" y="68"/>
                    <a:pt x="18" y="65"/>
                    <a:pt x="19" y="63"/>
                  </a:cubicBezTo>
                  <a:cubicBezTo>
                    <a:pt x="19" y="61"/>
                    <a:pt x="18" y="59"/>
                    <a:pt x="17" y="58"/>
                  </a:cubicBezTo>
                  <a:cubicBezTo>
                    <a:pt x="10" y="55"/>
                    <a:pt x="10" y="55"/>
                    <a:pt x="10" y="55"/>
                  </a:cubicBezTo>
                  <a:cubicBezTo>
                    <a:pt x="11" y="51"/>
                    <a:pt x="13" y="47"/>
                    <a:pt x="16" y="42"/>
                  </a:cubicBezTo>
                  <a:cubicBezTo>
                    <a:pt x="22" y="45"/>
                    <a:pt x="22" y="45"/>
                    <a:pt x="22" y="45"/>
                  </a:cubicBezTo>
                  <a:cubicBezTo>
                    <a:pt x="24" y="45"/>
                    <a:pt x="26" y="45"/>
                    <a:pt x="27" y="43"/>
                  </a:cubicBezTo>
                  <a:cubicBezTo>
                    <a:pt x="28" y="41"/>
                    <a:pt x="30" y="39"/>
                    <a:pt x="32" y="36"/>
                  </a:cubicBezTo>
                  <a:cubicBezTo>
                    <a:pt x="33" y="35"/>
                    <a:pt x="33" y="33"/>
                    <a:pt x="32" y="32"/>
                  </a:cubicBezTo>
                  <a:cubicBezTo>
                    <a:pt x="28" y="26"/>
                    <a:pt x="28" y="26"/>
                    <a:pt x="28" y="26"/>
                  </a:cubicBezTo>
                  <a:cubicBezTo>
                    <a:pt x="31" y="23"/>
                    <a:pt x="35" y="20"/>
                    <a:pt x="39" y="18"/>
                  </a:cubicBezTo>
                  <a:cubicBezTo>
                    <a:pt x="44" y="23"/>
                    <a:pt x="44" y="23"/>
                    <a:pt x="44" y="23"/>
                  </a:cubicBezTo>
                  <a:cubicBezTo>
                    <a:pt x="45" y="24"/>
                    <a:pt x="47" y="25"/>
                    <a:pt x="48" y="24"/>
                  </a:cubicBezTo>
                  <a:cubicBezTo>
                    <a:pt x="51" y="23"/>
                    <a:pt x="53" y="22"/>
                    <a:pt x="56" y="21"/>
                  </a:cubicBezTo>
                  <a:cubicBezTo>
                    <a:pt x="58" y="20"/>
                    <a:pt x="59" y="18"/>
                    <a:pt x="59" y="17"/>
                  </a:cubicBezTo>
                  <a:cubicBezTo>
                    <a:pt x="58" y="10"/>
                    <a:pt x="58" y="10"/>
                    <a:pt x="58" y="10"/>
                  </a:cubicBezTo>
                  <a:cubicBezTo>
                    <a:pt x="63" y="9"/>
                    <a:pt x="67" y="8"/>
                    <a:pt x="72" y="8"/>
                  </a:cubicBezTo>
                  <a:cubicBezTo>
                    <a:pt x="73" y="15"/>
                    <a:pt x="73" y="15"/>
                    <a:pt x="73" y="15"/>
                  </a:cubicBezTo>
                  <a:cubicBezTo>
                    <a:pt x="73" y="17"/>
                    <a:pt x="75" y="18"/>
                    <a:pt x="77" y="18"/>
                  </a:cubicBezTo>
                  <a:cubicBezTo>
                    <a:pt x="80" y="18"/>
                    <a:pt x="83" y="18"/>
                    <a:pt x="86" y="19"/>
                  </a:cubicBezTo>
                  <a:cubicBezTo>
                    <a:pt x="87" y="19"/>
                    <a:pt x="89" y="19"/>
                    <a:pt x="90" y="17"/>
                  </a:cubicBezTo>
                  <a:cubicBezTo>
                    <a:pt x="92" y="10"/>
                    <a:pt x="92" y="10"/>
                    <a:pt x="92" y="10"/>
                  </a:cubicBezTo>
                  <a:cubicBezTo>
                    <a:pt x="97" y="12"/>
                    <a:pt x="101" y="14"/>
                    <a:pt x="106" y="16"/>
                  </a:cubicBezTo>
                  <a:cubicBezTo>
                    <a:pt x="103" y="23"/>
                    <a:pt x="103" y="23"/>
                    <a:pt x="103" y="23"/>
                  </a:cubicBezTo>
                  <a:cubicBezTo>
                    <a:pt x="103" y="24"/>
                    <a:pt x="103" y="26"/>
                    <a:pt x="105" y="27"/>
                  </a:cubicBezTo>
                  <a:cubicBezTo>
                    <a:pt x="107" y="29"/>
                    <a:pt x="109" y="30"/>
                    <a:pt x="112" y="32"/>
                  </a:cubicBezTo>
                  <a:cubicBezTo>
                    <a:pt x="113" y="34"/>
                    <a:pt x="115" y="34"/>
                    <a:pt x="116" y="33"/>
                  </a:cubicBezTo>
                  <a:cubicBezTo>
                    <a:pt x="122" y="28"/>
                    <a:pt x="122" y="28"/>
                    <a:pt x="122" y="28"/>
                  </a:cubicBezTo>
                  <a:cubicBezTo>
                    <a:pt x="125" y="32"/>
                    <a:pt x="128" y="36"/>
                    <a:pt x="130" y="40"/>
                  </a:cubicBezTo>
                  <a:cubicBezTo>
                    <a:pt x="125" y="44"/>
                    <a:pt x="125" y="44"/>
                    <a:pt x="125" y="44"/>
                  </a:cubicBezTo>
                  <a:cubicBezTo>
                    <a:pt x="124" y="45"/>
                    <a:pt x="123" y="47"/>
                    <a:pt x="124" y="49"/>
                  </a:cubicBezTo>
                  <a:cubicBezTo>
                    <a:pt x="125" y="51"/>
                    <a:pt x="127" y="54"/>
                    <a:pt x="127" y="57"/>
                  </a:cubicBezTo>
                  <a:cubicBezTo>
                    <a:pt x="128" y="58"/>
                    <a:pt x="130" y="59"/>
                    <a:pt x="131" y="59"/>
                  </a:cubicBezTo>
                  <a:cubicBezTo>
                    <a:pt x="138" y="59"/>
                    <a:pt x="138" y="59"/>
                    <a:pt x="138" y="59"/>
                  </a:cubicBezTo>
                  <a:cubicBezTo>
                    <a:pt x="139" y="63"/>
                    <a:pt x="140" y="68"/>
                    <a:pt x="140" y="73"/>
                  </a:cubicBezTo>
                  <a:cubicBezTo>
                    <a:pt x="133" y="74"/>
                    <a:pt x="133" y="74"/>
                    <a:pt x="133" y="74"/>
                  </a:cubicBezTo>
                  <a:cubicBezTo>
                    <a:pt x="131" y="74"/>
                    <a:pt x="130" y="75"/>
                    <a:pt x="130" y="77"/>
                  </a:cubicBezTo>
                  <a:cubicBezTo>
                    <a:pt x="130" y="80"/>
                    <a:pt x="130" y="83"/>
                    <a:pt x="129" y="86"/>
                  </a:cubicBezTo>
                  <a:cubicBezTo>
                    <a:pt x="129" y="88"/>
                    <a:pt x="129" y="89"/>
                    <a:pt x="131" y="90"/>
                  </a:cubicBezTo>
                  <a:cubicBezTo>
                    <a:pt x="138" y="93"/>
                    <a:pt x="138" y="93"/>
                    <a:pt x="138" y="93"/>
                  </a:cubicBezTo>
                  <a:cubicBezTo>
                    <a:pt x="136" y="97"/>
                    <a:pt x="134" y="102"/>
                    <a:pt x="132" y="106"/>
                  </a:cubicBezTo>
                  <a:cubicBezTo>
                    <a:pt x="125" y="104"/>
                    <a:pt x="125" y="104"/>
                    <a:pt x="125" y="104"/>
                  </a:cubicBezTo>
                  <a:cubicBezTo>
                    <a:pt x="124" y="103"/>
                    <a:pt x="122" y="104"/>
                    <a:pt x="121" y="105"/>
                  </a:cubicBezTo>
                  <a:cubicBezTo>
                    <a:pt x="119" y="107"/>
                    <a:pt x="118" y="110"/>
                    <a:pt x="116" y="112"/>
                  </a:cubicBezTo>
                  <a:cubicBezTo>
                    <a:pt x="115" y="113"/>
                    <a:pt x="114" y="115"/>
                    <a:pt x="115" y="117"/>
                  </a:cubicBezTo>
                  <a:cubicBezTo>
                    <a:pt x="120" y="122"/>
                    <a:pt x="120" y="122"/>
                    <a:pt x="120" y="122"/>
                  </a:cubicBezTo>
                  <a:cubicBezTo>
                    <a:pt x="116" y="126"/>
                    <a:pt x="112" y="128"/>
                    <a:pt x="108" y="131"/>
                  </a:cubicBezTo>
                  <a:cubicBezTo>
                    <a:pt x="104" y="125"/>
                    <a:pt x="104" y="125"/>
                    <a:pt x="104" y="125"/>
                  </a:cubicBezTo>
                  <a:cubicBezTo>
                    <a:pt x="103" y="124"/>
                    <a:pt x="101" y="124"/>
                    <a:pt x="99" y="124"/>
                  </a:cubicBezTo>
                  <a:cubicBezTo>
                    <a:pt x="97" y="126"/>
                    <a:pt x="94" y="127"/>
                    <a:pt x="91" y="128"/>
                  </a:cubicBezTo>
                  <a:cubicBezTo>
                    <a:pt x="90" y="128"/>
                    <a:pt x="88" y="130"/>
                    <a:pt x="89" y="132"/>
                  </a:cubicBezTo>
                  <a:moveTo>
                    <a:pt x="97" y="141"/>
                  </a:moveTo>
                  <a:cubicBezTo>
                    <a:pt x="96" y="134"/>
                    <a:pt x="96" y="134"/>
                    <a:pt x="96" y="134"/>
                  </a:cubicBezTo>
                  <a:cubicBezTo>
                    <a:pt x="98" y="133"/>
                    <a:pt x="99" y="133"/>
                    <a:pt x="100" y="132"/>
                  </a:cubicBezTo>
                  <a:cubicBezTo>
                    <a:pt x="105" y="138"/>
                    <a:pt x="105" y="138"/>
                    <a:pt x="105" y="138"/>
                  </a:cubicBezTo>
                  <a:cubicBezTo>
                    <a:pt x="106" y="139"/>
                    <a:pt x="108" y="140"/>
                    <a:pt x="109" y="139"/>
                  </a:cubicBezTo>
                  <a:cubicBezTo>
                    <a:pt x="116" y="135"/>
                    <a:pt x="122" y="131"/>
                    <a:pt x="127" y="125"/>
                  </a:cubicBezTo>
                  <a:cubicBezTo>
                    <a:pt x="128" y="124"/>
                    <a:pt x="129" y="122"/>
                    <a:pt x="127" y="120"/>
                  </a:cubicBezTo>
                  <a:cubicBezTo>
                    <a:pt x="123" y="115"/>
                    <a:pt x="123" y="115"/>
                    <a:pt x="123" y="115"/>
                  </a:cubicBezTo>
                  <a:cubicBezTo>
                    <a:pt x="124" y="114"/>
                    <a:pt x="125" y="113"/>
                    <a:pt x="126" y="111"/>
                  </a:cubicBezTo>
                  <a:cubicBezTo>
                    <a:pt x="132" y="114"/>
                    <a:pt x="132" y="114"/>
                    <a:pt x="132" y="114"/>
                  </a:cubicBezTo>
                  <a:cubicBezTo>
                    <a:pt x="134" y="115"/>
                    <a:pt x="136" y="114"/>
                    <a:pt x="137" y="112"/>
                  </a:cubicBezTo>
                  <a:cubicBezTo>
                    <a:pt x="141" y="106"/>
                    <a:pt x="144" y="99"/>
                    <a:pt x="145" y="92"/>
                  </a:cubicBezTo>
                  <a:cubicBezTo>
                    <a:pt x="146" y="91"/>
                    <a:pt x="146" y="90"/>
                    <a:pt x="145" y="89"/>
                  </a:cubicBezTo>
                  <a:cubicBezTo>
                    <a:pt x="144" y="88"/>
                    <a:pt x="144" y="87"/>
                    <a:pt x="143" y="87"/>
                  </a:cubicBezTo>
                  <a:cubicBezTo>
                    <a:pt x="137" y="85"/>
                    <a:pt x="137" y="85"/>
                    <a:pt x="137" y="85"/>
                  </a:cubicBezTo>
                  <a:cubicBezTo>
                    <a:pt x="137" y="83"/>
                    <a:pt x="137" y="82"/>
                    <a:pt x="137" y="81"/>
                  </a:cubicBezTo>
                  <a:cubicBezTo>
                    <a:pt x="144" y="79"/>
                    <a:pt x="144" y="79"/>
                    <a:pt x="144" y="79"/>
                  </a:cubicBezTo>
                  <a:cubicBezTo>
                    <a:pt x="146" y="79"/>
                    <a:pt x="147" y="78"/>
                    <a:pt x="148" y="76"/>
                  </a:cubicBezTo>
                  <a:cubicBezTo>
                    <a:pt x="148" y="75"/>
                    <a:pt x="148" y="75"/>
                    <a:pt x="148" y="74"/>
                  </a:cubicBezTo>
                  <a:cubicBezTo>
                    <a:pt x="148" y="67"/>
                    <a:pt x="147" y="60"/>
                    <a:pt x="145" y="53"/>
                  </a:cubicBezTo>
                  <a:cubicBezTo>
                    <a:pt x="144" y="52"/>
                    <a:pt x="143" y="51"/>
                    <a:pt x="142" y="51"/>
                  </a:cubicBezTo>
                  <a:cubicBezTo>
                    <a:pt x="141" y="51"/>
                    <a:pt x="140" y="51"/>
                    <a:pt x="140" y="51"/>
                  </a:cubicBezTo>
                  <a:cubicBezTo>
                    <a:pt x="133" y="52"/>
                    <a:pt x="133" y="52"/>
                    <a:pt x="133" y="52"/>
                  </a:cubicBezTo>
                  <a:cubicBezTo>
                    <a:pt x="133" y="50"/>
                    <a:pt x="132" y="49"/>
                    <a:pt x="132" y="48"/>
                  </a:cubicBezTo>
                  <a:cubicBezTo>
                    <a:pt x="138" y="43"/>
                    <a:pt x="138" y="43"/>
                    <a:pt x="138" y="43"/>
                  </a:cubicBezTo>
                  <a:cubicBezTo>
                    <a:pt x="139" y="42"/>
                    <a:pt x="139" y="40"/>
                    <a:pt x="138" y="39"/>
                  </a:cubicBezTo>
                  <a:cubicBezTo>
                    <a:pt x="135" y="32"/>
                    <a:pt x="130" y="26"/>
                    <a:pt x="125" y="21"/>
                  </a:cubicBezTo>
                  <a:cubicBezTo>
                    <a:pt x="124" y="20"/>
                    <a:pt x="123" y="20"/>
                    <a:pt x="122" y="20"/>
                  </a:cubicBezTo>
                  <a:cubicBezTo>
                    <a:pt x="121" y="20"/>
                    <a:pt x="120" y="20"/>
                    <a:pt x="119" y="21"/>
                  </a:cubicBezTo>
                  <a:cubicBezTo>
                    <a:pt x="114" y="25"/>
                    <a:pt x="114" y="25"/>
                    <a:pt x="114" y="25"/>
                  </a:cubicBezTo>
                  <a:cubicBezTo>
                    <a:pt x="113" y="24"/>
                    <a:pt x="112" y="23"/>
                    <a:pt x="111" y="22"/>
                  </a:cubicBezTo>
                  <a:cubicBezTo>
                    <a:pt x="113" y="16"/>
                    <a:pt x="113" y="16"/>
                    <a:pt x="113" y="16"/>
                  </a:cubicBezTo>
                  <a:cubicBezTo>
                    <a:pt x="114" y="16"/>
                    <a:pt x="114" y="15"/>
                    <a:pt x="114" y="14"/>
                  </a:cubicBezTo>
                  <a:cubicBezTo>
                    <a:pt x="114" y="13"/>
                    <a:pt x="113" y="12"/>
                    <a:pt x="112" y="11"/>
                  </a:cubicBezTo>
                  <a:cubicBezTo>
                    <a:pt x="106" y="7"/>
                    <a:pt x="99" y="4"/>
                    <a:pt x="91" y="3"/>
                  </a:cubicBezTo>
                  <a:cubicBezTo>
                    <a:pt x="90" y="2"/>
                    <a:pt x="89" y="2"/>
                    <a:pt x="88" y="3"/>
                  </a:cubicBezTo>
                  <a:cubicBezTo>
                    <a:pt x="88" y="4"/>
                    <a:pt x="87" y="4"/>
                    <a:pt x="87" y="5"/>
                  </a:cubicBezTo>
                  <a:cubicBezTo>
                    <a:pt x="84" y="11"/>
                    <a:pt x="84" y="11"/>
                    <a:pt x="84" y="11"/>
                  </a:cubicBezTo>
                  <a:cubicBezTo>
                    <a:pt x="83" y="11"/>
                    <a:pt x="81" y="11"/>
                    <a:pt x="80" y="11"/>
                  </a:cubicBezTo>
                  <a:cubicBezTo>
                    <a:pt x="79" y="4"/>
                    <a:pt x="79" y="4"/>
                    <a:pt x="79" y="4"/>
                  </a:cubicBezTo>
                  <a:cubicBezTo>
                    <a:pt x="79" y="4"/>
                    <a:pt x="79" y="4"/>
                    <a:pt x="79" y="4"/>
                  </a:cubicBezTo>
                  <a:cubicBezTo>
                    <a:pt x="79" y="2"/>
                    <a:pt x="77" y="1"/>
                    <a:pt x="75" y="0"/>
                  </a:cubicBezTo>
                  <a:cubicBezTo>
                    <a:pt x="68" y="0"/>
                    <a:pt x="60" y="1"/>
                    <a:pt x="53" y="3"/>
                  </a:cubicBezTo>
                  <a:cubicBezTo>
                    <a:pt x="51" y="4"/>
                    <a:pt x="50" y="6"/>
                    <a:pt x="50" y="8"/>
                  </a:cubicBezTo>
                  <a:cubicBezTo>
                    <a:pt x="51" y="15"/>
                    <a:pt x="51" y="15"/>
                    <a:pt x="51" y="15"/>
                  </a:cubicBezTo>
                  <a:cubicBezTo>
                    <a:pt x="50" y="15"/>
                    <a:pt x="49" y="16"/>
                    <a:pt x="47" y="16"/>
                  </a:cubicBezTo>
                  <a:cubicBezTo>
                    <a:pt x="44" y="11"/>
                    <a:pt x="44" y="11"/>
                    <a:pt x="44" y="11"/>
                  </a:cubicBezTo>
                  <a:cubicBezTo>
                    <a:pt x="43" y="11"/>
                    <a:pt x="43" y="10"/>
                    <a:pt x="42" y="9"/>
                  </a:cubicBezTo>
                  <a:cubicBezTo>
                    <a:pt x="41" y="9"/>
                    <a:pt x="40" y="9"/>
                    <a:pt x="38" y="9"/>
                  </a:cubicBezTo>
                  <a:cubicBezTo>
                    <a:pt x="32" y="13"/>
                    <a:pt x="26" y="18"/>
                    <a:pt x="20" y="23"/>
                  </a:cubicBezTo>
                  <a:cubicBezTo>
                    <a:pt x="19" y="25"/>
                    <a:pt x="19" y="27"/>
                    <a:pt x="20" y="28"/>
                  </a:cubicBezTo>
                  <a:cubicBezTo>
                    <a:pt x="24" y="34"/>
                    <a:pt x="24" y="34"/>
                    <a:pt x="24" y="34"/>
                  </a:cubicBezTo>
                  <a:cubicBezTo>
                    <a:pt x="24" y="35"/>
                    <a:pt x="23" y="36"/>
                    <a:pt x="22" y="37"/>
                  </a:cubicBezTo>
                  <a:cubicBezTo>
                    <a:pt x="15" y="34"/>
                    <a:pt x="15" y="34"/>
                    <a:pt x="15" y="34"/>
                  </a:cubicBezTo>
                  <a:cubicBezTo>
                    <a:pt x="14" y="34"/>
                    <a:pt x="12" y="34"/>
                    <a:pt x="11" y="36"/>
                  </a:cubicBezTo>
                  <a:cubicBezTo>
                    <a:pt x="7" y="42"/>
                    <a:pt x="4" y="49"/>
                    <a:pt x="2" y="57"/>
                  </a:cubicBezTo>
                  <a:cubicBezTo>
                    <a:pt x="2" y="58"/>
                    <a:pt x="3" y="60"/>
                    <a:pt x="4" y="61"/>
                  </a:cubicBezTo>
                  <a:cubicBezTo>
                    <a:pt x="11" y="64"/>
                    <a:pt x="11" y="64"/>
                    <a:pt x="11" y="64"/>
                  </a:cubicBezTo>
                  <a:cubicBezTo>
                    <a:pt x="11" y="65"/>
                    <a:pt x="10" y="67"/>
                    <a:pt x="10" y="68"/>
                  </a:cubicBezTo>
                  <a:cubicBezTo>
                    <a:pt x="4" y="69"/>
                    <a:pt x="4" y="69"/>
                    <a:pt x="4" y="69"/>
                  </a:cubicBezTo>
                  <a:cubicBezTo>
                    <a:pt x="3" y="69"/>
                    <a:pt x="2" y="69"/>
                    <a:pt x="2" y="69"/>
                  </a:cubicBezTo>
                  <a:cubicBezTo>
                    <a:pt x="1" y="70"/>
                    <a:pt x="0" y="71"/>
                    <a:pt x="0" y="72"/>
                  </a:cubicBezTo>
                  <a:cubicBezTo>
                    <a:pt x="0" y="73"/>
                    <a:pt x="0" y="74"/>
                    <a:pt x="0" y="74"/>
                  </a:cubicBezTo>
                  <a:cubicBezTo>
                    <a:pt x="0" y="81"/>
                    <a:pt x="1" y="88"/>
                    <a:pt x="3" y="95"/>
                  </a:cubicBezTo>
                  <a:cubicBezTo>
                    <a:pt x="3" y="96"/>
                    <a:pt x="5" y="97"/>
                    <a:pt x="6" y="98"/>
                  </a:cubicBezTo>
                  <a:cubicBezTo>
                    <a:pt x="6" y="98"/>
                    <a:pt x="6" y="98"/>
                    <a:pt x="6" y="98"/>
                  </a:cubicBezTo>
                  <a:cubicBezTo>
                    <a:pt x="7" y="98"/>
                    <a:pt x="7" y="98"/>
                    <a:pt x="7" y="98"/>
                  </a:cubicBezTo>
                  <a:cubicBezTo>
                    <a:pt x="14" y="97"/>
                    <a:pt x="14" y="97"/>
                    <a:pt x="14" y="97"/>
                  </a:cubicBezTo>
                  <a:cubicBezTo>
                    <a:pt x="15" y="98"/>
                    <a:pt x="15" y="99"/>
                    <a:pt x="16" y="100"/>
                  </a:cubicBezTo>
                  <a:cubicBezTo>
                    <a:pt x="10" y="105"/>
                    <a:pt x="10" y="105"/>
                    <a:pt x="10" y="105"/>
                  </a:cubicBezTo>
                  <a:cubicBezTo>
                    <a:pt x="9" y="106"/>
                    <a:pt x="8" y="108"/>
                    <a:pt x="9" y="110"/>
                  </a:cubicBezTo>
                  <a:cubicBezTo>
                    <a:pt x="13" y="116"/>
                    <a:pt x="17" y="122"/>
                    <a:pt x="23" y="127"/>
                  </a:cubicBezTo>
                  <a:cubicBezTo>
                    <a:pt x="24" y="129"/>
                    <a:pt x="26" y="129"/>
                    <a:pt x="27" y="128"/>
                  </a:cubicBezTo>
                  <a:cubicBezTo>
                    <a:pt x="33" y="124"/>
                    <a:pt x="33" y="124"/>
                    <a:pt x="33" y="124"/>
                  </a:cubicBezTo>
                  <a:cubicBezTo>
                    <a:pt x="34" y="124"/>
                    <a:pt x="35" y="125"/>
                    <a:pt x="37" y="126"/>
                  </a:cubicBezTo>
                  <a:cubicBezTo>
                    <a:pt x="34" y="133"/>
                    <a:pt x="34" y="133"/>
                    <a:pt x="34" y="133"/>
                  </a:cubicBezTo>
                  <a:cubicBezTo>
                    <a:pt x="33" y="134"/>
                    <a:pt x="34" y="136"/>
                    <a:pt x="35" y="137"/>
                  </a:cubicBezTo>
                  <a:cubicBezTo>
                    <a:pt x="42" y="141"/>
                    <a:pt x="49" y="144"/>
                    <a:pt x="56" y="146"/>
                  </a:cubicBezTo>
                  <a:cubicBezTo>
                    <a:pt x="58" y="146"/>
                    <a:pt x="60" y="145"/>
                    <a:pt x="61" y="144"/>
                  </a:cubicBezTo>
                  <a:cubicBezTo>
                    <a:pt x="63" y="137"/>
                    <a:pt x="63" y="137"/>
                    <a:pt x="63" y="137"/>
                  </a:cubicBezTo>
                  <a:cubicBezTo>
                    <a:pt x="65" y="137"/>
                    <a:pt x="66" y="138"/>
                    <a:pt x="67" y="138"/>
                  </a:cubicBezTo>
                  <a:cubicBezTo>
                    <a:pt x="69" y="145"/>
                    <a:pt x="69" y="145"/>
                    <a:pt x="69" y="145"/>
                  </a:cubicBezTo>
                  <a:cubicBezTo>
                    <a:pt x="69" y="147"/>
                    <a:pt x="70" y="148"/>
                    <a:pt x="72" y="148"/>
                  </a:cubicBezTo>
                  <a:cubicBezTo>
                    <a:pt x="73" y="148"/>
                    <a:pt x="73" y="148"/>
                    <a:pt x="74" y="148"/>
                  </a:cubicBezTo>
                  <a:cubicBezTo>
                    <a:pt x="81" y="148"/>
                    <a:pt x="88" y="147"/>
                    <a:pt x="94" y="145"/>
                  </a:cubicBezTo>
                  <a:cubicBezTo>
                    <a:pt x="96" y="145"/>
                    <a:pt x="97" y="143"/>
                    <a:pt x="97" y="1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Freeform 39"/>
            <p:cNvSpPr>
              <a:spLocks noEditPoints="1"/>
            </p:cNvSpPr>
            <p:nvPr/>
          </p:nvSpPr>
          <p:spPr bwMode="auto">
            <a:xfrm>
              <a:off x="440" y="2561"/>
              <a:ext cx="155" cy="155"/>
            </a:xfrm>
            <a:custGeom>
              <a:avLst/>
              <a:gdLst>
                <a:gd name="T0" fmla="*/ 33 w 65"/>
                <a:gd name="T1" fmla="*/ 58 h 65"/>
                <a:gd name="T2" fmla="*/ 7 w 65"/>
                <a:gd name="T3" fmla="*/ 32 h 65"/>
                <a:gd name="T4" fmla="*/ 33 w 65"/>
                <a:gd name="T5" fmla="*/ 7 h 65"/>
                <a:gd name="T6" fmla="*/ 58 w 65"/>
                <a:gd name="T7" fmla="*/ 32 h 65"/>
                <a:gd name="T8" fmla="*/ 33 w 65"/>
                <a:gd name="T9" fmla="*/ 58 h 65"/>
                <a:gd name="T10" fmla="*/ 33 w 65"/>
                <a:gd name="T11" fmla="*/ 0 h 65"/>
                <a:gd name="T12" fmla="*/ 0 w 65"/>
                <a:gd name="T13" fmla="*/ 32 h 65"/>
                <a:gd name="T14" fmla="*/ 33 w 65"/>
                <a:gd name="T15" fmla="*/ 65 h 65"/>
                <a:gd name="T16" fmla="*/ 65 w 65"/>
                <a:gd name="T17" fmla="*/ 32 h 65"/>
                <a:gd name="T18" fmla="*/ 33 w 65"/>
                <a:gd name="T1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65">
                  <a:moveTo>
                    <a:pt x="33" y="58"/>
                  </a:moveTo>
                  <a:cubicBezTo>
                    <a:pt x="19" y="58"/>
                    <a:pt x="7" y="46"/>
                    <a:pt x="7" y="32"/>
                  </a:cubicBezTo>
                  <a:cubicBezTo>
                    <a:pt x="7" y="18"/>
                    <a:pt x="19" y="7"/>
                    <a:pt x="33" y="7"/>
                  </a:cubicBezTo>
                  <a:cubicBezTo>
                    <a:pt x="47" y="7"/>
                    <a:pt x="58" y="18"/>
                    <a:pt x="58" y="32"/>
                  </a:cubicBezTo>
                  <a:cubicBezTo>
                    <a:pt x="58" y="46"/>
                    <a:pt x="47" y="58"/>
                    <a:pt x="33" y="58"/>
                  </a:cubicBezTo>
                  <a:moveTo>
                    <a:pt x="33" y="0"/>
                  </a:moveTo>
                  <a:cubicBezTo>
                    <a:pt x="15" y="0"/>
                    <a:pt x="0" y="14"/>
                    <a:pt x="0" y="32"/>
                  </a:cubicBezTo>
                  <a:cubicBezTo>
                    <a:pt x="0" y="50"/>
                    <a:pt x="15" y="65"/>
                    <a:pt x="33" y="65"/>
                  </a:cubicBezTo>
                  <a:cubicBezTo>
                    <a:pt x="51" y="65"/>
                    <a:pt x="65" y="50"/>
                    <a:pt x="65" y="32"/>
                  </a:cubicBezTo>
                  <a:cubicBezTo>
                    <a:pt x="65" y="14"/>
                    <a:pt x="51" y="0"/>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Freeform 40"/>
            <p:cNvSpPr>
              <a:spLocks noEditPoints="1"/>
            </p:cNvSpPr>
            <p:nvPr/>
          </p:nvSpPr>
          <p:spPr bwMode="auto">
            <a:xfrm>
              <a:off x="774" y="2423"/>
              <a:ext cx="77" cy="76"/>
            </a:xfrm>
            <a:custGeom>
              <a:avLst/>
              <a:gdLst>
                <a:gd name="T0" fmla="*/ 9 w 32"/>
                <a:gd name="T1" fmla="*/ 13 h 32"/>
                <a:gd name="T2" fmla="*/ 13 w 32"/>
                <a:gd name="T3" fmla="*/ 8 h 32"/>
                <a:gd name="T4" fmla="*/ 16 w 32"/>
                <a:gd name="T5" fmla="*/ 8 h 32"/>
                <a:gd name="T6" fmla="*/ 19 w 32"/>
                <a:gd name="T7" fmla="*/ 9 h 32"/>
                <a:gd name="T8" fmla="*/ 24 w 32"/>
                <a:gd name="T9" fmla="*/ 13 h 32"/>
                <a:gd name="T10" fmla="*/ 23 w 32"/>
                <a:gd name="T11" fmla="*/ 19 h 32"/>
                <a:gd name="T12" fmla="*/ 13 w 32"/>
                <a:gd name="T13" fmla="*/ 23 h 32"/>
                <a:gd name="T14" fmla="*/ 9 w 32"/>
                <a:gd name="T15" fmla="*/ 13 h 32"/>
                <a:gd name="T16" fmla="*/ 10 w 32"/>
                <a:gd name="T17" fmla="*/ 30 h 32"/>
                <a:gd name="T18" fmla="*/ 16 w 32"/>
                <a:gd name="T19" fmla="*/ 32 h 32"/>
                <a:gd name="T20" fmla="*/ 30 w 32"/>
                <a:gd name="T21" fmla="*/ 22 h 32"/>
                <a:gd name="T22" fmla="*/ 31 w 32"/>
                <a:gd name="T23" fmla="*/ 10 h 32"/>
                <a:gd name="T24" fmla="*/ 22 w 32"/>
                <a:gd name="T25" fmla="*/ 2 h 32"/>
                <a:gd name="T26" fmla="*/ 10 w 32"/>
                <a:gd name="T27" fmla="*/ 2 h 32"/>
                <a:gd name="T28" fmla="*/ 2 w 32"/>
                <a:gd name="T29" fmla="*/ 10 h 32"/>
                <a:gd name="T30" fmla="*/ 2 w 32"/>
                <a:gd name="T31" fmla="*/ 22 h 32"/>
                <a:gd name="T32" fmla="*/ 10 w 32"/>
                <a:gd name="T33"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32">
                  <a:moveTo>
                    <a:pt x="9" y="13"/>
                  </a:moveTo>
                  <a:cubicBezTo>
                    <a:pt x="9" y="11"/>
                    <a:pt x="11" y="9"/>
                    <a:pt x="13" y="8"/>
                  </a:cubicBezTo>
                  <a:cubicBezTo>
                    <a:pt x="14" y="8"/>
                    <a:pt x="15" y="8"/>
                    <a:pt x="16" y="8"/>
                  </a:cubicBezTo>
                  <a:cubicBezTo>
                    <a:pt x="17" y="8"/>
                    <a:pt x="18" y="8"/>
                    <a:pt x="19" y="9"/>
                  </a:cubicBezTo>
                  <a:cubicBezTo>
                    <a:pt x="21" y="9"/>
                    <a:pt x="23" y="11"/>
                    <a:pt x="24" y="13"/>
                  </a:cubicBezTo>
                  <a:cubicBezTo>
                    <a:pt x="24" y="15"/>
                    <a:pt x="24" y="17"/>
                    <a:pt x="23" y="19"/>
                  </a:cubicBezTo>
                  <a:cubicBezTo>
                    <a:pt x="22" y="23"/>
                    <a:pt x="17" y="25"/>
                    <a:pt x="13" y="23"/>
                  </a:cubicBezTo>
                  <a:cubicBezTo>
                    <a:pt x="9" y="22"/>
                    <a:pt x="7" y="17"/>
                    <a:pt x="9" y="13"/>
                  </a:cubicBezTo>
                  <a:moveTo>
                    <a:pt x="10" y="30"/>
                  </a:moveTo>
                  <a:cubicBezTo>
                    <a:pt x="12" y="31"/>
                    <a:pt x="14" y="32"/>
                    <a:pt x="16" y="32"/>
                  </a:cubicBezTo>
                  <a:cubicBezTo>
                    <a:pt x="22" y="32"/>
                    <a:pt x="28" y="28"/>
                    <a:pt x="30" y="22"/>
                  </a:cubicBezTo>
                  <a:cubicBezTo>
                    <a:pt x="32" y="19"/>
                    <a:pt x="32" y="14"/>
                    <a:pt x="31" y="10"/>
                  </a:cubicBezTo>
                  <a:cubicBezTo>
                    <a:pt x="29" y="7"/>
                    <a:pt x="26" y="4"/>
                    <a:pt x="22" y="2"/>
                  </a:cubicBezTo>
                  <a:cubicBezTo>
                    <a:pt x="19" y="0"/>
                    <a:pt x="14" y="0"/>
                    <a:pt x="10" y="2"/>
                  </a:cubicBezTo>
                  <a:cubicBezTo>
                    <a:pt x="7" y="3"/>
                    <a:pt x="4" y="6"/>
                    <a:pt x="2" y="10"/>
                  </a:cubicBezTo>
                  <a:cubicBezTo>
                    <a:pt x="0" y="14"/>
                    <a:pt x="0" y="18"/>
                    <a:pt x="2" y="22"/>
                  </a:cubicBezTo>
                  <a:cubicBezTo>
                    <a:pt x="3" y="25"/>
                    <a:pt x="6" y="29"/>
                    <a:pt x="10"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Freeform 41"/>
            <p:cNvSpPr>
              <a:spLocks noEditPoints="1"/>
            </p:cNvSpPr>
            <p:nvPr/>
          </p:nvSpPr>
          <p:spPr bwMode="auto">
            <a:xfrm>
              <a:off x="686" y="2333"/>
              <a:ext cx="258" cy="257"/>
            </a:xfrm>
            <a:custGeom>
              <a:avLst/>
              <a:gdLst>
                <a:gd name="T0" fmla="*/ 16 w 108"/>
                <a:gd name="T1" fmla="*/ 60 h 108"/>
                <a:gd name="T2" fmla="*/ 14 w 108"/>
                <a:gd name="T3" fmla="*/ 41 h 108"/>
                <a:gd name="T4" fmla="*/ 13 w 108"/>
                <a:gd name="T5" fmla="*/ 30 h 108"/>
                <a:gd name="T6" fmla="*/ 22 w 108"/>
                <a:gd name="T7" fmla="*/ 32 h 108"/>
                <a:gd name="T8" fmla="*/ 34 w 108"/>
                <a:gd name="T9" fmla="*/ 17 h 108"/>
                <a:gd name="T10" fmla="*/ 41 w 108"/>
                <a:gd name="T11" fmla="*/ 8 h 108"/>
                <a:gd name="T12" fmla="*/ 47 w 108"/>
                <a:gd name="T13" fmla="*/ 16 h 108"/>
                <a:gd name="T14" fmla="*/ 66 w 108"/>
                <a:gd name="T15" fmla="*/ 14 h 108"/>
                <a:gd name="T16" fmla="*/ 77 w 108"/>
                <a:gd name="T17" fmla="*/ 13 h 108"/>
                <a:gd name="T18" fmla="*/ 76 w 108"/>
                <a:gd name="T19" fmla="*/ 23 h 108"/>
                <a:gd name="T20" fmla="*/ 90 w 108"/>
                <a:gd name="T21" fmla="*/ 35 h 108"/>
                <a:gd name="T22" fmla="*/ 99 w 108"/>
                <a:gd name="T23" fmla="*/ 41 h 108"/>
                <a:gd name="T24" fmla="*/ 91 w 108"/>
                <a:gd name="T25" fmla="*/ 47 h 108"/>
                <a:gd name="T26" fmla="*/ 93 w 108"/>
                <a:gd name="T27" fmla="*/ 66 h 108"/>
                <a:gd name="T28" fmla="*/ 95 w 108"/>
                <a:gd name="T29" fmla="*/ 77 h 108"/>
                <a:gd name="T30" fmla="*/ 85 w 108"/>
                <a:gd name="T31" fmla="*/ 76 h 108"/>
                <a:gd name="T32" fmla="*/ 73 w 108"/>
                <a:gd name="T33" fmla="*/ 90 h 108"/>
                <a:gd name="T34" fmla="*/ 66 w 108"/>
                <a:gd name="T35" fmla="*/ 99 h 108"/>
                <a:gd name="T36" fmla="*/ 60 w 108"/>
                <a:gd name="T37" fmla="*/ 91 h 108"/>
                <a:gd name="T38" fmla="*/ 45 w 108"/>
                <a:gd name="T39" fmla="*/ 91 h 108"/>
                <a:gd name="T40" fmla="*/ 39 w 108"/>
                <a:gd name="T41" fmla="*/ 98 h 108"/>
                <a:gd name="T42" fmla="*/ 33 w 108"/>
                <a:gd name="T43" fmla="*/ 89 h 108"/>
                <a:gd name="T44" fmla="*/ 21 w 108"/>
                <a:gd name="T45" fmla="*/ 74 h 108"/>
                <a:gd name="T46" fmla="*/ 11 w 108"/>
                <a:gd name="T47" fmla="*/ 75 h 108"/>
                <a:gd name="T48" fmla="*/ 14 w 108"/>
                <a:gd name="T49" fmla="*/ 64 h 108"/>
                <a:gd name="T50" fmla="*/ 8 w 108"/>
                <a:gd name="T51" fmla="*/ 83 h 108"/>
                <a:gd name="T52" fmla="*/ 17 w 108"/>
                <a:gd name="T53" fmla="*/ 81 h 108"/>
                <a:gd name="T54" fmla="*/ 22 w 108"/>
                <a:gd name="T55" fmla="*/ 95 h 108"/>
                <a:gd name="T56" fmla="*/ 39 w 108"/>
                <a:gd name="T57" fmla="*/ 107 h 108"/>
                <a:gd name="T58" fmla="*/ 44 w 108"/>
                <a:gd name="T59" fmla="*/ 105 h 108"/>
                <a:gd name="T60" fmla="*/ 58 w 108"/>
                <a:gd name="T61" fmla="*/ 99 h 108"/>
                <a:gd name="T62" fmla="*/ 62 w 108"/>
                <a:gd name="T63" fmla="*/ 107 h 108"/>
                <a:gd name="T64" fmla="*/ 65 w 108"/>
                <a:gd name="T65" fmla="*/ 107 h 108"/>
                <a:gd name="T66" fmla="*/ 83 w 108"/>
                <a:gd name="T67" fmla="*/ 97 h 108"/>
                <a:gd name="T68" fmla="*/ 89 w 108"/>
                <a:gd name="T69" fmla="*/ 82 h 108"/>
                <a:gd name="T70" fmla="*/ 100 w 108"/>
                <a:gd name="T71" fmla="*/ 83 h 108"/>
                <a:gd name="T72" fmla="*/ 105 w 108"/>
                <a:gd name="T73" fmla="*/ 63 h 108"/>
                <a:gd name="T74" fmla="*/ 99 w 108"/>
                <a:gd name="T75" fmla="*/ 49 h 108"/>
                <a:gd name="T76" fmla="*/ 107 w 108"/>
                <a:gd name="T77" fmla="*/ 42 h 108"/>
                <a:gd name="T78" fmla="*/ 96 w 108"/>
                <a:gd name="T79" fmla="*/ 24 h 108"/>
                <a:gd name="T80" fmla="*/ 82 w 108"/>
                <a:gd name="T81" fmla="*/ 18 h 108"/>
                <a:gd name="T82" fmla="*/ 85 w 108"/>
                <a:gd name="T83" fmla="*/ 10 h 108"/>
                <a:gd name="T84" fmla="*/ 68 w 108"/>
                <a:gd name="T85" fmla="*/ 1 h 108"/>
                <a:gd name="T86" fmla="*/ 60 w 108"/>
                <a:gd name="T87" fmla="*/ 9 h 108"/>
                <a:gd name="T88" fmla="*/ 47 w 108"/>
                <a:gd name="T89" fmla="*/ 2 h 108"/>
                <a:gd name="T90" fmla="*/ 42 w 108"/>
                <a:gd name="T91" fmla="*/ 0 h 108"/>
                <a:gd name="T92" fmla="*/ 24 w 108"/>
                <a:gd name="T93" fmla="*/ 11 h 108"/>
                <a:gd name="T94" fmla="*/ 18 w 108"/>
                <a:gd name="T95" fmla="*/ 25 h 108"/>
                <a:gd name="T96" fmla="*/ 9 w 108"/>
                <a:gd name="T97" fmla="*/ 22 h 108"/>
                <a:gd name="T98" fmla="*/ 1 w 108"/>
                <a:gd name="T99" fmla="*/ 39 h 108"/>
                <a:gd name="T100" fmla="*/ 9 w 108"/>
                <a:gd name="T101" fmla="*/ 47 h 108"/>
                <a:gd name="T102" fmla="*/ 2 w 108"/>
                <a:gd name="T103" fmla="*/ 61 h 108"/>
                <a:gd name="T104" fmla="*/ 0 w 108"/>
                <a:gd name="T105" fmla="*/ 6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8" h="108">
                  <a:moveTo>
                    <a:pt x="14" y="64"/>
                  </a:moveTo>
                  <a:cubicBezTo>
                    <a:pt x="15" y="63"/>
                    <a:pt x="16" y="62"/>
                    <a:pt x="16" y="60"/>
                  </a:cubicBezTo>
                  <a:cubicBezTo>
                    <a:pt x="15" y="55"/>
                    <a:pt x="15" y="50"/>
                    <a:pt x="16" y="45"/>
                  </a:cubicBezTo>
                  <a:cubicBezTo>
                    <a:pt x="17" y="44"/>
                    <a:pt x="16" y="42"/>
                    <a:pt x="14" y="41"/>
                  </a:cubicBezTo>
                  <a:cubicBezTo>
                    <a:pt x="9" y="39"/>
                    <a:pt x="9" y="39"/>
                    <a:pt x="9" y="39"/>
                  </a:cubicBezTo>
                  <a:cubicBezTo>
                    <a:pt x="13" y="30"/>
                    <a:pt x="13" y="30"/>
                    <a:pt x="13" y="30"/>
                  </a:cubicBezTo>
                  <a:cubicBezTo>
                    <a:pt x="18" y="33"/>
                    <a:pt x="18" y="33"/>
                    <a:pt x="18" y="33"/>
                  </a:cubicBezTo>
                  <a:cubicBezTo>
                    <a:pt x="20" y="34"/>
                    <a:pt x="21" y="33"/>
                    <a:pt x="22" y="32"/>
                  </a:cubicBezTo>
                  <a:cubicBezTo>
                    <a:pt x="25" y="28"/>
                    <a:pt x="29" y="24"/>
                    <a:pt x="33" y="22"/>
                  </a:cubicBezTo>
                  <a:cubicBezTo>
                    <a:pt x="35" y="21"/>
                    <a:pt x="35" y="19"/>
                    <a:pt x="34" y="17"/>
                  </a:cubicBezTo>
                  <a:cubicBezTo>
                    <a:pt x="32" y="12"/>
                    <a:pt x="32" y="12"/>
                    <a:pt x="32" y="12"/>
                  </a:cubicBezTo>
                  <a:cubicBezTo>
                    <a:pt x="41" y="8"/>
                    <a:pt x="41" y="8"/>
                    <a:pt x="41" y="8"/>
                  </a:cubicBezTo>
                  <a:cubicBezTo>
                    <a:pt x="43" y="14"/>
                    <a:pt x="43" y="14"/>
                    <a:pt x="43" y="14"/>
                  </a:cubicBezTo>
                  <a:cubicBezTo>
                    <a:pt x="44" y="15"/>
                    <a:pt x="45" y="16"/>
                    <a:pt x="47" y="16"/>
                  </a:cubicBezTo>
                  <a:cubicBezTo>
                    <a:pt x="52" y="15"/>
                    <a:pt x="57" y="15"/>
                    <a:pt x="62" y="16"/>
                  </a:cubicBezTo>
                  <a:cubicBezTo>
                    <a:pt x="63" y="17"/>
                    <a:pt x="65" y="16"/>
                    <a:pt x="66" y="14"/>
                  </a:cubicBezTo>
                  <a:cubicBezTo>
                    <a:pt x="68" y="9"/>
                    <a:pt x="68" y="9"/>
                    <a:pt x="68" y="9"/>
                  </a:cubicBezTo>
                  <a:cubicBezTo>
                    <a:pt x="77" y="13"/>
                    <a:pt x="77" y="13"/>
                    <a:pt x="77" y="13"/>
                  </a:cubicBezTo>
                  <a:cubicBezTo>
                    <a:pt x="74" y="18"/>
                    <a:pt x="74" y="18"/>
                    <a:pt x="74" y="18"/>
                  </a:cubicBezTo>
                  <a:cubicBezTo>
                    <a:pt x="74" y="20"/>
                    <a:pt x="74" y="22"/>
                    <a:pt x="76" y="23"/>
                  </a:cubicBezTo>
                  <a:cubicBezTo>
                    <a:pt x="80" y="25"/>
                    <a:pt x="83" y="29"/>
                    <a:pt x="86" y="33"/>
                  </a:cubicBezTo>
                  <a:cubicBezTo>
                    <a:pt x="87" y="35"/>
                    <a:pt x="88" y="35"/>
                    <a:pt x="90" y="35"/>
                  </a:cubicBezTo>
                  <a:cubicBezTo>
                    <a:pt x="96" y="33"/>
                    <a:pt x="96" y="33"/>
                    <a:pt x="96" y="33"/>
                  </a:cubicBezTo>
                  <a:cubicBezTo>
                    <a:pt x="99" y="41"/>
                    <a:pt x="99" y="41"/>
                    <a:pt x="99" y="41"/>
                  </a:cubicBezTo>
                  <a:cubicBezTo>
                    <a:pt x="93" y="43"/>
                    <a:pt x="93" y="43"/>
                    <a:pt x="93" y="43"/>
                  </a:cubicBezTo>
                  <a:cubicBezTo>
                    <a:pt x="92" y="44"/>
                    <a:pt x="91" y="46"/>
                    <a:pt x="91" y="47"/>
                  </a:cubicBezTo>
                  <a:cubicBezTo>
                    <a:pt x="92" y="52"/>
                    <a:pt x="92" y="57"/>
                    <a:pt x="91" y="62"/>
                  </a:cubicBezTo>
                  <a:cubicBezTo>
                    <a:pt x="90" y="64"/>
                    <a:pt x="91" y="65"/>
                    <a:pt x="93" y="66"/>
                  </a:cubicBezTo>
                  <a:cubicBezTo>
                    <a:pt x="98" y="69"/>
                    <a:pt x="98" y="69"/>
                    <a:pt x="98" y="69"/>
                  </a:cubicBezTo>
                  <a:cubicBezTo>
                    <a:pt x="95" y="77"/>
                    <a:pt x="95" y="77"/>
                    <a:pt x="95" y="77"/>
                  </a:cubicBezTo>
                  <a:cubicBezTo>
                    <a:pt x="89" y="75"/>
                    <a:pt x="89" y="75"/>
                    <a:pt x="89" y="75"/>
                  </a:cubicBezTo>
                  <a:cubicBezTo>
                    <a:pt x="87" y="74"/>
                    <a:pt x="86" y="74"/>
                    <a:pt x="85" y="76"/>
                  </a:cubicBezTo>
                  <a:cubicBezTo>
                    <a:pt x="82" y="80"/>
                    <a:pt x="78" y="83"/>
                    <a:pt x="74" y="86"/>
                  </a:cubicBezTo>
                  <a:cubicBezTo>
                    <a:pt x="73" y="87"/>
                    <a:pt x="72" y="89"/>
                    <a:pt x="73" y="90"/>
                  </a:cubicBezTo>
                  <a:cubicBezTo>
                    <a:pt x="75" y="96"/>
                    <a:pt x="75" y="96"/>
                    <a:pt x="75" y="96"/>
                  </a:cubicBezTo>
                  <a:cubicBezTo>
                    <a:pt x="66" y="99"/>
                    <a:pt x="66" y="99"/>
                    <a:pt x="66" y="99"/>
                  </a:cubicBezTo>
                  <a:cubicBezTo>
                    <a:pt x="64" y="94"/>
                    <a:pt x="64" y="94"/>
                    <a:pt x="64" y="94"/>
                  </a:cubicBezTo>
                  <a:cubicBezTo>
                    <a:pt x="63" y="92"/>
                    <a:pt x="62" y="91"/>
                    <a:pt x="60" y="91"/>
                  </a:cubicBezTo>
                  <a:cubicBezTo>
                    <a:pt x="60" y="91"/>
                    <a:pt x="60" y="91"/>
                    <a:pt x="60" y="91"/>
                  </a:cubicBezTo>
                  <a:cubicBezTo>
                    <a:pt x="55" y="92"/>
                    <a:pt x="50" y="92"/>
                    <a:pt x="45" y="91"/>
                  </a:cubicBezTo>
                  <a:cubicBezTo>
                    <a:pt x="44" y="91"/>
                    <a:pt x="42" y="91"/>
                    <a:pt x="41" y="93"/>
                  </a:cubicBezTo>
                  <a:cubicBezTo>
                    <a:pt x="39" y="98"/>
                    <a:pt x="39" y="98"/>
                    <a:pt x="39" y="98"/>
                  </a:cubicBezTo>
                  <a:cubicBezTo>
                    <a:pt x="30" y="95"/>
                    <a:pt x="30" y="95"/>
                    <a:pt x="30" y="95"/>
                  </a:cubicBezTo>
                  <a:cubicBezTo>
                    <a:pt x="33" y="89"/>
                    <a:pt x="33" y="89"/>
                    <a:pt x="33" y="89"/>
                  </a:cubicBezTo>
                  <a:cubicBezTo>
                    <a:pt x="33" y="88"/>
                    <a:pt x="33" y="86"/>
                    <a:pt x="31" y="85"/>
                  </a:cubicBezTo>
                  <a:cubicBezTo>
                    <a:pt x="27" y="82"/>
                    <a:pt x="24" y="78"/>
                    <a:pt x="21" y="74"/>
                  </a:cubicBezTo>
                  <a:cubicBezTo>
                    <a:pt x="20" y="73"/>
                    <a:pt x="19" y="72"/>
                    <a:pt x="17" y="73"/>
                  </a:cubicBezTo>
                  <a:cubicBezTo>
                    <a:pt x="11" y="75"/>
                    <a:pt x="11" y="75"/>
                    <a:pt x="11" y="75"/>
                  </a:cubicBezTo>
                  <a:cubicBezTo>
                    <a:pt x="8" y="66"/>
                    <a:pt x="8" y="66"/>
                    <a:pt x="8" y="66"/>
                  </a:cubicBezTo>
                  <a:lnTo>
                    <a:pt x="14" y="64"/>
                  </a:lnTo>
                  <a:close/>
                  <a:moveTo>
                    <a:pt x="6" y="81"/>
                  </a:moveTo>
                  <a:cubicBezTo>
                    <a:pt x="6" y="82"/>
                    <a:pt x="7" y="83"/>
                    <a:pt x="8" y="83"/>
                  </a:cubicBezTo>
                  <a:cubicBezTo>
                    <a:pt x="9" y="83"/>
                    <a:pt x="10" y="83"/>
                    <a:pt x="11" y="83"/>
                  </a:cubicBezTo>
                  <a:cubicBezTo>
                    <a:pt x="17" y="81"/>
                    <a:pt x="17" y="81"/>
                    <a:pt x="17" y="81"/>
                  </a:cubicBezTo>
                  <a:cubicBezTo>
                    <a:pt x="19" y="84"/>
                    <a:pt x="22" y="86"/>
                    <a:pt x="25" y="89"/>
                  </a:cubicBezTo>
                  <a:cubicBezTo>
                    <a:pt x="22" y="95"/>
                    <a:pt x="22" y="95"/>
                    <a:pt x="22" y="95"/>
                  </a:cubicBezTo>
                  <a:cubicBezTo>
                    <a:pt x="21" y="97"/>
                    <a:pt x="22" y="99"/>
                    <a:pt x="24" y="100"/>
                  </a:cubicBezTo>
                  <a:cubicBezTo>
                    <a:pt x="39" y="107"/>
                    <a:pt x="39" y="107"/>
                    <a:pt x="39" y="107"/>
                  </a:cubicBezTo>
                  <a:cubicBezTo>
                    <a:pt x="40" y="107"/>
                    <a:pt x="41" y="107"/>
                    <a:pt x="42" y="107"/>
                  </a:cubicBezTo>
                  <a:cubicBezTo>
                    <a:pt x="43" y="106"/>
                    <a:pt x="44" y="106"/>
                    <a:pt x="44" y="105"/>
                  </a:cubicBezTo>
                  <a:cubicBezTo>
                    <a:pt x="47" y="99"/>
                    <a:pt x="47" y="99"/>
                    <a:pt x="47" y="99"/>
                  </a:cubicBezTo>
                  <a:cubicBezTo>
                    <a:pt x="50" y="99"/>
                    <a:pt x="54" y="99"/>
                    <a:pt x="58" y="99"/>
                  </a:cubicBezTo>
                  <a:cubicBezTo>
                    <a:pt x="60" y="105"/>
                    <a:pt x="60" y="105"/>
                    <a:pt x="60" y="105"/>
                  </a:cubicBezTo>
                  <a:cubicBezTo>
                    <a:pt x="61" y="106"/>
                    <a:pt x="62" y="107"/>
                    <a:pt x="62" y="107"/>
                  </a:cubicBezTo>
                  <a:cubicBezTo>
                    <a:pt x="63" y="107"/>
                    <a:pt x="63" y="108"/>
                    <a:pt x="64" y="108"/>
                  </a:cubicBezTo>
                  <a:cubicBezTo>
                    <a:pt x="64" y="108"/>
                    <a:pt x="65" y="108"/>
                    <a:pt x="65" y="107"/>
                  </a:cubicBezTo>
                  <a:cubicBezTo>
                    <a:pt x="81" y="101"/>
                    <a:pt x="81" y="101"/>
                    <a:pt x="81" y="101"/>
                  </a:cubicBezTo>
                  <a:cubicBezTo>
                    <a:pt x="83" y="101"/>
                    <a:pt x="84" y="99"/>
                    <a:pt x="83" y="97"/>
                  </a:cubicBezTo>
                  <a:cubicBezTo>
                    <a:pt x="80" y="90"/>
                    <a:pt x="80" y="90"/>
                    <a:pt x="80" y="90"/>
                  </a:cubicBezTo>
                  <a:cubicBezTo>
                    <a:pt x="84" y="88"/>
                    <a:pt x="86" y="85"/>
                    <a:pt x="89" y="82"/>
                  </a:cubicBezTo>
                  <a:cubicBezTo>
                    <a:pt x="95" y="85"/>
                    <a:pt x="95" y="85"/>
                    <a:pt x="95" y="85"/>
                  </a:cubicBezTo>
                  <a:cubicBezTo>
                    <a:pt x="97" y="86"/>
                    <a:pt x="99" y="85"/>
                    <a:pt x="100" y="83"/>
                  </a:cubicBezTo>
                  <a:cubicBezTo>
                    <a:pt x="107" y="68"/>
                    <a:pt x="107" y="68"/>
                    <a:pt x="107" y="68"/>
                  </a:cubicBezTo>
                  <a:cubicBezTo>
                    <a:pt x="107" y="66"/>
                    <a:pt x="106" y="64"/>
                    <a:pt x="105" y="63"/>
                  </a:cubicBezTo>
                  <a:cubicBezTo>
                    <a:pt x="98" y="61"/>
                    <a:pt x="98" y="61"/>
                    <a:pt x="98" y="61"/>
                  </a:cubicBezTo>
                  <a:cubicBezTo>
                    <a:pt x="99" y="57"/>
                    <a:pt x="99" y="53"/>
                    <a:pt x="99" y="49"/>
                  </a:cubicBezTo>
                  <a:cubicBezTo>
                    <a:pt x="105" y="47"/>
                    <a:pt x="105" y="47"/>
                    <a:pt x="105" y="47"/>
                  </a:cubicBezTo>
                  <a:cubicBezTo>
                    <a:pt x="107" y="46"/>
                    <a:pt x="108" y="44"/>
                    <a:pt x="107" y="42"/>
                  </a:cubicBezTo>
                  <a:cubicBezTo>
                    <a:pt x="101" y="26"/>
                    <a:pt x="101" y="26"/>
                    <a:pt x="101" y="26"/>
                  </a:cubicBezTo>
                  <a:cubicBezTo>
                    <a:pt x="100" y="25"/>
                    <a:pt x="98" y="24"/>
                    <a:pt x="96" y="24"/>
                  </a:cubicBezTo>
                  <a:cubicBezTo>
                    <a:pt x="90" y="27"/>
                    <a:pt x="90" y="27"/>
                    <a:pt x="90" y="27"/>
                  </a:cubicBezTo>
                  <a:cubicBezTo>
                    <a:pt x="88" y="24"/>
                    <a:pt x="85" y="21"/>
                    <a:pt x="82" y="18"/>
                  </a:cubicBezTo>
                  <a:cubicBezTo>
                    <a:pt x="85" y="12"/>
                    <a:pt x="85" y="12"/>
                    <a:pt x="85" y="12"/>
                  </a:cubicBezTo>
                  <a:cubicBezTo>
                    <a:pt x="85" y="11"/>
                    <a:pt x="85" y="10"/>
                    <a:pt x="85" y="10"/>
                  </a:cubicBezTo>
                  <a:cubicBezTo>
                    <a:pt x="85" y="9"/>
                    <a:pt x="84" y="8"/>
                    <a:pt x="83" y="7"/>
                  </a:cubicBezTo>
                  <a:cubicBezTo>
                    <a:pt x="68" y="1"/>
                    <a:pt x="68" y="1"/>
                    <a:pt x="68" y="1"/>
                  </a:cubicBezTo>
                  <a:cubicBezTo>
                    <a:pt x="66" y="0"/>
                    <a:pt x="64" y="1"/>
                    <a:pt x="63" y="3"/>
                  </a:cubicBezTo>
                  <a:cubicBezTo>
                    <a:pt x="60" y="9"/>
                    <a:pt x="60" y="9"/>
                    <a:pt x="60" y="9"/>
                  </a:cubicBezTo>
                  <a:cubicBezTo>
                    <a:pt x="57" y="8"/>
                    <a:pt x="53" y="8"/>
                    <a:pt x="49" y="8"/>
                  </a:cubicBezTo>
                  <a:cubicBezTo>
                    <a:pt x="47" y="2"/>
                    <a:pt x="47" y="2"/>
                    <a:pt x="47" y="2"/>
                  </a:cubicBezTo>
                  <a:cubicBezTo>
                    <a:pt x="46" y="1"/>
                    <a:pt x="45" y="1"/>
                    <a:pt x="45" y="0"/>
                  </a:cubicBezTo>
                  <a:cubicBezTo>
                    <a:pt x="44" y="0"/>
                    <a:pt x="43" y="0"/>
                    <a:pt x="42" y="0"/>
                  </a:cubicBezTo>
                  <a:cubicBezTo>
                    <a:pt x="26" y="6"/>
                    <a:pt x="26" y="6"/>
                    <a:pt x="26" y="6"/>
                  </a:cubicBezTo>
                  <a:cubicBezTo>
                    <a:pt x="24" y="7"/>
                    <a:pt x="23" y="9"/>
                    <a:pt x="24" y="11"/>
                  </a:cubicBezTo>
                  <a:cubicBezTo>
                    <a:pt x="27" y="17"/>
                    <a:pt x="27" y="17"/>
                    <a:pt x="27" y="17"/>
                  </a:cubicBezTo>
                  <a:cubicBezTo>
                    <a:pt x="23" y="19"/>
                    <a:pt x="21" y="22"/>
                    <a:pt x="18" y="25"/>
                  </a:cubicBezTo>
                  <a:cubicBezTo>
                    <a:pt x="12" y="22"/>
                    <a:pt x="12" y="22"/>
                    <a:pt x="12" y="22"/>
                  </a:cubicBezTo>
                  <a:cubicBezTo>
                    <a:pt x="11" y="22"/>
                    <a:pt x="10" y="22"/>
                    <a:pt x="9" y="22"/>
                  </a:cubicBezTo>
                  <a:cubicBezTo>
                    <a:pt x="8" y="22"/>
                    <a:pt x="8" y="23"/>
                    <a:pt x="7" y="24"/>
                  </a:cubicBezTo>
                  <a:cubicBezTo>
                    <a:pt x="1" y="39"/>
                    <a:pt x="1" y="39"/>
                    <a:pt x="1" y="39"/>
                  </a:cubicBezTo>
                  <a:cubicBezTo>
                    <a:pt x="0" y="41"/>
                    <a:pt x="1" y="43"/>
                    <a:pt x="2" y="44"/>
                  </a:cubicBezTo>
                  <a:cubicBezTo>
                    <a:pt x="9" y="47"/>
                    <a:pt x="9" y="47"/>
                    <a:pt x="9" y="47"/>
                  </a:cubicBezTo>
                  <a:cubicBezTo>
                    <a:pt x="8" y="51"/>
                    <a:pt x="8" y="54"/>
                    <a:pt x="8" y="58"/>
                  </a:cubicBezTo>
                  <a:cubicBezTo>
                    <a:pt x="2" y="61"/>
                    <a:pt x="2" y="61"/>
                    <a:pt x="2" y="61"/>
                  </a:cubicBezTo>
                  <a:cubicBezTo>
                    <a:pt x="1" y="61"/>
                    <a:pt x="0" y="62"/>
                    <a:pt x="0" y="63"/>
                  </a:cubicBezTo>
                  <a:cubicBezTo>
                    <a:pt x="0" y="63"/>
                    <a:pt x="0" y="65"/>
                    <a:pt x="0" y="65"/>
                  </a:cubicBezTo>
                  <a:lnTo>
                    <a:pt x="6" y="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0" name="Group 109"/>
          <p:cNvGrpSpPr/>
          <p:nvPr/>
        </p:nvGrpSpPr>
        <p:grpSpPr>
          <a:xfrm>
            <a:off x="8188150" y="2149978"/>
            <a:ext cx="454129" cy="1002982"/>
            <a:chOff x="8143875" y="2071688"/>
            <a:chExt cx="517526" cy="1143000"/>
          </a:xfrm>
        </p:grpSpPr>
        <p:sp>
          <p:nvSpPr>
            <p:cNvPr id="108" name="Freeform 45"/>
            <p:cNvSpPr>
              <a:spLocks noEditPoints="1"/>
            </p:cNvSpPr>
            <p:nvPr/>
          </p:nvSpPr>
          <p:spPr bwMode="auto">
            <a:xfrm>
              <a:off x="8143875" y="2071688"/>
              <a:ext cx="292100" cy="1143000"/>
            </a:xfrm>
            <a:custGeom>
              <a:avLst/>
              <a:gdLst>
                <a:gd name="T0" fmla="*/ 69 w 76"/>
                <a:gd name="T1" fmla="*/ 78 h 302"/>
                <a:gd name="T2" fmla="*/ 59 w 76"/>
                <a:gd name="T3" fmla="*/ 89 h 302"/>
                <a:gd name="T4" fmla="*/ 48 w 76"/>
                <a:gd name="T5" fmla="*/ 102 h 302"/>
                <a:gd name="T6" fmla="*/ 48 w 76"/>
                <a:gd name="T7" fmla="*/ 286 h 302"/>
                <a:gd name="T8" fmla="*/ 38 w 76"/>
                <a:gd name="T9" fmla="*/ 295 h 302"/>
                <a:gd name="T10" fmla="*/ 28 w 76"/>
                <a:gd name="T11" fmla="*/ 286 h 302"/>
                <a:gd name="T12" fmla="*/ 28 w 76"/>
                <a:gd name="T13" fmla="*/ 102 h 302"/>
                <a:gd name="T14" fmla="*/ 17 w 76"/>
                <a:gd name="T15" fmla="*/ 89 h 302"/>
                <a:gd name="T16" fmla="*/ 7 w 76"/>
                <a:gd name="T17" fmla="*/ 78 h 302"/>
                <a:gd name="T18" fmla="*/ 7 w 76"/>
                <a:gd name="T19" fmla="*/ 10 h 302"/>
                <a:gd name="T20" fmla="*/ 11 w 76"/>
                <a:gd name="T21" fmla="*/ 7 h 302"/>
                <a:gd name="T22" fmla="*/ 14 w 76"/>
                <a:gd name="T23" fmla="*/ 10 h 302"/>
                <a:gd name="T24" fmla="*/ 14 w 76"/>
                <a:gd name="T25" fmla="*/ 61 h 302"/>
                <a:gd name="T26" fmla="*/ 24 w 76"/>
                <a:gd name="T27" fmla="*/ 70 h 302"/>
                <a:gd name="T28" fmla="*/ 35 w 76"/>
                <a:gd name="T29" fmla="*/ 61 h 302"/>
                <a:gd name="T30" fmla="*/ 35 w 76"/>
                <a:gd name="T31" fmla="*/ 10 h 302"/>
                <a:gd name="T32" fmla="*/ 38 w 76"/>
                <a:gd name="T33" fmla="*/ 7 h 302"/>
                <a:gd name="T34" fmla="*/ 41 w 76"/>
                <a:gd name="T35" fmla="*/ 10 h 302"/>
                <a:gd name="T36" fmla="*/ 41 w 76"/>
                <a:gd name="T37" fmla="*/ 61 h 302"/>
                <a:gd name="T38" fmla="*/ 52 w 76"/>
                <a:gd name="T39" fmla="*/ 70 h 302"/>
                <a:gd name="T40" fmla="*/ 62 w 76"/>
                <a:gd name="T41" fmla="*/ 61 h 302"/>
                <a:gd name="T42" fmla="*/ 62 w 76"/>
                <a:gd name="T43" fmla="*/ 10 h 302"/>
                <a:gd name="T44" fmla="*/ 66 w 76"/>
                <a:gd name="T45" fmla="*/ 7 h 302"/>
                <a:gd name="T46" fmla="*/ 69 w 76"/>
                <a:gd name="T47" fmla="*/ 10 h 302"/>
                <a:gd name="T48" fmla="*/ 69 w 76"/>
                <a:gd name="T49" fmla="*/ 78 h 302"/>
                <a:gd name="T50" fmla="*/ 66 w 76"/>
                <a:gd name="T51" fmla="*/ 0 h 302"/>
                <a:gd name="T52" fmla="*/ 55 w 76"/>
                <a:gd name="T53" fmla="*/ 10 h 302"/>
                <a:gd name="T54" fmla="*/ 55 w 76"/>
                <a:gd name="T55" fmla="*/ 61 h 302"/>
                <a:gd name="T56" fmla="*/ 52 w 76"/>
                <a:gd name="T57" fmla="*/ 63 h 302"/>
                <a:gd name="T58" fmla="*/ 48 w 76"/>
                <a:gd name="T59" fmla="*/ 61 h 302"/>
                <a:gd name="T60" fmla="*/ 48 w 76"/>
                <a:gd name="T61" fmla="*/ 10 h 302"/>
                <a:gd name="T62" fmla="*/ 38 w 76"/>
                <a:gd name="T63" fmla="*/ 0 h 302"/>
                <a:gd name="T64" fmla="*/ 28 w 76"/>
                <a:gd name="T65" fmla="*/ 10 h 302"/>
                <a:gd name="T66" fmla="*/ 28 w 76"/>
                <a:gd name="T67" fmla="*/ 61 h 302"/>
                <a:gd name="T68" fmla="*/ 24 w 76"/>
                <a:gd name="T69" fmla="*/ 63 h 302"/>
                <a:gd name="T70" fmla="*/ 21 w 76"/>
                <a:gd name="T71" fmla="*/ 61 h 302"/>
                <a:gd name="T72" fmla="*/ 21 w 76"/>
                <a:gd name="T73" fmla="*/ 10 h 302"/>
                <a:gd name="T74" fmla="*/ 11 w 76"/>
                <a:gd name="T75" fmla="*/ 0 h 302"/>
                <a:gd name="T76" fmla="*/ 0 w 76"/>
                <a:gd name="T77" fmla="*/ 10 h 302"/>
                <a:gd name="T78" fmla="*/ 0 w 76"/>
                <a:gd name="T79" fmla="*/ 78 h 302"/>
                <a:gd name="T80" fmla="*/ 13 w 76"/>
                <a:gd name="T81" fmla="*/ 95 h 302"/>
                <a:gd name="T82" fmla="*/ 20 w 76"/>
                <a:gd name="T83" fmla="*/ 102 h 302"/>
                <a:gd name="T84" fmla="*/ 20 w 76"/>
                <a:gd name="T85" fmla="*/ 286 h 302"/>
                <a:gd name="T86" fmla="*/ 38 w 76"/>
                <a:gd name="T87" fmla="*/ 302 h 302"/>
                <a:gd name="T88" fmla="*/ 56 w 76"/>
                <a:gd name="T89" fmla="*/ 286 h 302"/>
                <a:gd name="T90" fmla="*/ 56 w 76"/>
                <a:gd name="T91" fmla="*/ 102 h 302"/>
                <a:gd name="T92" fmla="*/ 64 w 76"/>
                <a:gd name="T93" fmla="*/ 95 h 302"/>
                <a:gd name="T94" fmla="*/ 76 w 76"/>
                <a:gd name="T95" fmla="*/ 78 h 302"/>
                <a:gd name="T96" fmla="*/ 76 w 76"/>
                <a:gd name="T97" fmla="*/ 10 h 302"/>
                <a:gd name="T98" fmla="*/ 66 w 76"/>
                <a:gd name="T99"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 h="302">
                  <a:moveTo>
                    <a:pt x="69" y="78"/>
                  </a:moveTo>
                  <a:cubicBezTo>
                    <a:pt x="69" y="81"/>
                    <a:pt x="64" y="85"/>
                    <a:pt x="59" y="89"/>
                  </a:cubicBezTo>
                  <a:cubicBezTo>
                    <a:pt x="54" y="93"/>
                    <a:pt x="48" y="97"/>
                    <a:pt x="48" y="102"/>
                  </a:cubicBezTo>
                  <a:cubicBezTo>
                    <a:pt x="48" y="286"/>
                    <a:pt x="48" y="286"/>
                    <a:pt x="48" y="286"/>
                  </a:cubicBezTo>
                  <a:cubicBezTo>
                    <a:pt x="48" y="288"/>
                    <a:pt x="48" y="295"/>
                    <a:pt x="38" y="295"/>
                  </a:cubicBezTo>
                  <a:cubicBezTo>
                    <a:pt x="28" y="295"/>
                    <a:pt x="28" y="288"/>
                    <a:pt x="28" y="286"/>
                  </a:cubicBezTo>
                  <a:cubicBezTo>
                    <a:pt x="28" y="284"/>
                    <a:pt x="28" y="110"/>
                    <a:pt x="28" y="102"/>
                  </a:cubicBezTo>
                  <a:cubicBezTo>
                    <a:pt x="28" y="97"/>
                    <a:pt x="23" y="93"/>
                    <a:pt x="17" y="89"/>
                  </a:cubicBezTo>
                  <a:cubicBezTo>
                    <a:pt x="13" y="86"/>
                    <a:pt x="7" y="82"/>
                    <a:pt x="7" y="78"/>
                  </a:cubicBezTo>
                  <a:cubicBezTo>
                    <a:pt x="7" y="10"/>
                    <a:pt x="7" y="10"/>
                    <a:pt x="7" y="10"/>
                  </a:cubicBezTo>
                  <a:cubicBezTo>
                    <a:pt x="7" y="7"/>
                    <a:pt x="10" y="7"/>
                    <a:pt x="11" y="7"/>
                  </a:cubicBezTo>
                  <a:cubicBezTo>
                    <a:pt x="13" y="7"/>
                    <a:pt x="14" y="8"/>
                    <a:pt x="14" y="10"/>
                  </a:cubicBezTo>
                  <a:cubicBezTo>
                    <a:pt x="14" y="61"/>
                    <a:pt x="14" y="61"/>
                    <a:pt x="14" y="61"/>
                  </a:cubicBezTo>
                  <a:cubicBezTo>
                    <a:pt x="14" y="65"/>
                    <a:pt x="16" y="70"/>
                    <a:pt x="24" y="70"/>
                  </a:cubicBezTo>
                  <a:cubicBezTo>
                    <a:pt x="32" y="70"/>
                    <a:pt x="35" y="65"/>
                    <a:pt x="35" y="61"/>
                  </a:cubicBezTo>
                  <a:cubicBezTo>
                    <a:pt x="35" y="10"/>
                    <a:pt x="35" y="10"/>
                    <a:pt x="35" y="10"/>
                  </a:cubicBezTo>
                  <a:cubicBezTo>
                    <a:pt x="35" y="9"/>
                    <a:pt x="35" y="7"/>
                    <a:pt x="38" y="7"/>
                  </a:cubicBezTo>
                  <a:cubicBezTo>
                    <a:pt x="40" y="7"/>
                    <a:pt x="41" y="8"/>
                    <a:pt x="41" y="10"/>
                  </a:cubicBezTo>
                  <a:cubicBezTo>
                    <a:pt x="41" y="61"/>
                    <a:pt x="41" y="61"/>
                    <a:pt x="41" y="61"/>
                  </a:cubicBezTo>
                  <a:cubicBezTo>
                    <a:pt x="41" y="65"/>
                    <a:pt x="44" y="70"/>
                    <a:pt x="52" y="70"/>
                  </a:cubicBezTo>
                  <a:cubicBezTo>
                    <a:pt x="60" y="70"/>
                    <a:pt x="62" y="65"/>
                    <a:pt x="62" y="61"/>
                  </a:cubicBezTo>
                  <a:cubicBezTo>
                    <a:pt x="62" y="10"/>
                    <a:pt x="62" y="10"/>
                    <a:pt x="62" y="10"/>
                  </a:cubicBezTo>
                  <a:cubicBezTo>
                    <a:pt x="63" y="8"/>
                    <a:pt x="64" y="7"/>
                    <a:pt x="66" y="7"/>
                  </a:cubicBezTo>
                  <a:cubicBezTo>
                    <a:pt x="68" y="7"/>
                    <a:pt x="69" y="9"/>
                    <a:pt x="69" y="10"/>
                  </a:cubicBezTo>
                  <a:lnTo>
                    <a:pt x="69" y="78"/>
                  </a:lnTo>
                  <a:close/>
                  <a:moveTo>
                    <a:pt x="66" y="0"/>
                  </a:moveTo>
                  <a:cubicBezTo>
                    <a:pt x="58" y="0"/>
                    <a:pt x="55" y="6"/>
                    <a:pt x="55" y="10"/>
                  </a:cubicBezTo>
                  <a:cubicBezTo>
                    <a:pt x="55" y="61"/>
                    <a:pt x="55" y="61"/>
                    <a:pt x="55" y="61"/>
                  </a:cubicBezTo>
                  <a:cubicBezTo>
                    <a:pt x="55" y="62"/>
                    <a:pt x="55" y="63"/>
                    <a:pt x="52" y="63"/>
                  </a:cubicBezTo>
                  <a:cubicBezTo>
                    <a:pt x="50" y="63"/>
                    <a:pt x="48" y="62"/>
                    <a:pt x="48" y="61"/>
                  </a:cubicBezTo>
                  <a:cubicBezTo>
                    <a:pt x="48" y="10"/>
                    <a:pt x="48" y="10"/>
                    <a:pt x="48" y="10"/>
                  </a:cubicBezTo>
                  <a:cubicBezTo>
                    <a:pt x="48" y="6"/>
                    <a:pt x="46" y="0"/>
                    <a:pt x="38" y="0"/>
                  </a:cubicBezTo>
                  <a:cubicBezTo>
                    <a:pt x="30" y="0"/>
                    <a:pt x="28" y="6"/>
                    <a:pt x="28" y="10"/>
                  </a:cubicBezTo>
                  <a:cubicBezTo>
                    <a:pt x="28" y="61"/>
                    <a:pt x="28" y="61"/>
                    <a:pt x="28" y="61"/>
                  </a:cubicBezTo>
                  <a:cubicBezTo>
                    <a:pt x="27" y="62"/>
                    <a:pt x="26" y="63"/>
                    <a:pt x="24" y="63"/>
                  </a:cubicBezTo>
                  <a:cubicBezTo>
                    <a:pt x="23" y="63"/>
                    <a:pt x="21" y="63"/>
                    <a:pt x="21" y="61"/>
                  </a:cubicBezTo>
                  <a:cubicBezTo>
                    <a:pt x="21" y="10"/>
                    <a:pt x="21" y="10"/>
                    <a:pt x="21" y="10"/>
                  </a:cubicBezTo>
                  <a:cubicBezTo>
                    <a:pt x="21" y="6"/>
                    <a:pt x="18" y="0"/>
                    <a:pt x="11" y="0"/>
                  </a:cubicBezTo>
                  <a:cubicBezTo>
                    <a:pt x="5" y="0"/>
                    <a:pt x="0" y="3"/>
                    <a:pt x="0" y="10"/>
                  </a:cubicBezTo>
                  <a:cubicBezTo>
                    <a:pt x="0" y="78"/>
                    <a:pt x="0" y="78"/>
                    <a:pt x="0" y="78"/>
                  </a:cubicBezTo>
                  <a:cubicBezTo>
                    <a:pt x="0" y="85"/>
                    <a:pt x="7" y="90"/>
                    <a:pt x="13" y="95"/>
                  </a:cubicBezTo>
                  <a:cubicBezTo>
                    <a:pt x="16" y="97"/>
                    <a:pt x="20" y="100"/>
                    <a:pt x="20" y="102"/>
                  </a:cubicBezTo>
                  <a:cubicBezTo>
                    <a:pt x="21" y="110"/>
                    <a:pt x="20" y="284"/>
                    <a:pt x="20" y="286"/>
                  </a:cubicBezTo>
                  <a:cubicBezTo>
                    <a:pt x="20" y="291"/>
                    <a:pt x="24" y="302"/>
                    <a:pt x="38" y="302"/>
                  </a:cubicBezTo>
                  <a:cubicBezTo>
                    <a:pt x="52" y="302"/>
                    <a:pt x="56" y="291"/>
                    <a:pt x="56" y="286"/>
                  </a:cubicBezTo>
                  <a:cubicBezTo>
                    <a:pt x="56" y="102"/>
                    <a:pt x="56" y="102"/>
                    <a:pt x="56" y="102"/>
                  </a:cubicBezTo>
                  <a:cubicBezTo>
                    <a:pt x="56" y="100"/>
                    <a:pt x="61" y="97"/>
                    <a:pt x="64" y="95"/>
                  </a:cubicBezTo>
                  <a:cubicBezTo>
                    <a:pt x="70" y="90"/>
                    <a:pt x="76" y="85"/>
                    <a:pt x="76" y="78"/>
                  </a:cubicBezTo>
                  <a:cubicBezTo>
                    <a:pt x="76" y="10"/>
                    <a:pt x="76" y="10"/>
                    <a:pt x="76" y="10"/>
                  </a:cubicBezTo>
                  <a:cubicBezTo>
                    <a:pt x="76" y="6"/>
                    <a:pt x="74" y="0"/>
                    <a:pt x="66" y="0"/>
                  </a:cubicBezTo>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Freeform 46"/>
            <p:cNvSpPr>
              <a:spLocks noEditPoints="1"/>
            </p:cNvSpPr>
            <p:nvPr/>
          </p:nvSpPr>
          <p:spPr bwMode="auto">
            <a:xfrm>
              <a:off x="8482013" y="2071688"/>
              <a:ext cx="179388" cy="1143000"/>
            </a:xfrm>
            <a:custGeom>
              <a:avLst/>
              <a:gdLst>
                <a:gd name="T0" fmla="*/ 40 w 47"/>
                <a:gd name="T1" fmla="*/ 286 h 302"/>
                <a:gd name="T2" fmla="*/ 30 w 47"/>
                <a:gd name="T3" fmla="*/ 295 h 302"/>
                <a:gd name="T4" fmla="*/ 30 w 47"/>
                <a:gd name="T5" fmla="*/ 295 h 302"/>
                <a:gd name="T6" fmla="*/ 21 w 47"/>
                <a:gd name="T7" fmla="*/ 286 h 302"/>
                <a:gd name="T8" fmla="*/ 21 w 47"/>
                <a:gd name="T9" fmla="*/ 185 h 302"/>
                <a:gd name="T10" fmla="*/ 8 w 47"/>
                <a:gd name="T11" fmla="*/ 172 h 302"/>
                <a:gd name="T12" fmla="*/ 8 w 47"/>
                <a:gd name="T13" fmla="*/ 28 h 302"/>
                <a:gd name="T14" fmla="*/ 14 w 47"/>
                <a:gd name="T15" fmla="*/ 11 h 302"/>
                <a:gd name="T16" fmla="*/ 24 w 47"/>
                <a:gd name="T17" fmla="*/ 7 h 302"/>
                <a:gd name="T18" fmla="*/ 40 w 47"/>
                <a:gd name="T19" fmla="*/ 28 h 302"/>
                <a:gd name="T20" fmla="*/ 40 w 47"/>
                <a:gd name="T21" fmla="*/ 286 h 302"/>
                <a:gd name="T22" fmla="*/ 47 w 47"/>
                <a:gd name="T23" fmla="*/ 28 h 302"/>
                <a:gd name="T24" fmla="*/ 24 w 47"/>
                <a:gd name="T25" fmla="*/ 0 h 302"/>
                <a:gd name="T26" fmla="*/ 8 w 47"/>
                <a:gd name="T27" fmla="*/ 6 h 302"/>
                <a:gd name="T28" fmla="*/ 1 w 47"/>
                <a:gd name="T29" fmla="*/ 28 h 302"/>
                <a:gd name="T30" fmla="*/ 1 w 47"/>
                <a:gd name="T31" fmla="*/ 179 h 302"/>
                <a:gd name="T32" fmla="*/ 4 w 47"/>
                <a:gd name="T33" fmla="*/ 179 h 302"/>
                <a:gd name="T34" fmla="*/ 14 w 47"/>
                <a:gd name="T35" fmla="*/ 185 h 302"/>
                <a:gd name="T36" fmla="*/ 14 w 47"/>
                <a:gd name="T37" fmla="*/ 286 h 302"/>
                <a:gd name="T38" fmla="*/ 16 w 47"/>
                <a:gd name="T39" fmla="*/ 294 h 302"/>
                <a:gd name="T40" fmla="*/ 30 w 47"/>
                <a:gd name="T41" fmla="*/ 302 h 302"/>
                <a:gd name="T42" fmla="*/ 30 w 47"/>
                <a:gd name="T43" fmla="*/ 302 h 302"/>
                <a:gd name="T44" fmla="*/ 47 w 47"/>
                <a:gd name="T45" fmla="*/ 286 h 302"/>
                <a:gd name="T46" fmla="*/ 47 w 47"/>
                <a:gd name="T47" fmla="*/ 2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302">
                  <a:moveTo>
                    <a:pt x="40" y="286"/>
                  </a:moveTo>
                  <a:cubicBezTo>
                    <a:pt x="40" y="287"/>
                    <a:pt x="39" y="295"/>
                    <a:pt x="30" y="295"/>
                  </a:cubicBezTo>
                  <a:cubicBezTo>
                    <a:pt x="30" y="295"/>
                    <a:pt x="30" y="295"/>
                    <a:pt x="30" y="295"/>
                  </a:cubicBezTo>
                  <a:cubicBezTo>
                    <a:pt x="21" y="295"/>
                    <a:pt x="21" y="288"/>
                    <a:pt x="21" y="286"/>
                  </a:cubicBezTo>
                  <a:cubicBezTo>
                    <a:pt x="21" y="185"/>
                    <a:pt x="21" y="185"/>
                    <a:pt x="21" y="185"/>
                  </a:cubicBezTo>
                  <a:cubicBezTo>
                    <a:pt x="21" y="177"/>
                    <a:pt x="14" y="173"/>
                    <a:pt x="8" y="172"/>
                  </a:cubicBezTo>
                  <a:cubicBezTo>
                    <a:pt x="8" y="28"/>
                    <a:pt x="8" y="28"/>
                    <a:pt x="8" y="28"/>
                  </a:cubicBezTo>
                  <a:cubicBezTo>
                    <a:pt x="8" y="28"/>
                    <a:pt x="8" y="17"/>
                    <a:pt x="14" y="11"/>
                  </a:cubicBezTo>
                  <a:cubicBezTo>
                    <a:pt x="16" y="8"/>
                    <a:pt x="20" y="7"/>
                    <a:pt x="24" y="7"/>
                  </a:cubicBezTo>
                  <a:cubicBezTo>
                    <a:pt x="39" y="7"/>
                    <a:pt x="40" y="27"/>
                    <a:pt x="40" y="28"/>
                  </a:cubicBezTo>
                  <a:lnTo>
                    <a:pt x="40" y="286"/>
                  </a:lnTo>
                  <a:close/>
                  <a:moveTo>
                    <a:pt x="47" y="28"/>
                  </a:moveTo>
                  <a:cubicBezTo>
                    <a:pt x="47" y="18"/>
                    <a:pt x="42" y="0"/>
                    <a:pt x="24" y="0"/>
                  </a:cubicBezTo>
                  <a:cubicBezTo>
                    <a:pt x="18" y="0"/>
                    <a:pt x="12" y="2"/>
                    <a:pt x="8" y="6"/>
                  </a:cubicBezTo>
                  <a:cubicBezTo>
                    <a:pt x="0" y="14"/>
                    <a:pt x="0" y="28"/>
                    <a:pt x="1" y="28"/>
                  </a:cubicBezTo>
                  <a:cubicBezTo>
                    <a:pt x="1" y="179"/>
                    <a:pt x="1" y="179"/>
                    <a:pt x="1" y="179"/>
                  </a:cubicBezTo>
                  <a:cubicBezTo>
                    <a:pt x="4" y="179"/>
                    <a:pt x="4" y="179"/>
                    <a:pt x="4" y="179"/>
                  </a:cubicBezTo>
                  <a:cubicBezTo>
                    <a:pt x="4" y="179"/>
                    <a:pt x="14" y="179"/>
                    <a:pt x="14" y="185"/>
                  </a:cubicBezTo>
                  <a:cubicBezTo>
                    <a:pt x="14" y="286"/>
                    <a:pt x="14" y="286"/>
                    <a:pt x="14" y="286"/>
                  </a:cubicBezTo>
                  <a:cubicBezTo>
                    <a:pt x="14" y="287"/>
                    <a:pt x="14" y="290"/>
                    <a:pt x="16" y="294"/>
                  </a:cubicBezTo>
                  <a:cubicBezTo>
                    <a:pt x="18" y="299"/>
                    <a:pt x="24" y="302"/>
                    <a:pt x="30" y="302"/>
                  </a:cubicBezTo>
                  <a:cubicBezTo>
                    <a:pt x="30" y="302"/>
                    <a:pt x="30" y="302"/>
                    <a:pt x="30" y="302"/>
                  </a:cubicBezTo>
                  <a:cubicBezTo>
                    <a:pt x="44" y="302"/>
                    <a:pt x="47" y="291"/>
                    <a:pt x="47" y="286"/>
                  </a:cubicBezTo>
                  <a:cubicBezTo>
                    <a:pt x="47" y="28"/>
                    <a:pt x="47" y="28"/>
                    <a:pt x="47" y="28"/>
                  </a:cubicBezTo>
                  <a:close/>
                </a:path>
              </a:pathLst>
            </a:custGeom>
            <a:solidFill>
              <a:srgbClr val="F263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12" name="Group 49"/>
          <p:cNvGrpSpPr>
            <a:grpSpLocks noChangeAspect="1"/>
          </p:cNvGrpSpPr>
          <p:nvPr/>
        </p:nvGrpSpPr>
        <p:grpSpPr bwMode="auto">
          <a:xfrm>
            <a:off x="1945362" y="3724429"/>
            <a:ext cx="863870" cy="1033229"/>
            <a:chOff x="1313" y="2280"/>
            <a:chExt cx="607" cy="726"/>
          </a:xfrm>
          <a:solidFill>
            <a:schemeClr val="accent2"/>
          </a:solidFill>
        </p:grpSpPr>
        <p:sp>
          <p:nvSpPr>
            <p:cNvPr id="114" name="Freeform 50"/>
            <p:cNvSpPr>
              <a:spLocks noEditPoints="1"/>
            </p:cNvSpPr>
            <p:nvPr/>
          </p:nvSpPr>
          <p:spPr bwMode="auto">
            <a:xfrm>
              <a:off x="1430" y="2401"/>
              <a:ext cx="370" cy="605"/>
            </a:xfrm>
            <a:custGeom>
              <a:avLst/>
              <a:gdLst>
                <a:gd name="T0" fmla="*/ 129 w 155"/>
                <a:gd name="T1" fmla="*/ 125 h 254"/>
                <a:gd name="T2" fmla="*/ 111 w 155"/>
                <a:gd name="T3" fmla="*/ 169 h 254"/>
                <a:gd name="T4" fmla="*/ 111 w 155"/>
                <a:gd name="T5" fmla="*/ 174 h 254"/>
                <a:gd name="T6" fmla="*/ 109 w 155"/>
                <a:gd name="T7" fmla="*/ 201 h 254"/>
                <a:gd name="T8" fmla="*/ 46 w 155"/>
                <a:gd name="T9" fmla="*/ 201 h 254"/>
                <a:gd name="T10" fmla="*/ 44 w 155"/>
                <a:gd name="T11" fmla="*/ 174 h 254"/>
                <a:gd name="T12" fmla="*/ 45 w 155"/>
                <a:gd name="T13" fmla="*/ 169 h 254"/>
                <a:gd name="T14" fmla="*/ 26 w 155"/>
                <a:gd name="T15" fmla="*/ 125 h 254"/>
                <a:gd name="T16" fmla="*/ 8 w 155"/>
                <a:gd name="T17" fmla="*/ 77 h 254"/>
                <a:gd name="T18" fmla="*/ 28 w 155"/>
                <a:gd name="T19" fmla="*/ 27 h 254"/>
                <a:gd name="T20" fmla="*/ 78 w 155"/>
                <a:gd name="T21" fmla="*/ 7 h 254"/>
                <a:gd name="T22" fmla="*/ 148 w 155"/>
                <a:gd name="T23" fmla="*/ 77 h 254"/>
                <a:gd name="T24" fmla="*/ 129 w 155"/>
                <a:gd name="T25" fmla="*/ 125 h 254"/>
                <a:gd name="T26" fmla="*/ 106 w 155"/>
                <a:gd name="T27" fmla="*/ 234 h 254"/>
                <a:gd name="T28" fmla="*/ 50 w 155"/>
                <a:gd name="T29" fmla="*/ 234 h 254"/>
                <a:gd name="T30" fmla="*/ 47 w 155"/>
                <a:gd name="T31" fmla="*/ 208 h 254"/>
                <a:gd name="T32" fmla="*/ 109 w 155"/>
                <a:gd name="T33" fmla="*/ 208 h 254"/>
                <a:gd name="T34" fmla="*/ 106 w 155"/>
                <a:gd name="T35" fmla="*/ 234 h 254"/>
                <a:gd name="T36" fmla="*/ 83 w 155"/>
                <a:gd name="T37" fmla="*/ 241 h 254"/>
                <a:gd name="T38" fmla="*/ 78 w 155"/>
                <a:gd name="T39" fmla="*/ 247 h 254"/>
                <a:gd name="T40" fmla="*/ 72 w 155"/>
                <a:gd name="T41" fmla="*/ 241 h 254"/>
                <a:gd name="T42" fmla="*/ 72 w 155"/>
                <a:gd name="T43" fmla="*/ 241 h 254"/>
                <a:gd name="T44" fmla="*/ 83 w 155"/>
                <a:gd name="T45" fmla="*/ 241 h 254"/>
                <a:gd name="T46" fmla="*/ 83 w 155"/>
                <a:gd name="T47" fmla="*/ 241 h 254"/>
                <a:gd name="T48" fmla="*/ 78 w 155"/>
                <a:gd name="T49" fmla="*/ 0 h 254"/>
                <a:gd name="T50" fmla="*/ 23 w 155"/>
                <a:gd name="T51" fmla="*/ 22 h 254"/>
                <a:gd name="T52" fmla="*/ 0 w 155"/>
                <a:gd name="T53" fmla="*/ 77 h 254"/>
                <a:gd name="T54" fmla="*/ 20 w 155"/>
                <a:gd name="T55" fmla="*/ 129 h 254"/>
                <a:gd name="T56" fmla="*/ 37 w 155"/>
                <a:gd name="T57" fmla="*/ 169 h 254"/>
                <a:gd name="T58" fmla="*/ 37 w 155"/>
                <a:gd name="T59" fmla="*/ 173 h 254"/>
                <a:gd name="T60" fmla="*/ 39 w 155"/>
                <a:gd name="T61" fmla="*/ 203 h 254"/>
                <a:gd name="T62" fmla="*/ 39 w 155"/>
                <a:gd name="T63" fmla="*/ 205 h 254"/>
                <a:gd name="T64" fmla="*/ 43 w 155"/>
                <a:gd name="T65" fmla="*/ 238 h 254"/>
                <a:gd name="T66" fmla="*/ 46 w 155"/>
                <a:gd name="T67" fmla="*/ 241 h 254"/>
                <a:gd name="T68" fmla="*/ 65 w 155"/>
                <a:gd name="T69" fmla="*/ 241 h 254"/>
                <a:gd name="T70" fmla="*/ 65 w 155"/>
                <a:gd name="T71" fmla="*/ 241 h 254"/>
                <a:gd name="T72" fmla="*/ 78 w 155"/>
                <a:gd name="T73" fmla="*/ 254 h 254"/>
                <a:gd name="T74" fmla="*/ 91 w 155"/>
                <a:gd name="T75" fmla="*/ 241 h 254"/>
                <a:gd name="T76" fmla="*/ 91 w 155"/>
                <a:gd name="T77" fmla="*/ 241 h 254"/>
                <a:gd name="T78" fmla="*/ 109 w 155"/>
                <a:gd name="T79" fmla="*/ 241 h 254"/>
                <a:gd name="T80" fmla="*/ 113 w 155"/>
                <a:gd name="T81" fmla="*/ 238 h 254"/>
                <a:gd name="T82" fmla="*/ 116 w 155"/>
                <a:gd name="T83" fmla="*/ 205 h 254"/>
                <a:gd name="T84" fmla="*/ 116 w 155"/>
                <a:gd name="T85" fmla="*/ 203 h 254"/>
                <a:gd name="T86" fmla="*/ 118 w 155"/>
                <a:gd name="T87" fmla="*/ 173 h 254"/>
                <a:gd name="T88" fmla="*/ 118 w 155"/>
                <a:gd name="T89" fmla="*/ 169 h 254"/>
                <a:gd name="T90" fmla="*/ 135 w 155"/>
                <a:gd name="T91" fmla="*/ 129 h 254"/>
                <a:gd name="T92" fmla="*/ 155 w 155"/>
                <a:gd name="T93" fmla="*/ 77 h 254"/>
                <a:gd name="T94" fmla="*/ 78 w 155"/>
                <a:gd name="T9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5" h="254">
                  <a:moveTo>
                    <a:pt x="129" y="125"/>
                  </a:moveTo>
                  <a:cubicBezTo>
                    <a:pt x="120" y="137"/>
                    <a:pt x="111" y="150"/>
                    <a:pt x="111" y="169"/>
                  </a:cubicBezTo>
                  <a:cubicBezTo>
                    <a:pt x="111" y="170"/>
                    <a:pt x="111" y="172"/>
                    <a:pt x="111" y="174"/>
                  </a:cubicBezTo>
                  <a:cubicBezTo>
                    <a:pt x="111" y="179"/>
                    <a:pt x="112" y="195"/>
                    <a:pt x="109" y="201"/>
                  </a:cubicBezTo>
                  <a:cubicBezTo>
                    <a:pt x="46" y="201"/>
                    <a:pt x="46" y="201"/>
                    <a:pt x="46" y="201"/>
                  </a:cubicBezTo>
                  <a:cubicBezTo>
                    <a:pt x="44" y="195"/>
                    <a:pt x="44" y="179"/>
                    <a:pt x="44" y="174"/>
                  </a:cubicBezTo>
                  <a:cubicBezTo>
                    <a:pt x="44" y="172"/>
                    <a:pt x="45" y="170"/>
                    <a:pt x="45" y="169"/>
                  </a:cubicBezTo>
                  <a:cubicBezTo>
                    <a:pt x="45" y="150"/>
                    <a:pt x="35" y="137"/>
                    <a:pt x="26" y="125"/>
                  </a:cubicBezTo>
                  <a:cubicBezTo>
                    <a:pt x="17" y="111"/>
                    <a:pt x="8" y="98"/>
                    <a:pt x="8" y="77"/>
                  </a:cubicBezTo>
                  <a:cubicBezTo>
                    <a:pt x="8" y="58"/>
                    <a:pt x="15" y="41"/>
                    <a:pt x="28" y="27"/>
                  </a:cubicBezTo>
                  <a:cubicBezTo>
                    <a:pt x="41" y="14"/>
                    <a:pt x="59" y="7"/>
                    <a:pt x="78" y="7"/>
                  </a:cubicBezTo>
                  <a:cubicBezTo>
                    <a:pt x="116" y="7"/>
                    <a:pt x="148" y="38"/>
                    <a:pt x="148" y="77"/>
                  </a:cubicBezTo>
                  <a:cubicBezTo>
                    <a:pt x="148" y="98"/>
                    <a:pt x="138" y="111"/>
                    <a:pt x="129" y="125"/>
                  </a:cubicBezTo>
                  <a:moveTo>
                    <a:pt x="106" y="234"/>
                  </a:moveTo>
                  <a:cubicBezTo>
                    <a:pt x="50" y="234"/>
                    <a:pt x="50" y="234"/>
                    <a:pt x="50" y="234"/>
                  </a:cubicBezTo>
                  <a:cubicBezTo>
                    <a:pt x="47" y="208"/>
                    <a:pt x="47" y="208"/>
                    <a:pt x="47" y="208"/>
                  </a:cubicBezTo>
                  <a:cubicBezTo>
                    <a:pt x="109" y="208"/>
                    <a:pt x="109" y="208"/>
                    <a:pt x="109" y="208"/>
                  </a:cubicBezTo>
                  <a:lnTo>
                    <a:pt x="106" y="234"/>
                  </a:lnTo>
                  <a:close/>
                  <a:moveTo>
                    <a:pt x="83" y="241"/>
                  </a:moveTo>
                  <a:cubicBezTo>
                    <a:pt x="83" y="244"/>
                    <a:pt x="81" y="247"/>
                    <a:pt x="78" y="247"/>
                  </a:cubicBezTo>
                  <a:cubicBezTo>
                    <a:pt x="75" y="247"/>
                    <a:pt x="72" y="244"/>
                    <a:pt x="72" y="241"/>
                  </a:cubicBezTo>
                  <a:cubicBezTo>
                    <a:pt x="72" y="241"/>
                    <a:pt x="72" y="241"/>
                    <a:pt x="72" y="241"/>
                  </a:cubicBezTo>
                  <a:cubicBezTo>
                    <a:pt x="83" y="241"/>
                    <a:pt x="83" y="241"/>
                    <a:pt x="83" y="241"/>
                  </a:cubicBezTo>
                  <a:cubicBezTo>
                    <a:pt x="83" y="241"/>
                    <a:pt x="83" y="241"/>
                    <a:pt x="83" y="241"/>
                  </a:cubicBezTo>
                  <a:moveTo>
                    <a:pt x="78" y="0"/>
                  </a:moveTo>
                  <a:cubicBezTo>
                    <a:pt x="57" y="0"/>
                    <a:pt x="38" y="8"/>
                    <a:pt x="23" y="22"/>
                  </a:cubicBezTo>
                  <a:cubicBezTo>
                    <a:pt x="8" y="37"/>
                    <a:pt x="0" y="56"/>
                    <a:pt x="0" y="77"/>
                  </a:cubicBezTo>
                  <a:cubicBezTo>
                    <a:pt x="0" y="100"/>
                    <a:pt x="10" y="115"/>
                    <a:pt x="20" y="129"/>
                  </a:cubicBezTo>
                  <a:cubicBezTo>
                    <a:pt x="29" y="141"/>
                    <a:pt x="37" y="153"/>
                    <a:pt x="37" y="169"/>
                  </a:cubicBezTo>
                  <a:cubicBezTo>
                    <a:pt x="37" y="170"/>
                    <a:pt x="37" y="172"/>
                    <a:pt x="37" y="173"/>
                  </a:cubicBezTo>
                  <a:cubicBezTo>
                    <a:pt x="37" y="185"/>
                    <a:pt x="37" y="196"/>
                    <a:pt x="39" y="203"/>
                  </a:cubicBezTo>
                  <a:cubicBezTo>
                    <a:pt x="39" y="203"/>
                    <a:pt x="39" y="204"/>
                    <a:pt x="39" y="205"/>
                  </a:cubicBezTo>
                  <a:cubicBezTo>
                    <a:pt x="43" y="238"/>
                    <a:pt x="43" y="238"/>
                    <a:pt x="43" y="238"/>
                  </a:cubicBezTo>
                  <a:cubicBezTo>
                    <a:pt x="43" y="240"/>
                    <a:pt x="44" y="241"/>
                    <a:pt x="46" y="241"/>
                  </a:cubicBezTo>
                  <a:cubicBezTo>
                    <a:pt x="65" y="241"/>
                    <a:pt x="65" y="241"/>
                    <a:pt x="65" y="241"/>
                  </a:cubicBezTo>
                  <a:cubicBezTo>
                    <a:pt x="65" y="241"/>
                    <a:pt x="65" y="241"/>
                    <a:pt x="65" y="241"/>
                  </a:cubicBezTo>
                  <a:cubicBezTo>
                    <a:pt x="65" y="248"/>
                    <a:pt x="71" y="254"/>
                    <a:pt x="78" y="254"/>
                  </a:cubicBezTo>
                  <a:cubicBezTo>
                    <a:pt x="85" y="254"/>
                    <a:pt x="91" y="248"/>
                    <a:pt x="91" y="241"/>
                  </a:cubicBezTo>
                  <a:cubicBezTo>
                    <a:pt x="91" y="241"/>
                    <a:pt x="91" y="241"/>
                    <a:pt x="91" y="241"/>
                  </a:cubicBezTo>
                  <a:cubicBezTo>
                    <a:pt x="109" y="241"/>
                    <a:pt x="109" y="241"/>
                    <a:pt x="109" y="241"/>
                  </a:cubicBezTo>
                  <a:cubicBezTo>
                    <a:pt x="111" y="241"/>
                    <a:pt x="113" y="240"/>
                    <a:pt x="113" y="238"/>
                  </a:cubicBezTo>
                  <a:cubicBezTo>
                    <a:pt x="116" y="205"/>
                    <a:pt x="116" y="205"/>
                    <a:pt x="116" y="205"/>
                  </a:cubicBezTo>
                  <a:cubicBezTo>
                    <a:pt x="117" y="204"/>
                    <a:pt x="116" y="203"/>
                    <a:pt x="116" y="203"/>
                  </a:cubicBezTo>
                  <a:cubicBezTo>
                    <a:pt x="119" y="196"/>
                    <a:pt x="119" y="185"/>
                    <a:pt x="118" y="173"/>
                  </a:cubicBezTo>
                  <a:cubicBezTo>
                    <a:pt x="118" y="172"/>
                    <a:pt x="118" y="170"/>
                    <a:pt x="118" y="169"/>
                  </a:cubicBezTo>
                  <a:cubicBezTo>
                    <a:pt x="118" y="153"/>
                    <a:pt x="127" y="141"/>
                    <a:pt x="135" y="129"/>
                  </a:cubicBezTo>
                  <a:cubicBezTo>
                    <a:pt x="145" y="115"/>
                    <a:pt x="155" y="100"/>
                    <a:pt x="155" y="77"/>
                  </a:cubicBezTo>
                  <a:cubicBezTo>
                    <a:pt x="155" y="34"/>
                    <a:pt x="120" y="0"/>
                    <a:pt x="7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Freeform 51"/>
            <p:cNvSpPr>
              <a:spLocks/>
            </p:cNvSpPr>
            <p:nvPr/>
          </p:nvSpPr>
          <p:spPr bwMode="auto">
            <a:xfrm>
              <a:off x="1822" y="2585"/>
              <a:ext cx="98" cy="16"/>
            </a:xfrm>
            <a:custGeom>
              <a:avLst/>
              <a:gdLst>
                <a:gd name="T0" fmla="*/ 37 w 41"/>
                <a:gd name="T1" fmla="*/ 0 h 7"/>
                <a:gd name="T2" fmla="*/ 3 w 41"/>
                <a:gd name="T3" fmla="*/ 0 h 7"/>
                <a:gd name="T4" fmla="*/ 0 w 41"/>
                <a:gd name="T5" fmla="*/ 3 h 7"/>
                <a:gd name="T6" fmla="*/ 3 w 41"/>
                <a:gd name="T7" fmla="*/ 7 h 7"/>
                <a:gd name="T8" fmla="*/ 37 w 41"/>
                <a:gd name="T9" fmla="*/ 7 h 7"/>
                <a:gd name="T10" fmla="*/ 41 w 41"/>
                <a:gd name="T11" fmla="*/ 3 h 7"/>
                <a:gd name="T12" fmla="*/ 37 w 41"/>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1" h="7">
                  <a:moveTo>
                    <a:pt x="37" y="0"/>
                  </a:moveTo>
                  <a:cubicBezTo>
                    <a:pt x="3" y="0"/>
                    <a:pt x="3" y="0"/>
                    <a:pt x="3" y="0"/>
                  </a:cubicBezTo>
                  <a:cubicBezTo>
                    <a:pt x="1" y="0"/>
                    <a:pt x="0" y="1"/>
                    <a:pt x="0" y="3"/>
                  </a:cubicBezTo>
                  <a:cubicBezTo>
                    <a:pt x="0" y="5"/>
                    <a:pt x="1" y="7"/>
                    <a:pt x="3" y="7"/>
                  </a:cubicBezTo>
                  <a:cubicBezTo>
                    <a:pt x="37" y="7"/>
                    <a:pt x="37" y="7"/>
                    <a:pt x="37" y="7"/>
                  </a:cubicBezTo>
                  <a:cubicBezTo>
                    <a:pt x="39" y="7"/>
                    <a:pt x="41" y="5"/>
                    <a:pt x="41" y="3"/>
                  </a:cubicBezTo>
                  <a:cubicBezTo>
                    <a:pt x="41" y="1"/>
                    <a:pt x="39"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Freeform 52"/>
            <p:cNvSpPr>
              <a:spLocks/>
            </p:cNvSpPr>
            <p:nvPr/>
          </p:nvSpPr>
          <p:spPr bwMode="auto">
            <a:xfrm>
              <a:off x="1313" y="2585"/>
              <a:ext cx="98" cy="16"/>
            </a:xfrm>
            <a:custGeom>
              <a:avLst/>
              <a:gdLst>
                <a:gd name="T0" fmla="*/ 37 w 41"/>
                <a:gd name="T1" fmla="*/ 0 h 7"/>
                <a:gd name="T2" fmla="*/ 4 w 41"/>
                <a:gd name="T3" fmla="*/ 0 h 7"/>
                <a:gd name="T4" fmla="*/ 0 w 41"/>
                <a:gd name="T5" fmla="*/ 3 h 7"/>
                <a:gd name="T6" fmla="*/ 4 w 41"/>
                <a:gd name="T7" fmla="*/ 7 h 7"/>
                <a:gd name="T8" fmla="*/ 37 w 41"/>
                <a:gd name="T9" fmla="*/ 7 h 7"/>
                <a:gd name="T10" fmla="*/ 41 w 41"/>
                <a:gd name="T11" fmla="*/ 3 h 7"/>
                <a:gd name="T12" fmla="*/ 37 w 41"/>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1" h="7">
                  <a:moveTo>
                    <a:pt x="37" y="0"/>
                  </a:moveTo>
                  <a:cubicBezTo>
                    <a:pt x="4" y="0"/>
                    <a:pt x="4" y="0"/>
                    <a:pt x="4" y="0"/>
                  </a:cubicBezTo>
                  <a:cubicBezTo>
                    <a:pt x="2" y="0"/>
                    <a:pt x="0" y="1"/>
                    <a:pt x="0" y="3"/>
                  </a:cubicBezTo>
                  <a:cubicBezTo>
                    <a:pt x="0" y="5"/>
                    <a:pt x="2" y="7"/>
                    <a:pt x="4" y="7"/>
                  </a:cubicBezTo>
                  <a:cubicBezTo>
                    <a:pt x="37" y="7"/>
                    <a:pt x="37" y="7"/>
                    <a:pt x="37" y="7"/>
                  </a:cubicBezTo>
                  <a:cubicBezTo>
                    <a:pt x="39" y="7"/>
                    <a:pt x="41" y="5"/>
                    <a:pt x="41" y="3"/>
                  </a:cubicBezTo>
                  <a:cubicBezTo>
                    <a:pt x="41" y="1"/>
                    <a:pt x="39"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Freeform 53"/>
            <p:cNvSpPr>
              <a:spLocks/>
            </p:cNvSpPr>
            <p:nvPr/>
          </p:nvSpPr>
          <p:spPr bwMode="auto">
            <a:xfrm>
              <a:off x="1607" y="2280"/>
              <a:ext cx="17" cy="97"/>
            </a:xfrm>
            <a:custGeom>
              <a:avLst/>
              <a:gdLst>
                <a:gd name="T0" fmla="*/ 4 w 7"/>
                <a:gd name="T1" fmla="*/ 41 h 41"/>
                <a:gd name="T2" fmla="*/ 7 w 7"/>
                <a:gd name="T3" fmla="*/ 38 h 41"/>
                <a:gd name="T4" fmla="*/ 7 w 7"/>
                <a:gd name="T5" fmla="*/ 4 h 41"/>
                <a:gd name="T6" fmla="*/ 4 w 7"/>
                <a:gd name="T7" fmla="*/ 0 h 41"/>
                <a:gd name="T8" fmla="*/ 0 w 7"/>
                <a:gd name="T9" fmla="*/ 4 h 41"/>
                <a:gd name="T10" fmla="*/ 0 w 7"/>
                <a:gd name="T11" fmla="*/ 38 h 41"/>
                <a:gd name="T12" fmla="*/ 4 w 7"/>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7" h="41">
                  <a:moveTo>
                    <a:pt x="4" y="41"/>
                  </a:moveTo>
                  <a:cubicBezTo>
                    <a:pt x="6" y="41"/>
                    <a:pt x="7" y="40"/>
                    <a:pt x="7" y="38"/>
                  </a:cubicBezTo>
                  <a:cubicBezTo>
                    <a:pt x="7" y="4"/>
                    <a:pt x="7" y="4"/>
                    <a:pt x="7" y="4"/>
                  </a:cubicBezTo>
                  <a:cubicBezTo>
                    <a:pt x="7" y="2"/>
                    <a:pt x="6" y="0"/>
                    <a:pt x="4" y="0"/>
                  </a:cubicBezTo>
                  <a:cubicBezTo>
                    <a:pt x="2" y="0"/>
                    <a:pt x="0" y="2"/>
                    <a:pt x="0" y="4"/>
                  </a:cubicBezTo>
                  <a:cubicBezTo>
                    <a:pt x="0" y="38"/>
                    <a:pt x="0" y="38"/>
                    <a:pt x="0" y="38"/>
                  </a:cubicBezTo>
                  <a:cubicBezTo>
                    <a:pt x="0" y="40"/>
                    <a:pt x="2" y="41"/>
                    <a:pt x="4"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Freeform 54"/>
            <p:cNvSpPr>
              <a:spLocks/>
            </p:cNvSpPr>
            <p:nvPr/>
          </p:nvSpPr>
          <p:spPr bwMode="auto">
            <a:xfrm>
              <a:off x="1774" y="2358"/>
              <a:ext cx="76" cy="76"/>
            </a:xfrm>
            <a:custGeom>
              <a:avLst/>
              <a:gdLst>
                <a:gd name="T0" fmla="*/ 4 w 32"/>
                <a:gd name="T1" fmla="*/ 32 h 32"/>
                <a:gd name="T2" fmla="*/ 7 w 32"/>
                <a:gd name="T3" fmla="*/ 31 h 32"/>
                <a:gd name="T4" fmla="*/ 30 w 32"/>
                <a:gd name="T5" fmla="*/ 7 h 32"/>
                <a:gd name="T6" fmla="*/ 30 w 32"/>
                <a:gd name="T7" fmla="*/ 2 h 32"/>
                <a:gd name="T8" fmla="*/ 25 w 32"/>
                <a:gd name="T9" fmla="*/ 2 h 32"/>
                <a:gd name="T10" fmla="*/ 1 w 32"/>
                <a:gd name="T11" fmla="*/ 26 h 32"/>
                <a:gd name="T12" fmla="*/ 1 w 32"/>
                <a:gd name="T13" fmla="*/ 31 h 32"/>
                <a:gd name="T14" fmla="*/ 4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4" y="32"/>
                  </a:moveTo>
                  <a:cubicBezTo>
                    <a:pt x="5" y="32"/>
                    <a:pt x="6" y="31"/>
                    <a:pt x="7" y="31"/>
                  </a:cubicBezTo>
                  <a:cubicBezTo>
                    <a:pt x="30" y="7"/>
                    <a:pt x="30" y="7"/>
                    <a:pt x="30" y="7"/>
                  </a:cubicBezTo>
                  <a:cubicBezTo>
                    <a:pt x="32" y="6"/>
                    <a:pt x="32" y="3"/>
                    <a:pt x="30" y="2"/>
                  </a:cubicBezTo>
                  <a:cubicBezTo>
                    <a:pt x="29" y="0"/>
                    <a:pt x="26" y="0"/>
                    <a:pt x="25" y="2"/>
                  </a:cubicBezTo>
                  <a:cubicBezTo>
                    <a:pt x="1" y="26"/>
                    <a:pt x="1" y="26"/>
                    <a:pt x="1" y="26"/>
                  </a:cubicBezTo>
                  <a:cubicBezTo>
                    <a:pt x="0" y="27"/>
                    <a:pt x="0" y="29"/>
                    <a:pt x="1" y="31"/>
                  </a:cubicBezTo>
                  <a:cubicBezTo>
                    <a:pt x="2" y="31"/>
                    <a:pt x="3" y="32"/>
                    <a:pt x="4"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55"/>
            <p:cNvSpPr>
              <a:spLocks/>
            </p:cNvSpPr>
            <p:nvPr/>
          </p:nvSpPr>
          <p:spPr bwMode="auto">
            <a:xfrm>
              <a:off x="1382" y="2358"/>
              <a:ext cx="77" cy="76"/>
            </a:xfrm>
            <a:custGeom>
              <a:avLst/>
              <a:gdLst>
                <a:gd name="T0" fmla="*/ 25 w 32"/>
                <a:gd name="T1" fmla="*/ 31 h 32"/>
                <a:gd name="T2" fmla="*/ 27 w 32"/>
                <a:gd name="T3" fmla="*/ 32 h 32"/>
                <a:gd name="T4" fmla="*/ 30 w 32"/>
                <a:gd name="T5" fmla="*/ 31 h 32"/>
                <a:gd name="T6" fmla="*/ 30 w 32"/>
                <a:gd name="T7" fmla="*/ 26 h 32"/>
                <a:gd name="T8" fmla="*/ 6 w 32"/>
                <a:gd name="T9" fmla="*/ 2 h 32"/>
                <a:gd name="T10" fmla="*/ 1 w 32"/>
                <a:gd name="T11" fmla="*/ 2 h 32"/>
                <a:gd name="T12" fmla="*/ 1 w 32"/>
                <a:gd name="T13" fmla="*/ 7 h 32"/>
                <a:gd name="T14" fmla="*/ 25 w 32"/>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5" y="31"/>
                  </a:moveTo>
                  <a:cubicBezTo>
                    <a:pt x="26" y="31"/>
                    <a:pt x="27" y="32"/>
                    <a:pt x="27" y="32"/>
                  </a:cubicBezTo>
                  <a:cubicBezTo>
                    <a:pt x="28" y="32"/>
                    <a:pt x="29" y="31"/>
                    <a:pt x="30" y="31"/>
                  </a:cubicBezTo>
                  <a:cubicBezTo>
                    <a:pt x="32" y="29"/>
                    <a:pt x="32" y="27"/>
                    <a:pt x="30" y="26"/>
                  </a:cubicBezTo>
                  <a:cubicBezTo>
                    <a:pt x="6" y="2"/>
                    <a:pt x="6" y="2"/>
                    <a:pt x="6" y="2"/>
                  </a:cubicBezTo>
                  <a:cubicBezTo>
                    <a:pt x="5" y="0"/>
                    <a:pt x="3" y="0"/>
                    <a:pt x="1" y="2"/>
                  </a:cubicBezTo>
                  <a:cubicBezTo>
                    <a:pt x="0" y="3"/>
                    <a:pt x="0" y="6"/>
                    <a:pt x="1" y="7"/>
                  </a:cubicBezTo>
                  <a:lnTo>
                    <a:pt x="25"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1" name="Group 58"/>
          <p:cNvGrpSpPr>
            <a:grpSpLocks noChangeAspect="1"/>
          </p:cNvGrpSpPr>
          <p:nvPr/>
        </p:nvGrpSpPr>
        <p:grpSpPr bwMode="auto">
          <a:xfrm>
            <a:off x="3320134" y="3743117"/>
            <a:ext cx="899345" cy="995853"/>
            <a:chOff x="2561" y="1804"/>
            <a:chExt cx="643" cy="712"/>
          </a:xfrm>
        </p:grpSpPr>
        <p:sp>
          <p:nvSpPr>
            <p:cNvPr id="123" name="Freeform 59"/>
            <p:cNvSpPr>
              <a:spLocks/>
            </p:cNvSpPr>
            <p:nvPr/>
          </p:nvSpPr>
          <p:spPr bwMode="auto">
            <a:xfrm>
              <a:off x="2652" y="1961"/>
              <a:ext cx="461" cy="460"/>
            </a:xfrm>
            <a:custGeom>
              <a:avLst/>
              <a:gdLst>
                <a:gd name="T0" fmla="*/ 0 w 193"/>
                <a:gd name="T1" fmla="*/ 96 h 193"/>
                <a:gd name="T2" fmla="*/ 96 w 193"/>
                <a:gd name="T3" fmla="*/ 193 h 193"/>
                <a:gd name="T4" fmla="*/ 193 w 193"/>
                <a:gd name="T5" fmla="*/ 96 h 193"/>
                <a:gd name="T6" fmla="*/ 157 w 193"/>
                <a:gd name="T7" fmla="*/ 21 h 193"/>
                <a:gd name="T8" fmla="*/ 152 w 193"/>
                <a:gd name="T9" fmla="*/ 22 h 193"/>
                <a:gd name="T10" fmla="*/ 152 w 193"/>
                <a:gd name="T11" fmla="*/ 28 h 193"/>
                <a:gd name="T12" fmla="*/ 185 w 193"/>
                <a:gd name="T13" fmla="*/ 96 h 193"/>
                <a:gd name="T14" fmla="*/ 96 w 193"/>
                <a:gd name="T15" fmla="*/ 185 h 193"/>
                <a:gd name="T16" fmla="*/ 8 w 193"/>
                <a:gd name="T17" fmla="*/ 96 h 193"/>
                <a:gd name="T18" fmla="*/ 96 w 193"/>
                <a:gd name="T19" fmla="*/ 8 h 193"/>
                <a:gd name="T20" fmla="*/ 140 w 193"/>
                <a:gd name="T21" fmla="*/ 19 h 193"/>
                <a:gd name="T22" fmla="*/ 145 w 193"/>
                <a:gd name="T23" fmla="*/ 18 h 193"/>
                <a:gd name="T24" fmla="*/ 144 w 193"/>
                <a:gd name="T25" fmla="*/ 12 h 193"/>
                <a:gd name="T26" fmla="*/ 96 w 193"/>
                <a:gd name="T27" fmla="*/ 0 h 193"/>
                <a:gd name="T28" fmla="*/ 0 w 193"/>
                <a:gd name="T29" fmla="*/ 9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3" h="193">
                  <a:moveTo>
                    <a:pt x="0" y="96"/>
                  </a:moveTo>
                  <a:cubicBezTo>
                    <a:pt x="0" y="149"/>
                    <a:pt x="43" y="193"/>
                    <a:pt x="96" y="193"/>
                  </a:cubicBezTo>
                  <a:cubicBezTo>
                    <a:pt x="149" y="193"/>
                    <a:pt x="193" y="149"/>
                    <a:pt x="193" y="96"/>
                  </a:cubicBezTo>
                  <a:cubicBezTo>
                    <a:pt x="193" y="67"/>
                    <a:pt x="180" y="40"/>
                    <a:pt x="157" y="21"/>
                  </a:cubicBezTo>
                  <a:cubicBezTo>
                    <a:pt x="155" y="20"/>
                    <a:pt x="153" y="20"/>
                    <a:pt x="152" y="22"/>
                  </a:cubicBezTo>
                  <a:cubicBezTo>
                    <a:pt x="150" y="24"/>
                    <a:pt x="150" y="26"/>
                    <a:pt x="152" y="28"/>
                  </a:cubicBezTo>
                  <a:cubicBezTo>
                    <a:pt x="173" y="44"/>
                    <a:pt x="185" y="69"/>
                    <a:pt x="185" y="96"/>
                  </a:cubicBezTo>
                  <a:cubicBezTo>
                    <a:pt x="185" y="145"/>
                    <a:pt x="145" y="185"/>
                    <a:pt x="96" y="185"/>
                  </a:cubicBezTo>
                  <a:cubicBezTo>
                    <a:pt x="47" y="185"/>
                    <a:pt x="8" y="145"/>
                    <a:pt x="8" y="96"/>
                  </a:cubicBezTo>
                  <a:cubicBezTo>
                    <a:pt x="8" y="47"/>
                    <a:pt x="47" y="8"/>
                    <a:pt x="96" y="8"/>
                  </a:cubicBezTo>
                  <a:cubicBezTo>
                    <a:pt x="111" y="8"/>
                    <a:pt x="127" y="12"/>
                    <a:pt x="140" y="19"/>
                  </a:cubicBezTo>
                  <a:cubicBezTo>
                    <a:pt x="142" y="20"/>
                    <a:pt x="144" y="19"/>
                    <a:pt x="145" y="18"/>
                  </a:cubicBezTo>
                  <a:cubicBezTo>
                    <a:pt x="146" y="16"/>
                    <a:pt x="146" y="13"/>
                    <a:pt x="144" y="12"/>
                  </a:cubicBezTo>
                  <a:cubicBezTo>
                    <a:pt x="129" y="4"/>
                    <a:pt x="113" y="0"/>
                    <a:pt x="96" y="0"/>
                  </a:cubicBezTo>
                  <a:cubicBezTo>
                    <a:pt x="43" y="0"/>
                    <a:pt x="0" y="43"/>
                    <a:pt x="0" y="96"/>
                  </a:cubicBezTo>
                </a:path>
              </a:pathLst>
            </a:custGeom>
            <a:solidFill>
              <a:srgbClr val="6B1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60"/>
            <p:cNvSpPr>
              <a:spLocks noEditPoints="1"/>
            </p:cNvSpPr>
            <p:nvPr/>
          </p:nvSpPr>
          <p:spPr bwMode="auto">
            <a:xfrm>
              <a:off x="2561" y="1804"/>
              <a:ext cx="643" cy="712"/>
            </a:xfrm>
            <a:custGeom>
              <a:avLst/>
              <a:gdLst>
                <a:gd name="T0" fmla="*/ 248 w 269"/>
                <a:gd name="T1" fmla="*/ 87 h 299"/>
                <a:gd name="T2" fmla="*/ 238 w 269"/>
                <a:gd name="T3" fmla="*/ 77 h 299"/>
                <a:gd name="T4" fmla="*/ 178 w 269"/>
                <a:gd name="T5" fmla="*/ 35 h 299"/>
                <a:gd name="T6" fmla="*/ 169 w 269"/>
                <a:gd name="T7" fmla="*/ 21 h 299"/>
                <a:gd name="T8" fmla="*/ 230 w 269"/>
                <a:gd name="T9" fmla="*/ 24 h 299"/>
                <a:gd name="T10" fmla="*/ 254 w 269"/>
                <a:gd name="T11" fmla="*/ 81 h 299"/>
                <a:gd name="T12" fmla="*/ 134 w 269"/>
                <a:gd name="T13" fmla="*/ 272 h 299"/>
                <a:gd name="T14" fmla="*/ 134 w 269"/>
                <a:gd name="T15" fmla="*/ 52 h 299"/>
                <a:gd name="T16" fmla="*/ 223 w 269"/>
                <a:gd name="T17" fmla="*/ 281 h 299"/>
                <a:gd name="T18" fmla="*/ 206 w 269"/>
                <a:gd name="T19" fmla="*/ 256 h 299"/>
                <a:gd name="T20" fmla="*/ 45 w 269"/>
                <a:gd name="T21" fmla="*/ 281 h 299"/>
                <a:gd name="T22" fmla="*/ 73 w 269"/>
                <a:gd name="T23" fmla="*/ 263 h 299"/>
                <a:gd name="T24" fmla="*/ 139 w 269"/>
                <a:gd name="T25" fmla="*/ 9 h 299"/>
                <a:gd name="T26" fmla="*/ 139 w 269"/>
                <a:gd name="T27" fmla="*/ 19 h 299"/>
                <a:gd name="T28" fmla="*/ 139 w 269"/>
                <a:gd name="T29" fmla="*/ 9 h 299"/>
                <a:gd name="T30" fmla="*/ 21 w 269"/>
                <a:gd name="T31" fmla="*/ 88 h 299"/>
                <a:gd name="T32" fmla="*/ 14 w 269"/>
                <a:gd name="T33" fmla="*/ 81 h 299"/>
                <a:gd name="T34" fmla="*/ 38 w 269"/>
                <a:gd name="T35" fmla="*/ 25 h 299"/>
                <a:gd name="T36" fmla="*/ 79 w 269"/>
                <a:gd name="T37" fmla="*/ 10 h 299"/>
                <a:gd name="T38" fmla="*/ 103 w 269"/>
                <a:gd name="T39" fmla="*/ 29 h 299"/>
                <a:gd name="T40" fmla="*/ 56 w 269"/>
                <a:gd name="T41" fmla="*/ 50 h 299"/>
                <a:gd name="T42" fmla="*/ 266 w 269"/>
                <a:gd name="T43" fmla="*/ 56 h 299"/>
                <a:gd name="T44" fmla="*/ 188 w 269"/>
                <a:gd name="T45" fmla="*/ 1 h 299"/>
                <a:gd name="T46" fmla="*/ 158 w 269"/>
                <a:gd name="T47" fmla="*/ 32 h 299"/>
                <a:gd name="T48" fmla="*/ 205 w 269"/>
                <a:gd name="T49" fmla="*/ 55 h 299"/>
                <a:gd name="T50" fmla="*/ 139 w 269"/>
                <a:gd name="T51" fmla="*/ 44 h 299"/>
                <a:gd name="T52" fmla="*/ 152 w 269"/>
                <a:gd name="T53" fmla="*/ 14 h 299"/>
                <a:gd name="T54" fmla="*/ 126 w 269"/>
                <a:gd name="T55" fmla="*/ 14 h 299"/>
                <a:gd name="T56" fmla="*/ 130 w 269"/>
                <a:gd name="T57" fmla="*/ 44 h 299"/>
                <a:gd name="T58" fmla="*/ 63 w 269"/>
                <a:gd name="T59" fmla="*/ 55 h 299"/>
                <a:gd name="T60" fmla="*/ 111 w 269"/>
                <a:gd name="T61" fmla="*/ 32 h 299"/>
                <a:gd name="T62" fmla="*/ 80 w 269"/>
                <a:gd name="T63" fmla="*/ 2 h 299"/>
                <a:gd name="T64" fmla="*/ 2 w 269"/>
                <a:gd name="T65" fmla="*/ 56 h 299"/>
                <a:gd name="T66" fmla="*/ 21 w 269"/>
                <a:gd name="T67" fmla="*/ 96 h 299"/>
                <a:gd name="T68" fmla="*/ 37 w 269"/>
                <a:gd name="T69" fmla="*/ 82 h 299"/>
                <a:gd name="T70" fmla="*/ 63 w 269"/>
                <a:gd name="T71" fmla="*/ 69 h 299"/>
                <a:gd name="T72" fmla="*/ 56 w 269"/>
                <a:gd name="T73" fmla="*/ 250 h 299"/>
                <a:gd name="T74" fmla="*/ 28 w 269"/>
                <a:gd name="T75" fmla="*/ 298 h 299"/>
                <a:gd name="T76" fmla="*/ 33 w 269"/>
                <a:gd name="T77" fmla="*/ 299 h 299"/>
                <a:gd name="T78" fmla="*/ 81 w 269"/>
                <a:gd name="T79" fmla="*/ 267 h 299"/>
                <a:gd name="T80" fmla="*/ 187 w 269"/>
                <a:gd name="T81" fmla="*/ 267 h 299"/>
                <a:gd name="T82" fmla="*/ 234 w 269"/>
                <a:gd name="T83" fmla="*/ 299 h 299"/>
                <a:gd name="T84" fmla="*/ 239 w 269"/>
                <a:gd name="T85" fmla="*/ 298 h 299"/>
                <a:gd name="T86" fmla="*/ 212 w 269"/>
                <a:gd name="T87" fmla="*/ 250 h 299"/>
                <a:gd name="T88" fmla="*/ 206 w 269"/>
                <a:gd name="T89" fmla="*/ 68 h 299"/>
                <a:gd name="T90" fmla="*/ 232 w 269"/>
                <a:gd name="T91" fmla="*/ 82 h 299"/>
                <a:gd name="T92" fmla="*/ 248 w 269"/>
                <a:gd name="T93" fmla="*/ 95 h 299"/>
                <a:gd name="T94" fmla="*/ 266 w 269"/>
                <a:gd name="T95" fmla="*/ 5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9" h="299">
                  <a:moveTo>
                    <a:pt x="254" y="81"/>
                  </a:moveTo>
                  <a:cubicBezTo>
                    <a:pt x="250" y="87"/>
                    <a:pt x="248" y="87"/>
                    <a:pt x="248" y="87"/>
                  </a:cubicBezTo>
                  <a:cubicBezTo>
                    <a:pt x="248" y="87"/>
                    <a:pt x="248" y="87"/>
                    <a:pt x="248" y="87"/>
                  </a:cubicBezTo>
                  <a:cubicBezTo>
                    <a:pt x="246" y="87"/>
                    <a:pt x="242" y="82"/>
                    <a:pt x="238" y="77"/>
                  </a:cubicBezTo>
                  <a:cubicBezTo>
                    <a:pt x="233" y="69"/>
                    <a:pt x="225" y="59"/>
                    <a:pt x="212" y="50"/>
                  </a:cubicBezTo>
                  <a:cubicBezTo>
                    <a:pt x="200" y="41"/>
                    <a:pt x="187" y="37"/>
                    <a:pt x="178" y="35"/>
                  </a:cubicBezTo>
                  <a:cubicBezTo>
                    <a:pt x="172" y="33"/>
                    <a:pt x="166" y="31"/>
                    <a:pt x="165" y="29"/>
                  </a:cubicBezTo>
                  <a:cubicBezTo>
                    <a:pt x="165" y="28"/>
                    <a:pt x="165" y="26"/>
                    <a:pt x="169" y="21"/>
                  </a:cubicBezTo>
                  <a:cubicBezTo>
                    <a:pt x="172" y="17"/>
                    <a:pt x="178" y="10"/>
                    <a:pt x="189" y="9"/>
                  </a:cubicBezTo>
                  <a:cubicBezTo>
                    <a:pt x="201" y="8"/>
                    <a:pt x="215" y="13"/>
                    <a:pt x="230" y="24"/>
                  </a:cubicBezTo>
                  <a:cubicBezTo>
                    <a:pt x="246" y="35"/>
                    <a:pt x="255" y="47"/>
                    <a:pt x="258" y="58"/>
                  </a:cubicBezTo>
                  <a:cubicBezTo>
                    <a:pt x="261" y="69"/>
                    <a:pt x="257" y="77"/>
                    <a:pt x="254" y="81"/>
                  </a:cubicBezTo>
                  <a:moveTo>
                    <a:pt x="244" y="162"/>
                  </a:moveTo>
                  <a:cubicBezTo>
                    <a:pt x="244" y="223"/>
                    <a:pt x="195" y="272"/>
                    <a:pt x="134" y="272"/>
                  </a:cubicBezTo>
                  <a:cubicBezTo>
                    <a:pt x="74" y="272"/>
                    <a:pt x="24" y="223"/>
                    <a:pt x="24" y="162"/>
                  </a:cubicBezTo>
                  <a:cubicBezTo>
                    <a:pt x="24" y="102"/>
                    <a:pt x="74" y="52"/>
                    <a:pt x="134" y="52"/>
                  </a:cubicBezTo>
                  <a:cubicBezTo>
                    <a:pt x="195" y="52"/>
                    <a:pt x="244" y="102"/>
                    <a:pt x="244" y="162"/>
                  </a:cubicBezTo>
                  <a:moveTo>
                    <a:pt x="223" y="281"/>
                  </a:moveTo>
                  <a:cubicBezTo>
                    <a:pt x="195" y="263"/>
                    <a:pt x="195" y="263"/>
                    <a:pt x="195" y="263"/>
                  </a:cubicBezTo>
                  <a:cubicBezTo>
                    <a:pt x="199" y="261"/>
                    <a:pt x="202" y="258"/>
                    <a:pt x="206" y="256"/>
                  </a:cubicBezTo>
                  <a:lnTo>
                    <a:pt x="223" y="281"/>
                  </a:lnTo>
                  <a:close/>
                  <a:moveTo>
                    <a:pt x="45" y="281"/>
                  </a:moveTo>
                  <a:cubicBezTo>
                    <a:pt x="62" y="255"/>
                    <a:pt x="62" y="255"/>
                    <a:pt x="62" y="255"/>
                  </a:cubicBezTo>
                  <a:cubicBezTo>
                    <a:pt x="65" y="258"/>
                    <a:pt x="69" y="260"/>
                    <a:pt x="73" y="263"/>
                  </a:cubicBezTo>
                  <a:lnTo>
                    <a:pt x="45" y="281"/>
                  </a:lnTo>
                  <a:close/>
                  <a:moveTo>
                    <a:pt x="139" y="9"/>
                  </a:moveTo>
                  <a:cubicBezTo>
                    <a:pt x="142" y="9"/>
                    <a:pt x="144" y="11"/>
                    <a:pt x="144" y="14"/>
                  </a:cubicBezTo>
                  <a:cubicBezTo>
                    <a:pt x="144" y="17"/>
                    <a:pt x="142" y="19"/>
                    <a:pt x="139" y="19"/>
                  </a:cubicBezTo>
                  <a:cubicBezTo>
                    <a:pt x="136" y="19"/>
                    <a:pt x="134" y="17"/>
                    <a:pt x="134" y="14"/>
                  </a:cubicBezTo>
                  <a:cubicBezTo>
                    <a:pt x="134" y="11"/>
                    <a:pt x="136" y="9"/>
                    <a:pt x="139" y="9"/>
                  </a:cubicBezTo>
                  <a:moveTo>
                    <a:pt x="30" y="77"/>
                  </a:moveTo>
                  <a:cubicBezTo>
                    <a:pt x="27" y="82"/>
                    <a:pt x="23" y="88"/>
                    <a:pt x="21" y="88"/>
                  </a:cubicBezTo>
                  <a:cubicBezTo>
                    <a:pt x="21" y="88"/>
                    <a:pt x="21" y="88"/>
                    <a:pt x="21" y="88"/>
                  </a:cubicBezTo>
                  <a:cubicBezTo>
                    <a:pt x="20" y="88"/>
                    <a:pt x="18" y="87"/>
                    <a:pt x="14" y="81"/>
                  </a:cubicBezTo>
                  <a:cubicBezTo>
                    <a:pt x="11" y="77"/>
                    <a:pt x="7" y="69"/>
                    <a:pt x="10" y="58"/>
                  </a:cubicBezTo>
                  <a:cubicBezTo>
                    <a:pt x="13" y="47"/>
                    <a:pt x="22" y="36"/>
                    <a:pt x="38" y="25"/>
                  </a:cubicBezTo>
                  <a:cubicBezTo>
                    <a:pt x="52" y="14"/>
                    <a:pt x="65" y="9"/>
                    <a:pt x="76" y="9"/>
                  </a:cubicBezTo>
                  <a:cubicBezTo>
                    <a:pt x="77" y="9"/>
                    <a:pt x="78" y="9"/>
                    <a:pt x="79" y="10"/>
                  </a:cubicBezTo>
                  <a:cubicBezTo>
                    <a:pt x="91" y="11"/>
                    <a:pt x="97" y="17"/>
                    <a:pt x="99" y="21"/>
                  </a:cubicBezTo>
                  <a:cubicBezTo>
                    <a:pt x="104" y="27"/>
                    <a:pt x="103" y="29"/>
                    <a:pt x="103" y="29"/>
                  </a:cubicBezTo>
                  <a:cubicBezTo>
                    <a:pt x="102" y="31"/>
                    <a:pt x="96" y="33"/>
                    <a:pt x="90" y="35"/>
                  </a:cubicBezTo>
                  <a:cubicBezTo>
                    <a:pt x="81" y="38"/>
                    <a:pt x="69" y="41"/>
                    <a:pt x="56" y="50"/>
                  </a:cubicBezTo>
                  <a:cubicBezTo>
                    <a:pt x="44" y="59"/>
                    <a:pt x="36" y="70"/>
                    <a:pt x="30" y="77"/>
                  </a:cubicBezTo>
                  <a:moveTo>
                    <a:pt x="266" y="56"/>
                  </a:moveTo>
                  <a:cubicBezTo>
                    <a:pt x="263" y="43"/>
                    <a:pt x="252" y="30"/>
                    <a:pt x="235" y="18"/>
                  </a:cubicBezTo>
                  <a:cubicBezTo>
                    <a:pt x="218" y="5"/>
                    <a:pt x="202" y="0"/>
                    <a:pt x="188" y="1"/>
                  </a:cubicBezTo>
                  <a:cubicBezTo>
                    <a:pt x="178" y="2"/>
                    <a:pt x="168" y="7"/>
                    <a:pt x="162" y="16"/>
                  </a:cubicBezTo>
                  <a:cubicBezTo>
                    <a:pt x="159" y="20"/>
                    <a:pt x="156" y="26"/>
                    <a:pt x="158" y="32"/>
                  </a:cubicBezTo>
                  <a:cubicBezTo>
                    <a:pt x="160" y="37"/>
                    <a:pt x="166" y="39"/>
                    <a:pt x="176" y="42"/>
                  </a:cubicBezTo>
                  <a:cubicBezTo>
                    <a:pt x="184" y="45"/>
                    <a:pt x="195" y="48"/>
                    <a:pt x="205" y="55"/>
                  </a:cubicBezTo>
                  <a:cubicBezTo>
                    <a:pt x="199" y="64"/>
                    <a:pt x="199" y="64"/>
                    <a:pt x="199" y="64"/>
                  </a:cubicBezTo>
                  <a:cubicBezTo>
                    <a:pt x="182" y="52"/>
                    <a:pt x="161" y="45"/>
                    <a:pt x="139" y="44"/>
                  </a:cubicBezTo>
                  <a:cubicBezTo>
                    <a:pt x="141" y="27"/>
                    <a:pt x="141" y="27"/>
                    <a:pt x="141" y="27"/>
                  </a:cubicBezTo>
                  <a:cubicBezTo>
                    <a:pt x="147" y="26"/>
                    <a:pt x="152" y="21"/>
                    <a:pt x="152" y="14"/>
                  </a:cubicBezTo>
                  <a:cubicBezTo>
                    <a:pt x="152" y="7"/>
                    <a:pt x="146" y="1"/>
                    <a:pt x="139" y="1"/>
                  </a:cubicBezTo>
                  <a:cubicBezTo>
                    <a:pt x="132" y="1"/>
                    <a:pt x="126" y="7"/>
                    <a:pt x="126" y="14"/>
                  </a:cubicBezTo>
                  <a:cubicBezTo>
                    <a:pt x="126" y="19"/>
                    <a:pt x="129" y="24"/>
                    <a:pt x="133" y="26"/>
                  </a:cubicBezTo>
                  <a:cubicBezTo>
                    <a:pt x="130" y="44"/>
                    <a:pt x="130" y="44"/>
                    <a:pt x="130" y="44"/>
                  </a:cubicBezTo>
                  <a:cubicBezTo>
                    <a:pt x="108" y="45"/>
                    <a:pt x="87" y="52"/>
                    <a:pt x="69" y="64"/>
                  </a:cubicBezTo>
                  <a:cubicBezTo>
                    <a:pt x="63" y="55"/>
                    <a:pt x="63" y="55"/>
                    <a:pt x="63" y="55"/>
                  </a:cubicBezTo>
                  <a:cubicBezTo>
                    <a:pt x="74" y="48"/>
                    <a:pt x="84" y="45"/>
                    <a:pt x="93" y="43"/>
                  </a:cubicBezTo>
                  <a:cubicBezTo>
                    <a:pt x="102" y="40"/>
                    <a:pt x="109" y="38"/>
                    <a:pt x="111" y="32"/>
                  </a:cubicBezTo>
                  <a:cubicBezTo>
                    <a:pt x="113" y="27"/>
                    <a:pt x="109" y="21"/>
                    <a:pt x="106" y="16"/>
                  </a:cubicBezTo>
                  <a:cubicBezTo>
                    <a:pt x="100" y="8"/>
                    <a:pt x="91" y="3"/>
                    <a:pt x="80" y="2"/>
                  </a:cubicBezTo>
                  <a:cubicBezTo>
                    <a:pt x="66" y="0"/>
                    <a:pt x="51" y="6"/>
                    <a:pt x="33" y="18"/>
                  </a:cubicBezTo>
                  <a:cubicBezTo>
                    <a:pt x="16" y="30"/>
                    <a:pt x="6" y="43"/>
                    <a:pt x="2" y="56"/>
                  </a:cubicBezTo>
                  <a:cubicBezTo>
                    <a:pt x="0" y="67"/>
                    <a:pt x="1" y="77"/>
                    <a:pt x="7" y="86"/>
                  </a:cubicBezTo>
                  <a:cubicBezTo>
                    <a:pt x="11" y="90"/>
                    <a:pt x="15" y="96"/>
                    <a:pt x="21" y="96"/>
                  </a:cubicBezTo>
                  <a:cubicBezTo>
                    <a:pt x="21" y="96"/>
                    <a:pt x="21" y="96"/>
                    <a:pt x="21" y="96"/>
                  </a:cubicBezTo>
                  <a:cubicBezTo>
                    <a:pt x="27" y="96"/>
                    <a:pt x="31" y="90"/>
                    <a:pt x="37" y="82"/>
                  </a:cubicBezTo>
                  <a:cubicBezTo>
                    <a:pt x="42" y="75"/>
                    <a:pt x="48" y="67"/>
                    <a:pt x="57" y="60"/>
                  </a:cubicBezTo>
                  <a:cubicBezTo>
                    <a:pt x="63" y="69"/>
                    <a:pt x="63" y="69"/>
                    <a:pt x="63" y="69"/>
                  </a:cubicBezTo>
                  <a:cubicBezTo>
                    <a:pt x="35" y="90"/>
                    <a:pt x="16" y="124"/>
                    <a:pt x="16" y="162"/>
                  </a:cubicBezTo>
                  <a:cubicBezTo>
                    <a:pt x="16" y="197"/>
                    <a:pt x="32" y="228"/>
                    <a:pt x="56" y="250"/>
                  </a:cubicBezTo>
                  <a:cubicBezTo>
                    <a:pt x="27" y="293"/>
                    <a:pt x="27" y="293"/>
                    <a:pt x="27" y="293"/>
                  </a:cubicBezTo>
                  <a:cubicBezTo>
                    <a:pt x="26" y="295"/>
                    <a:pt x="26" y="297"/>
                    <a:pt x="28" y="298"/>
                  </a:cubicBezTo>
                  <a:cubicBezTo>
                    <a:pt x="29" y="299"/>
                    <a:pt x="30" y="299"/>
                    <a:pt x="31" y="299"/>
                  </a:cubicBezTo>
                  <a:cubicBezTo>
                    <a:pt x="31" y="299"/>
                    <a:pt x="32" y="299"/>
                    <a:pt x="33" y="299"/>
                  </a:cubicBezTo>
                  <a:cubicBezTo>
                    <a:pt x="79" y="268"/>
                    <a:pt x="79" y="268"/>
                    <a:pt x="79" y="268"/>
                  </a:cubicBezTo>
                  <a:cubicBezTo>
                    <a:pt x="80" y="268"/>
                    <a:pt x="80" y="267"/>
                    <a:pt x="81" y="267"/>
                  </a:cubicBezTo>
                  <a:cubicBezTo>
                    <a:pt x="97" y="275"/>
                    <a:pt x="115" y="280"/>
                    <a:pt x="134" y="280"/>
                  </a:cubicBezTo>
                  <a:cubicBezTo>
                    <a:pt x="153" y="280"/>
                    <a:pt x="171" y="275"/>
                    <a:pt x="187" y="267"/>
                  </a:cubicBezTo>
                  <a:cubicBezTo>
                    <a:pt x="187" y="268"/>
                    <a:pt x="187" y="268"/>
                    <a:pt x="188" y="268"/>
                  </a:cubicBezTo>
                  <a:cubicBezTo>
                    <a:pt x="234" y="299"/>
                    <a:pt x="234" y="299"/>
                    <a:pt x="234" y="299"/>
                  </a:cubicBezTo>
                  <a:cubicBezTo>
                    <a:pt x="235" y="299"/>
                    <a:pt x="236" y="299"/>
                    <a:pt x="237" y="299"/>
                  </a:cubicBezTo>
                  <a:cubicBezTo>
                    <a:pt x="238" y="299"/>
                    <a:pt x="239" y="299"/>
                    <a:pt x="239" y="298"/>
                  </a:cubicBezTo>
                  <a:cubicBezTo>
                    <a:pt x="241" y="297"/>
                    <a:pt x="241" y="295"/>
                    <a:pt x="240" y="293"/>
                  </a:cubicBezTo>
                  <a:cubicBezTo>
                    <a:pt x="212" y="250"/>
                    <a:pt x="212" y="250"/>
                    <a:pt x="212" y="250"/>
                  </a:cubicBezTo>
                  <a:cubicBezTo>
                    <a:pt x="237" y="229"/>
                    <a:pt x="252" y="197"/>
                    <a:pt x="252" y="162"/>
                  </a:cubicBezTo>
                  <a:cubicBezTo>
                    <a:pt x="252" y="124"/>
                    <a:pt x="234" y="90"/>
                    <a:pt x="206" y="68"/>
                  </a:cubicBezTo>
                  <a:cubicBezTo>
                    <a:pt x="212" y="59"/>
                    <a:pt x="212" y="59"/>
                    <a:pt x="212" y="59"/>
                  </a:cubicBezTo>
                  <a:cubicBezTo>
                    <a:pt x="221" y="67"/>
                    <a:pt x="227" y="75"/>
                    <a:pt x="232" y="82"/>
                  </a:cubicBezTo>
                  <a:cubicBezTo>
                    <a:pt x="237" y="89"/>
                    <a:pt x="242" y="95"/>
                    <a:pt x="248" y="95"/>
                  </a:cubicBezTo>
                  <a:cubicBezTo>
                    <a:pt x="248" y="95"/>
                    <a:pt x="248" y="95"/>
                    <a:pt x="248" y="95"/>
                  </a:cubicBezTo>
                  <a:cubicBezTo>
                    <a:pt x="253" y="95"/>
                    <a:pt x="258" y="90"/>
                    <a:pt x="261" y="85"/>
                  </a:cubicBezTo>
                  <a:cubicBezTo>
                    <a:pt x="267" y="77"/>
                    <a:pt x="269" y="66"/>
                    <a:pt x="266" y="56"/>
                  </a:cubicBezTo>
                </a:path>
              </a:pathLst>
            </a:custGeom>
            <a:solidFill>
              <a:srgbClr val="6B1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61"/>
            <p:cNvSpPr>
              <a:spLocks noEditPoints="1"/>
            </p:cNvSpPr>
            <p:nvPr/>
          </p:nvSpPr>
          <p:spPr bwMode="auto">
            <a:xfrm>
              <a:off x="2805" y="2001"/>
              <a:ext cx="107" cy="313"/>
            </a:xfrm>
            <a:custGeom>
              <a:avLst/>
              <a:gdLst>
                <a:gd name="T0" fmla="*/ 32 w 45"/>
                <a:gd name="T1" fmla="*/ 74 h 131"/>
                <a:gd name="T2" fmla="*/ 37 w 45"/>
                <a:gd name="T3" fmla="*/ 79 h 131"/>
                <a:gd name="T4" fmla="*/ 32 w 45"/>
                <a:gd name="T5" fmla="*/ 84 h 131"/>
                <a:gd name="T6" fmla="*/ 27 w 45"/>
                <a:gd name="T7" fmla="*/ 79 h 131"/>
                <a:gd name="T8" fmla="*/ 32 w 45"/>
                <a:gd name="T9" fmla="*/ 74 h 131"/>
                <a:gd name="T10" fmla="*/ 3 w 45"/>
                <a:gd name="T11" fmla="*/ 131 h 131"/>
                <a:gd name="T12" fmla="*/ 5 w 45"/>
                <a:gd name="T13" fmla="*/ 131 h 131"/>
                <a:gd name="T14" fmla="*/ 8 w 45"/>
                <a:gd name="T15" fmla="*/ 129 h 131"/>
                <a:gd name="T16" fmla="*/ 30 w 45"/>
                <a:gd name="T17" fmla="*/ 92 h 131"/>
                <a:gd name="T18" fmla="*/ 32 w 45"/>
                <a:gd name="T19" fmla="*/ 92 h 131"/>
                <a:gd name="T20" fmla="*/ 45 w 45"/>
                <a:gd name="T21" fmla="*/ 79 h 131"/>
                <a:gd name="T22" fmla="*/ 36 w 45"/>
                <a:gd name="T23" fmla="*/ 67 h 131"/>
                <a:gd name="T24" fmla="*/ 36 w 45"/>
                <a:gd name="T25" fmla="*/ 4 h 131"/>
                <a:gd name="T26" fmla="*/ 32 w 45"/>
                <a:gd name="T27" fmla="*/ 0 h 131"/>
                <a:gd name="T28" fmla="*/ 28 w 45"/>
                <a:gd name="T29" fmla="*/ 4 h 131"/>
                <a:gd name="T30" fmla="*/ 28 w 45"/>
                <a:gd name="T31" fmla="*/ 67 h 131"/>
                <a:gd name="T32" fmla="*/ 19 w 45"/>
                <a:gd name="T33" fmla="*/ 79 h 131"/>
                <a:gd name="T34" fmla="*/ 23 w 45"/>
                <a:gd name="T35" fmla="*/ 88 h 131"/>
                <a:gd name="T36" fmla="*/ 1 w 45"/>
                <a:gd name="T37" fmla="*/ 125 h 131"/>
                <a:gd name="T38" fmla="*/ 3 w 45"/>
                <a:gd name="T39"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131">
                  <a:moveTo>
                    <a:pt x="32" y="74"/>
                  </a:moveTo>
                  <a:cubicBezTo>
                    <a:pt x="35" y="74"/>
                    <a:pt x="37" y="76"/>
                    <a:pt x="37" y="79"/>
                  </a:cubicBezTo>
                  <a:cubicBezTo>
                    <a:pt x="37" y="82"/>
                    <a:pt x="35" y="84"/>
                    <a:pt x="32" y="84"/>
                  </a:cubicBezTo>
                  <a:cubicBezTo>
                    <a:pt x="29" y="84"/>
                    <a:pt x="27" y="82"/>
                    <a:pt x="27" y="79"/>
                  </a:cubicBezTo>
                  <a:cubicBezTo>
                    <a:pt x="27" y="76"/>
                    <a:pt x="29" y="74"/>
                    <a:pt x="32" y="74"/>
                  </a:cubicBezTo>
                  <a:moveTo>
                    <a:pt x="3" y="131"/>
                  </a:moveTo>
                  <a:cubicBezTo>
                    <a:pt x="3" y="131"/>
                    <a:pt x="4" y="131"/>
                    <a:pt x="5" y="131"/>
                  </a:cubicBezTo>
                  <a:cubicBezTo>
                    <a:pt x="6" y="131"/>
                    <a:pt x="7" y="131"/>
                    <a:pt x="8" y="129"/>
                  </a:cubicBezTo>
                  <a:cubicBezTo>
                    <a:pt x="30" y="92"/>
                    <a:pt x="30" y="92"/>
                    <a:pt x="30" y="92"/>
                  </a:cubicBezTo>
                  <a:cubicBezTo>
                    <a:pt x="31" y="92"/>
                    <a:pt x="31" y="92"/>
                    <a:pt x="32" y="92"/>
                  </a:cubicBezTo>
                  <a:cubicBezTo>
                    <a:pt x="39" y="92"/>
                    <a:pt x="45" y="86"/>
                    <a:pt x="45" y="79"/>
                  </a:cubicBezTo>
                  <a:cubicBezTo>
                    <a:pt x="45" y="73"/>
                    <a:pt x="41" y="68"/>
                    <a:pt x="36" y="67"/>
                  </a:cubicBezTo>
                  <a:cubicBezTo>
                    <a:pt x="36" y="4"/>
                    <a:pt x="36" y="4"/>
                    <a:pt x="36" y="4"/>
                  </a:cubicBezTo>
                  <a:cubicBezTo>
                    <a:pt x="36" y="2"/>
                    <a:pt x="34" y="0"/>
                    <a:pt x="32" y="0"/>
                  </a:cubicBezTo>
                  <a:cubicBezTo>
                    <a:pt x="30" y="0"/>
                    <a:pt x="28" y="2"/>
                    <a:pt x="28" y="4"/>
                  </a:cubicBezTo>
                  <a:cubicBezTo>
                    <a:pt x="28" y="67"/>
                    <a:pt x="28" y="67"/>
                    <a:pt x="28" y="67"/>
                  </a:cubicBezTo>
                  <a:cubicBezTo>
                    <a:pt x="23" y="68"/>
                    <a:pt x="19" y="73"/>
                    <a:pt x="19" y="79"/>
                  </a:cubicBezTo>
                  <a:cubicBezTo>
                    <a:pt x="19" y="83"/>
                    <a:pt x="21" y="86"/>
                    <a:pt x="23" y="88"/>
                  </a:cubicBezTo>
                  <a:cubicBezTo>
                    <a:pt x="1" y="125"/>
                    <a:pt x="1" y="125"/>
                    <a:pt x="1" y="125"/>
                  </a:cubicBezTo>
                  <a:cubicBezTo>
                    <a:pt x="0" y="127"/>
                    <a:pt x="1" y="130"/>
                    <a:pt x="3" y="131"/>
                  </a:cubicBezTo>
                </a:path>
              </a:pathLst>
            </a:custGeom>
            <a:solidFill>
              <a:srgbClr val="6B1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9" name="Freeform 65"/>
          <p:cNvSpPr>
            <a:spLocks noEditPoints="1"/>
          </p:cNvSpPr>
          <p:nvPr/>
        </p:nvSpPr>
        <p:spPr bwMode="auto">
          <a:xfrm>
            <a:off x="4730381" y="3696531"/>
            <a:ext cx="1028700" cy="1089025"/>
          </a:xfrm>
          <a:custGeom>
            <a:avLst/>
            <a:gdLst>
              <a:gd name="T0" fmla="*/ 95 w 271"/>
              <a:gd name="T1" fmla="*/ 200 h 287"/>
              <a:gd name="T2" fmla="*/ 38 w 271"/>
              <a:gd name="T3" fmla="*/ 107 h 287"/>
              <a:gd name="T4" fmla="*/ 253 w 271"/>
              <a:gd name="T5" fmla="*/ 133 h 287"/>
              <a:gd name="T6" fmla="*/ 22 w 271"/>
              <a:gd name="T7" fmla="*/ 29 h 287"/>
              <a:gd name="T8" fmla="*/ 247 w 271"/>
              <a:gd name="T9" fmla="*/ 157 h 287"/>
              <a:gd name="T10" fmla="*/ 118 w 271"/>
              <a:gd name="T11" fmla="*/ 215 h 287"/>
              <a:gd name="T12" fmla="*/ 119 w 271"/>
              <a:gd name="T13" fmla="*/ 185 h 287"/>
              <a:gd name="T14" fmla="*/ 249 w 271"/>
              <a:gd name="T15" fmla="*/ 142 h 287"/>
              <a:gd name="T16" fmla="*/ 259 w 271"/>
              <a:gd name="T17" fmla="*/ 169 h 287"/>
              <a:gd name="T18" fmla="*/ 255 w 271"/>
              <a:gd name="T19" fmla="*/ 166 h 287"/>
              <a:gd name="T20" fmla="*/ 261 w 271"/>
              <a:gd name="T21" fmla="*/ 168 h 287"/>
              <a:gd name="T22" fmla="*/ 236 w 271"/>
              <a:gd name="T23" fmla="*/ 183 h 287"/>
              <a:gd name="T24" fmla="*/ 118 w 271"/>
              <a:gd name="T25" fmla="*/ 223 h 287"/>
              <a:gd name="T26" fmla="*/ 236 w 271"/>
              <a:gd name="T27" fmla="*/ 183 h 287"/>
              <a:gd name="T28" fmla="*/ 17 w 271"/>
              <a:gd name="T29" fmla="*/ 46 h 287"/>
              <a:gd name="T30" fmla="*/ 112 w 271"/>
              <a:gd name="T31" fmla="*/ 184 h 287"/>
              <a:gd name="T32" fmla="*/ 109 w 271"/>
              <a:gd name="T33" fmla="*/ 210 h 287"/>
              <a:gd name="T34" fmla="*/ 10 w 271"/>
              <a:gd name="T35" fmla="*/ 151 h 287"/>
              <a:gd name="T36" fmla="*/ 8 w 271"/>
              <a:gd name="T37" fmla="*/ 124 h 287"/>
              <a:gd name="T38" fmla="*/ 131 w 271"/>
              <a:gd name="T39" fmla="*/ 265 h 287"/>
              <a:gd name="T40" fmla="*/ 10 w 271"/>
              <a:gd name="T41" fmla="*/ 151 h 287"/>
              <a:gd name="T42" fmla="*/ 139 w 271"/>
              <a:gd name="T43" fmla="*/ 278 h 287"/>
              <a:gd name="T44" fmla="*/ 140 w 271"/>
              <a:gd name="T45" fmla="*/ 249 h 287"/>
              <a:gd name="T46" fmla="*/ 256 w 271"/>
              <a:gd name="T47" fmla="*/ 190 h 287"/>
              <a:gd name="T48" fmla="*/ 270 w 271"/>
              <a:gd name="T49" fmla="*/ 202 h 287"/>
              <a:gd name="T50" fmla="*/ 264 w 271"/>
              <a:gd name="T51" fmla="*/ 198 h 287"/>
              <a:gd name="T52" fmla="*/ 265 w 271"/>
              <a:gd name="T53" fmla="*/ 174 h 287"/>
              <a:gd name="T54" fmla="*/ 271 w 271"/>
              <a:gd name="T55" fmla="*/ 169 h 287"/>
              <a:gd name="T56" fmla="*/ 255 w 271"/>
              <a:gd name="T57" fmla="*/ 154 h 287"/>
              <a:gd name="T58" fmla="*/ 257 w 271"/>
              <a:gd name="T59" fmla="*/ 139 h 287"/>
              <a:gd name="T60" fmla="*/ 263 w 271"/>
              <a:gd name="T61" fmla="*/ 136 h 287"/>
              <a:gd name="T62" fmla="*/ 158 w 271"/>
              <a:gd name="T63" fmla="*/ 2 h 287"/>
              <a:gd name="T64" fmla="*/ 15 w 271"/>
              <a:gd name="T65" fmla="*/ 23 h 287"/>
              <a:gd name="T66" fmla="*/ 12 w 271"/>
              <a:gd name="T67" fmla="*/ 27 h 287"/>
              <a:gd name="T68" fmla="*/ 13 w 271"/>
              <a:gd name="T69" fmla="*/ 65 h 287"/>
              <a:gd name="T70" fmla="*/ 13 w 271"/>
              <a:gd name="T71" fmla="*/ 65 h 287"/>
              <a:gd name="T72" fmla="*/ 13 w 271"/>
              <a:gd name="T73" fmla="*/ 66 h 287"/>
              <a:gd name="T74" fmla="*/ 5 w 271"/>
              <a:gd name="T75" fmla="*/ 113 h 287"/>
              <a:gd name="T76" fmla="*/ 5 w 271"/>
              <a:gd name="T77" fmla="*/ 113 h 287"/>
              <a:gd name="T78" fmla="*/ 4 w 271"/>
              <a:gd name="T79" fmla="*/ 114 h 287"/>
              <a:gd name="T80" fmla="*/ 4 w 271"/>
              <a:gd name="T81" fmla="*/ 114 h 287"/>
              <a:gd name="T82" fmla="*/ 3 w 271"/>
              <a:gd name="T83" fmla="*/ 115 h 287"/>
              <a:gd name="T84" fmla="*/ 3 w 271"/>
              <a:gd name="T85" fmla="*/ 115 h 287"/>
              <a:gd name="T86" fmla="*/ 3 w 271"/>
              <a:gd name="T87" fmla="*/ 154 h 287"/>
              <a:gd name="T88" fmla="*/ 3 w 271"/>
              <a:gd name="T89" fmla="*/ 155 h 287"/>
              <a:gd name="T90" fmla="*/ 3 w 271"/>
              <a:gd name="T91" fmla="*/ 155 h 287"/>
              <a:gd name="T92" fmla="*/ 4 w 271"/>
              <a:gd name="T93" fmla="*/ 156 h 287"/>
              <a:gd name="T94" fmla="*/ 4 w 271"/>
              <a:gd name="T95" fmla="*/ 156 h 287"/>
              <a:gd name="T96" fmla="*/ 134 w 271"/>
              <a:gd name="T97" fmla="*/ 286 h 287"/>
              <a:gd name="T98" fmla="*/ 135 w 271"/>
              <a:gd name="T99" fmla="*/ 287 h 287"/>
              <a:gd name="T100" fmla="*/ 136 w 271"/>
              <a:gd name="T101" fmla="*/ 287 h 287"/>
              <a:gd name="T102" fmla="*/ 136 w 271"/>
              <a:gd name="T103" fmla="*/ 287 h 287"/>
              <a:gd name="T104" fmla="*/ 137 w 271"/>
              <a:gd name="T105" fmla="*/ 287 h 287"/>
              <a:gd name="T106" fmla="*/ 138 w 271"/>
              <a:gd name="T107" fmla="*/ 287 h 287"/>
              <a:gd name="T108" fmla="*/ 138 w 271"/>
              <a:gd name="T109" fmla="*/ 287 h 287"/>
              <a:gd name="T110" fmla="*/ 139 w 271"/>
              <a:gd name="T111" fmla="*/ 287 h 287"/>
              <a:gd name="T112" fmla="*/ 139 w 271"/>
              <a:gd name="T113" fmla="*/ 287 h 287"/>
              <a:gd name="T114" fmla="*/ 271 w 271"/>
              <a:gd name="T115" fmla="*/ 205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1" h="287">
                <a:moveTo>
                  <a:pt x="38" y="107"/>
                </a:moveTo>
                <a:cubicBezTo>
                  <a:pt x="95" y="200"/>
                  <a:pt x="95" y="200"/>
                  <a:pt x="95" y="200"/>
                </a:cubicBezTo>
                <a:cubicBezTo>
                  <a:pt x="13" y="118"/>
                  <a:pt x="13" y="118"/>
                  <a:pt x="13" y="118"/>
                </a:cubicBezTo>
                <a:lnTo>
                  <a:pt x="38" y="107"/>
                </a:lnTo>
                <a:close/>
                <a:moveTo>
                  <a:pt x="153" y="8"/>
                </a:moveTo>
                <a:cubicBezTo>
                  <a:pt x="253" y="133"/>
                  <a:pt x="253" y="133"/>
                  <a:pt x="253" y="133"/>
                </a:cubicBezTo>
                <a:cubicBezTo>
                  <a:pt x="117" y="178"/>
                  <a:pt x="117" y="178"/>
                  <a:pt x="117" y="178"/>
                </a:cubicBezTo>
                <a:cubicBezTo>
                  <a:pt x="22" y="29"/>
                  <a:pt x="22" y="29"/>
                  <a:pt x="22" y="29"/>
                </a:cubicBezTo>
                <a:lnTo>
                  <a:pt x="153" y="8"/>
                </a:lnTo>
                <a:close/>
                <a:moveTo>
                  <a:pt x="247" y="157"/>
                </a:moveTo>
                <a:cubicBezTo>
                  <a:pt x="247" y="163"/>
                  <a:pt x="248" y="168"/>
                  <a:pt x="249" y="171"/>
                </a:cubicBezTo>
                <a:cubicBezTo>
                  <a:pt x="118" y="215"/>
                  <a:pt x="118" y="215"/>
                  <a:pt x="118" y="215"/>
                </a:cubicBezTo>
                <a:cubicBezTo>
                  <a:pt x="117" y="212"/>
                  <a:pt x="116" y="207"/>
                  <a:pt x="116" y="202"/>
                </a:cubicBezTo>
                <a:cubicBezTo>
                  <a:pt x="116" y="193"/>
                  <a:pt x="119" y="185"/>
                  <a:pt x="119" y="185"/>
                </a:cubicBezTo>
                <a:cubicBezTo>
                  <a:pt x="119" y="185"/>
                  <a:pt x="119" y="185"/>
                  <a:pt x="119" y="185"/>
                </a:cubicBezTo>
                <a:cubicBezTo>
                  <a:pt x="249" y="142"/>
                  <a:pt x="249" y="142"/>
                  <a:pt x="249" y="142"/>
                </a:cubicBezTo>
                <a:cubicBezTo>
                  <a:pt x="248" y="145"/>
                  <a:pt x="247" y="151"/>
                  <a:pt x="247" y="157"/>
                </a:cubicBezTo>
                <a:moveTo>
                  <a:pt x="259" y="169"/>
                </a:moveTo>
                <a:cubicBezTo>
                  <a:pt x="259" y="170"/>
                  <a:pt x="259" y="170"/>
                  <a:pt x="259" y="170"/>
                </a:cubicBezTo>
                <a:cubicBezTo>
                  <a:pt x="255" y="166"/>
                  <a:pt x="255" y="166"/>
                  <a:pt x="255" y="166"/>
                </a:cubicBezTo>
                <a:cubicBezTo>
                  <a:pt x="255" y="165"/>
                  <a:pt x="255" y="164"/>
                  <a:pt x="255" y="164"/>
                </a:cubicBezTo>
                <a:cubicBezTo>
                  <a:pt x="261" y="168"/>
                  <a:pt x="261" y="168"/>
                  <a:pt x="261" y="168"/>
                </a:cubicBezTo>
                <a:cubicBezTo>
                  <a:pt x="260" y="168"/>
                  <a:pt x="259" y="169"/>
                  <a:pt x="259" y="169"/>
                </a:cubicBezTo>
                <a:moveTo>
                  <a:pt x="236" y="183"/>
                </a:moveTo>
                <a:cubicBezTo>
                  <a:pt x="137" y="242"/>
                  <a:pt x="137" y="242"/>
                  <a:pt x="137" y="242"/>
                </a:cubicBezTo>
                <a:cubicBezTo>
                  <a:pt x="118" y="223"/>
                  <a:pt x="118" y="223"/>
                  <a:pt x="118" y="223"/>
                </a:cubicBezTo>
                <a:cubicBezTo>
                  <a:pt x="118" y="223"/>
                  <a:pt x="118" y="223"/>
                  <a:pt x="119" y="222"/>
                </a:cubicBezTo>
                <a:lnTo>
                  <a:pt x="236" y="183"/>
                </a:lnTo>
                <a:close/>
                <a:moveTo>
                  <a:pt x="20" y="62"/>
                </a:moveTo>
                <a:cubicBezTo>
                  <a:pt x="19" y="61"/>
                  <a:pt x="17" y="54"/>
                  <a:pt x="17" y="46"/>
                </a:cubicBezTo>
                <a:cubicBezTo>
                  <a:pt x="17" y="42"/>
                  <a:pt x="18" y="39"/>
                  <a:pt x="18" y="36"/>
                </a:cubicBezTo>
                <a:cubicBezTo>
                  <a:pt x="112" y="184"/>
                  <a:pt x="112" y="184"/>
                  <a:pt x="112" y="184"/>
                </a:cubicBezTo>
                <a:cubicBezTo>
                  <a:pt x="111" y="186"/>
                  <a:pt x="109" y="193"/>
                  <a:pt x="109" y="202"/>
                </a:cubicBezTo>
                <a:cubicBezTo>
                  <a:pt x="109" y="205"/>
                  <a:pt x="109" y="207"/>
                  <a:pt x="109" y="210"/>
                </a:cubicBezTo>
                <a:lnTo>
                  <a:pt x="20" y="62"/>
                </a:lnTo>
                <a:close/>
                <a:moveTo>
                  <a:pt x="10" y="151"/>
                </a:moveTo>
                <a:cubicBezTo>
                  <a:pt x="9" y="149"/>
                  <a:pt x="7" y="143"/>
                  <a:pt x="7" y="135"/>
                </a:cubicBezTo>
                <a:cubicBezTo>
                  <a:pt x="7" y="130"/>
                  <a:pt x="8" y="127"/>
                  <a:pt x="8" y="124"/>
                </a:cubicBezTo>
                <a:cubicBezTo>
                  <a:pt x="133" y="248"/>
                  <a:pt x="133" y="248"/>
                  <a:pt x="133" y="248"/>
                </a:cubicBezTo>
                <a:cubicBezTo>
                  <a:pt x="132" y="251"/>
                  <a:pt x="131" y="258"/>
                  <a:pt x="131" y="265"/>
                </a:cubicBezTo>
                <a:cubicBezTo>
                  <a:pt x="131" y="268"/>
                  <a:pt x="131" y="270"/>
                  <a:pt x="131" y="272"/>
                </a:cubicBezTo>
                <a:lnTo>
                  <a:pt x="10" y="151"/>
                </a:lnTo>
                <a:close/>
                <a:moveTo>
                  <a:pt x="258" y="207"/>
                </a:moveTo>
                <a:cubicBezTo>
                  <a:pt x="139" y="278"/>
                  <a:pt x="139" y="278"/>
                  <a:pt x="139" y="278"/>
                </a:cubicBezTo>
                <a:cubicBezTo>
                  <a:pt x="139" y="275"/>
                  <a:pt x="138" y="270"/>
                  <a:pt x="138" y="265"/>
                </a:cubicBezTo>
                <a:cubicBezTo>
                  <a:pt x="138" y="258"/>
                  <a:pt x="139" y="252"/>
                  <a:pt x="140" y="249"/>
                </a:cubicBezTo>
                <a:cubicBezTo>
                  <a:pt x="257" y="179"/>
                  <a:pt x="257" y="179"/>
                  <a:pt x="257" y="179"/>
                </a:cubicBezTo>
                <a:cubicBezTo>
                  <a:pt x="256" y="182"/>
                  <a:pt x="256" y="186"/>
                  <a:pt x="256" y="190"/>
                </a:cubicBezTo>
                <a:cubicBezTo>
                  <a:pt x="256" y="197"/>
                  <a:pt x="257" y="203"/>
                  <a:pt x="258" y="207"/>
                </a:cubicBezTo>
                <a:moveTo>
                  <a:pt x="270" y="202"/>
                </a:moveTo>
                <a:cubicBezTo>
                  <a:pt x="265" y="198"/>
                  <a:pt x="265" y="198"/>
                  <a:pt x="265" y="198"/>
                </a:cubicBezTo>
                <a:cubicBezTo>
                  <a:pt x="264" y="198"/>
                  <a:pt x="264" y="198"/>
                  <a:pt x="264" y="198"/>
                </a:cubicBezTo>
                <a:cubicBezTo>
                  <a:pt x="264" y="195"/>
                  <a:pt x="263" y="193"/>
                  <a:pt x="263" y="190"/>
                </a:cubicBezTo>
                <a:cubicBezTo>
                  <a:pt x="263" y="183"/>
                  <a:pt x="264" y="177"/>
                  <a:pt x="265" y="174"/>
                </a:cubicBezTo>
                <a:cubicBezTo>
                  <a:pt x="269" y="172"/>
                  <a:pt x="269" y="172"/>
                  <a:pt x="269" y="172"/>
                </a:cubicBezTo>
                <a:cubicBezTo>
                  <a:pt x="270" y="171"/>
                  <a:pt x="271" y="170"/>
                  <a:pt x="271" y="169"/>
                </a:cubicBezTo>
                <a:cubicBezTo>
                  <a:pt x="271" y="168"/>
                  <a:pt x="271" y="167"/>
                  <a:pt x="270" y="166"/>
                </a:cubicBezTo>
                <a:cubicBezTo>
                  <a:pt x="255" y="154"/>
                  <a:pt x="255" y="154"/>
                  <a:pt x="255" y="154"/>
                </a:cubicBezTo>
                <a:cubicBezTo>
                  <a:pt x="255" y="146"/>
                  <a:pt x="257" y="140"/>
                  <a:pt x="257" y="140"/>
                </a:cubicBezTo>
                <a:cubicBezTo>
                  <a:pt x="257" y="140"/>
                  <a:pt x="257" y="139"/>
                  <a:pt x="257" y="139"/>
                </a:cubicBezTo>
                <a:cubicBezTo>
                  <a:pt x="261" y="138"/>
                  <a:pt x="261" y="138"/>
                  <a:pt x="261" y="138"/>
                </a:cubicBezTo>
                <a:cubicBezTo>
                  <a:pt x="262" y="138"/>
                  <a:pt x="263" y="137"/>
                  <a:pt x="263" y="136"/>
                </a:cubicBezTo>
                <a:cubicBezTo>
                  <a:pt x="263" y="134"/>
                  <a:pt x="263" y="133"/>
                  <a:pt x="262" y="132"/>
                </a:cubicBezTo>
                <a:cubicBezTo>
                  <a:pt x="158" y="2"/>
                  <a:pt x="158" y="2"/>
                  <a:pt x="158" y="2"/>
                </a:cubicBezTo>
                <a:cubicBezTo>
                  <a:pt x="157" y="1"/>
                  <a:pt x="156" y="0"/>
                  <a:pt x="154" y="1"/>
                </a:cubicBezTo>
                <a:cubicBezTo>
                  <a:pt x="15" y="23"/>
                  <a:pt x="15" y="23"/>
                  <a:pt x="15" y="23"/>
                </a:cubicBezTo>
                <a:cubicBezTo>
                  <a:pt x="14" y="23"/>
                  <a:pt x="13" y="24"/>
                  <a:pt x="13" y="25"/>
                </a:cubicBezTo>
                <a:cubicBezTo>
                  <a:pt x="12" y="26"/>
                  <a:pt x="12" y="26"/>
                  <a:pt x="12" y="27"/>
                </a:cubicBezTo>
                <a:cubicBezTo>
                  <a:pt x="12" y="29"/>
                  <a:pt x="10" y="36"/>
                  <a:pt x="10" y="46"/>
                </a:cubicBezTo>
                <a:cubicBezTo>
                  <a:pt x="10" y="57"/>
                  <a:pt x="13" y="65"/>
                  <a:pt x="13" y="65"/>
                </a:cubicBezTo>
                <a:cubicBezTo>
                  <a:pt x="13" y="65"/>
                  <a:pt x="13" y="65"/>
                  <a:pt x="13" y="65"/>
                </a:cubicBezTo>
                <a:cubicBezTo>
                  <a:pt x="13" y="65"/>
                  <a:pt x="13" y="65"/>
                  <a:pt x="13" y="65"/>
                </a:cubicBezTo>
                <a:cubicBezTo>
                  <a:pt x="13" y="65"/>
                  <a:pt x="13" y="66"/>
                  <a:pt x="13" y="66"/>
                </a:cubicBezTo>
                <a:cubicBezTo>
                  <a:pt x="13" y="66"/>
                  <a:pt x="13" y="66"/>
                  <a:pt x="13" y="66"/>
                </a:cubicBezTo>
                <a:cubicBezTo>
                  <a:pt x="35" y="101"/>
                  <a:pt x="35" y="101"/>
                  <a:pt x="35" y="101"/>
                </a:cubicBezTo>
                <a:cubicBezTo>
                  <a:pt x="5" y="113"/>
                  <a:pt x="5" y="113"/>
                  <a:pt x="5" y="113"/>
                </a:cubicBezTo>
                <a:cubicBezTo>
                  <a:pt x="5" y="113"/>
                  <a:pt x="5" y="113"/>
                  <a:pt x="5" y="113"/>
                </a:cubicBezTo>
                <a:cubicBezTo>
                  <a:pt x="5" y="113"/>
                  <a:pt x="5" y="113"/>
                  <a:pt x="5" y="113"/>
                </a:cubicBezTo>
                <a:cubicBezTo>
                  <a:pt x="4" y="113"/>
                  <a:pt x="4" y="113"/>
                  <a:pt x="4" y="113"/>
                </a:cubicBezTo>
                <a:cubicBezTo>
                  <a:pt x="4" y="114"/>
                  <a:pt x="4" y="114"/>
                  <a:pt x="4" y="114"/>
                </a:cubicBezTo>
                <a:cubicBezTo>
                  <a:pt x="4" y="114"/>
                  <a:pt x="4" y="114"/>
                  <a:pt x="4" y="114"/>
                </a:cubicBezTo>
                <a:cubicBezTo>
                  <a:pt x="4" y="114"/>
                  <a:pt x="4" y="114"/>
                  <a:pt x="4" y="114"/>
                </a:cubicBezTo>
                <a:cubicBezTo>
                  <a:pt x="3" y="114"/>
                  <a:pt x="3" y="114"/>
                  <a:pt x="3" y="115"/>
                </a:cubicBezTo>
                <a:cubicBezTo>
                  <a:pt x="3" y="115"/>
                  <a:pt x="3" y="115"/>
                  <a:pt x="3" y="115"/>
                </a:cubicBezTo>
                <a:cubicBezTo>
                  <a:pt x="3" y="115"/>
                  <a:pt x="3" y="115"/>
                  <a:pt x="3" y="115"/>
                </a:cubicBezTo>
                <a:cubicBezTo>
                  <a:pt x="3" y="115"/>
                  <a:pt x="3" y="115"/>
                  <a:pt x="3" y="115"/>
                </a:cubicBezTo>
                <a:cubicBezTo>
                  <a:pt x="3" y="116"/>
                  <a:pt x="0" y="124"/>
                  <a:pt x="0" y="135"/>
                </a:cubicBezTo>
                <a:cubicBezTo>
                  <a:pt x="0" y="146"/>
                  <a:pt x="3" y="154"/>
                  <a:pt x="3" y="154"/>
                </a:cubicBezTo>
                <a:cubicBezTo>
                  <a:pt x="3" y="154"/>
                  <a:pt x="3" y="154"/>
                  <a:pt x="3" y="154"/>
                </a:cubicBezTo>
                <a:cubicBezTo>
                  <a:pt x="3" y="154"/>
                  <a:pt x="3" y="154"/>
                  <a:pt x="3" y="155"/>
                </a:cubicBezTo>
                <a:cubicBezTo>
                  <a:pt x="3" y="155"/>
                  <a:pt x="3" y="155"/>
                  <a:pt x="3" y="155"/>
                </a:cubicBezTo>
                <a:cubicBezTo>
                  <a:pt x="3" y="155"/>
                  <a:pt x="3" y="155"/>
                  <a:pt x="3" y="155"/>
                </a:cubicBezTo>
                <a:cubicBezTo>
                  <a:pt x="3" y="155"/>
                  <a:pt x="4" y="155"/>
                  <a:pt x="4" y="156"/>
                </a:cubicBezTo>
                <a:cubicBezTo>
                  <a:pt x="4" y="156"/>
                  <a:pt x="4" y="156"/>
                  <a:pt x="4" y="156"/>
                </a:cubicBezTo>
                <a:cubicBezTo>
                  <a:pt x="4" y="156"/>
                  <a:pt x="4" y="156"/>
                  <a:pt x="4" y="156"/>
                </a:cubicBezTo>
                <a:cubicBezTo>
                  <a:pt x="4" y="156"/>
                  <a:pt x="4" y="156"/>
                  <a:pt x="4" y="156"/>
                </a:cubicBezTo>
                <a:cubicBezTo>
                  <a:pt x="134" y="286"/>
                  <a:pt x="134" y="286"/>
                  <a:pt x="134" y="286"/>
                </a:cubicBezTo>
                <a:cubicBezTo>
                  <a:pt x="134" y="286"/>
                  <a:pt x="134" y="286"/>
                  <a:pt x="134" y="286"/>
                </a:cubicBezTo>
                <a:cubicBezTo>
                  <a:pt x="134" y="286"/>
                  <a:pt x="135" y="286"/>
                  <a:pt x="135" y="287"/>
                </a:cubicBezTo>
                <a:cubicBezTo>
                  <a:pt x="135" y="287"/>
                  <a:pt x="135" y="287"/>
                  <a:pt x="135" y="287"/>
                </a:cubicBezTo>
                <a:cubicBezTo>
                  <a:pt x="135" y="287"/>
                  <a:pt x="135" y="287"/>
                  <a:pt x="135" y="287"/>
                </a:cubicBezTo>
                <a:cubicBezTo>
                  <a:pt x="135" y="287"/>
                  <a:pt x="136" y="287"/>
                  <a:pt x="136" y="287"/>
                </a:cubicBezTo>
                <a:cubicBezTo>
                  <a:pt x="136" y="287"/>
                  <a:pt x="136" y="287"/>
                  <a:pt x="136" y="287"/>
                </a:cubicBezTo>
                <a:cubicBezTo>
                  <a:pt x="136" y="287"/>
                  <a:pt x="136" y="287"/>
                  <a:pt x="136" y="287"/>
                </a:cubicBezTo>
                <a:cubicBezTo>
                  <a:pt x="136" y="287"/>
                  <a:pt x="137" y="287"/>
                  <a:pt x="137" y="287"/>
                </a:cubicBezTo>
                <a:cubicBezTo>
                  <a:pt x="137" y="287"/>
                  <a:pt x="137" y="287"/>
                  <a:pt x="137" y="287"/>
                </a:cubicBezTo>
                <a:cubicBezTo>
                  <a:pt x="137" y="287"/>
                  <a:pt x="137" y="287"/>
                  <a:pt x="137" y="287"/>
                </a:cubicBezTo>
                <a:cubicBezTo>
                  <a:pt x="137" y="287"/>
                  <a:pt x="138" y="287"/>
                  <a:pt x="138" y="287"/>
                </a:cubicBezTo>
                <a:cubicBezTo>
                  <a:pt x="138" y="287"/>
                  <a:pt x="138" y="287"/>
                  <a:pt x="138" y="287"/>
                </a:cubicBezTo>
                <a:cubicBezTo>
                  <a:pt x="138" y="287"/>
                  <a:pt x="138" y="287"/>
                  <a:pt x="138" y="287"/>
                </a:cubicBezTo>
                <a:cubicBezTo>
                  <a:pt x="138" y="287"/>
                  <a:pt x="138" y="287"/>
                  <a:pt x="138" y="287"/>
                </a:cubicBezTo>
                <a:cubicBezTo>
                  <a:pt x="138" y="287"/>
                  <a:pt x="138" y="287"/>
                  <a:pt x="139" y="287"/>
                </a:cubicBezTo>
                <a:cubicBezTo>
                  <a:pt x="139" y="287"/>
                  <a:pt x="139" y="287"/>
                  <a:pt x="139" y="287"/>
                </a:cubicBezTo>
                <a:cubicBezTo>
                  <a:pt x="139" y="287"/>
                  <a:pt x="139" y="287"/>
                  <a:pt x="139" y="287"/>
                </a:cubicBezTo>
                <a:cubicBezTo>
                  <a:pt x="269" y="208"/>
                  <a:pt x="269" y="208"/>
                  <a:pt x="269" y="208"/>
                </a:cubicBezTo>
                <a:cubicBezTo>
                  <a:pt x="270" y="208"/>
                  <a:pt x="271" y="207"/>
                  <a:pt x="271" y="205"/>
                </a:cubicBezTo>
                <a:cubicBezTo>
                  <a:pt x="271" y="204"/>
                  <a:pt x="271" y="203"/>
                  <a:pt x="270" y="202"/>
                </a:cubicBezTo>
              </a:path>
            </a:pathLst>
          </a:custGeom>
          <a:solidFill>
            <a:srgbClr val="6B1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69"/>
          <p:cNvSpPr>
            <a:spLocks noEditPoints="1"/>
          </p:cNvSpPr>
          <p:nvPr/>
        </p:nvSpPr>
        <p:spPr bwMode="auto">
          <a:xfrm>
            <a:off x="6269983" y="3731913"/>
            <a:ext cx="1024574" cy="1018260"/>
          </a:xfrm>
          <a:custGeom>
            <a:avLst/>
            <a:gdLst>
              <a:gd name="T0" fmla="*/ 30 w 293"/>
              <a:gd name="T1" fmla="*/ 201 h 291"/>
              <a:gd name="T2" fmla="*/ 47 w 293"/>
              <a:gd name="T3" fmla="*/ 241 h 291"/>
              <a:gd name="T4" fmla="*/ 38 w 293"/>
              <a:gd name="T5" fmla="*/ 59 h 291"/>
              <a:gd name="T6" fmla="*/ 251 w 293"/>
              <a:gd name="T7" fmla="*/ 63 h 291"/>
              <a:gd name="T8" fmla="*/ 278 w 293"/>
              <a:gd name="T9" fmla="*/ 110 h 291"/>
              <a:gd name="T10" fmla="*/ 282 w 293"/>
              <a:gd name="T11" fmla="*/ 117 h 291"/>
              <a:gd name="T12" fmla="*/ 252 w 293"/>
              <a:gd name="T13" fmla="*/ 171 h 291"/>
              <a:gd name="T14" fmla="*/ 276 w 293"/>
              <a:gd name="T15" fmla="*/ 125 h 291"/>
              <a:gd name="T16" fmla="*/ 234 w 293"/>
              <a:gd name="T17" fmla="*/ 216 h 291"/>
              <a:gd name="T18" fmla="*/ 63 w 293"/>
              <a:gd name="T19" fmla="*/ 235 h 291"/>
              <a:gd name="T20" fmla="*/ 12 w 293"/>
              <a:gd name="T21" fmla="*/ 146 h 291"/>
              <a:gd name="T22" fmla="*/ 11 w 293"/>
              <a:gd name="T23" fmla="*/ 144 h 291"/>
              <a:gd name="T24" fmla="*/ 60 w 293"/>
              <a:gd name="T25" fmla="*/ 76 h 291"/>
              <a:gd name="T26" fmla="*/ 55 w 293"/>
              <a:gd name="T27" fmla="*/ 68 h 291"/>
              <a:gd name="T28" fmla="*/ 67 w 293"/>
              <a:gd name="T29" fmla="*/ 74 h 291"/>
              <a:gd name="T30" fmla="*/ 241 w 293"/>
              <a:gd name="T31" fmla="*/ 81 h 291"/>
              <a:gd name="T32" fmla="*/ 188 w 293"/>
              <a:gd name="T33" fmla="*/ 254 h 291"/>
              <a:gd name="T34" fmla="*/ 213 w 293"/>
              <a:gd name="T35" fmla="*/ 187 h 291"/>
              <a:gd name="T36" fmla="*/ 179 w 293"/>
              <a:gd name="T37" fmla="*/ 236 h 291"/>
              <a:gd name="T38" fmla="*/ 72 w 293"/>
              <a:gd name="T39" fmla="*/ 170 h 291"/>
              <a:gd name="T40" fmla="*/ 55 w 293"/>
              <a:gd name="T41" fmla="*/ 204 h 291"/>
              <a:gd name="T42" fmla="*/ 55 w 293"/>
              <a:gd name="T43" fmla="*/ 192 h 291"/>
              <a:gd name="T44" fmla="*/ 79 w 293"/>
              <a:gd name="T45" fmla="*/ 134 h 291"/>
              <a:gd name="T46" fmla="*/ 79 w 293"/>
              <a:gd name="T47" fmla="*/ 105 h 291"/>
              <a:gd name="T48" fmla="*/ 86 w 293"/>
              <a:gd name="T49" fmla="*/ 133 h 291"/>
              <a:gd name="T50" fmla="*/ 133 w 293"/>
              <a:gd name="T51" fmla="*/ 39 h 291"/>
              <a:gd name="T52" fmla="*/ 110 w 293"/>
              <a:gd name="T53" fmla="*/ 15 h 291"/>
              <a:gd name="T54" fmla="*/ 149 w 293"/>
              <a:gd name="T55" fmla="*/ 35 h 291"/>
              <a:gd name="T56" fmla="*/ 168 w 293"/>
              <a:gd name="T57" fmla="*/ 16 h 291"/>
              <a:gd name="T58" fmla="*/ 180 w 293"/>
              <a:gd name="T59" fmla="*/ 35 h 291"/>
              <a:gd name="T60" fmla="*/ 195 w 293"/>
              <a:gd name="T61" fmla="*/ 115 h 291"/>
              <a:gd name="T62" fmla="*/ 180 w 293"/>
              <a:gd name="T63" fmla="*/ 117 h 291"/>
              <a:gd name="T64" fmla="*/ 163 w 293"/>
              <a:gd name="T65" fmla="*/ 121 h 291"/>
              <a:gd name="T66" fmla="*/ 157 w 293"/>
              <a:gd name="T67" fmla="*/ 153 h 291"/>
              <a:gd name="T68" fmla="*/ 125 w 293"/>
              <a:gd name="T69" fmla="*/ 99 h 291"/>
              <a:gd name="T70" fmla="*/ 199 w 293"/>
              <a:gd name="T71" fmla="*/ 102 h 291"/>
              <a:gd name="T72" fmla="*/ 206 w 293"/>
              <a:gd name="T73" fmla="*/ 74 h 291"/>
              <a:gd name="T74" fmla="*/ 150 w 293"/>
              <a:gd name="T75" fmla="*/ 43 h 291"/>
              <a:gd name="T76" fmla="*/ 170 w 293"/>
              <a:gd name="T77" fmla="*/ 162 h 291"/>
              <a:gd name="T78" fmla="*/ 157 w 293"/>
              <a:gd name="T79" fmla="*/ 134 h 291"/>
              <a:gd name="T80" fmla="*/ 171 w 293"/>
              <a:gd name="T81" fmla="*/ 115 h 291"/>
              <a:gd name="T82" fmla="*/ 175 w 293"/>
              <a:gd name="T83" fmla="*/ 176 h 291"/>
              <a:gd name="T84" fmla="*/ 239 w 293"/>
              <a:gd name="T85" fmla="*/ 69 h 291"/>
              <a:gd name="T86" fmla="*/ 123 w 293"/>
              <a:gd name="T87" fmla="*/ 22 h 291"/>
              <a:gd name="T88" fmla="*/ 81 w 293"/>
              <a:gd name="T89" fmla="*/ 49 h 291"/>
              <a:gd name="T90" fmla="*/ 18 w 293"/>
              <a:gd name="T91" fmla="*/ 142 h 291"/>
              <a:gd name="T92" fmla="*/ 47 w 293"/>
              <a:gd name="T93" fmla="*/ 206 h 291"/>
              <a:gd name="T94" fmla="*/ 150 w 293"/>
              <a:gd name="T95" fmla="*/ 170 h 291"/>
              <a:gd name="T96" fmla="*/ 144 w 293"/>
              <a:gd name="T97" fmla="*/ 284 h 291"/>
              <a:gd name="T98" fmla="*/ 215 w 293"/>
              <a:gd name="T99" fmla="*/ 226 h 291"/>
              <a:gd name="T100" fmla="*/ 213 w 293"/>
              <a:gd name="T101" fmla="*/ 179 h 291"/>
              <a:gd name="T102" fmla="*/ 237 w 293"/>
              <a:gd name="T103" fmla="*/ 190 h 291"/>
              <a:gd name="T104" fmla="*/ 256 w 293"/>
              <a:gd name="T105" fmla="*/ 154 h 291"/>
              <a:gd name="T106" fmla="*/ 273 w 293"/>
              <a:gd name="T107" fmla="*/ 118 h 291"/>
              <a:gd name="T108" fmla="*/ 242 w 293"/>
              <a:gd name="T109" fmla="*/ 63 h 291"/>
              <a:gd name="T110" fmla="*/ 144 w 293"/>
              <a:gd name="T111" fmla="*/ 7 h 291"/>
              <a:gd name="T112" fmla="*/ 140 w 293"/>
              <a:gd name="T113" fmla="*/ 7 h 291"/>
              <a:gd name="T114" fmla="*/ 74 w 293"/>
              <a:gd name="T115" fmla="*/ 44 h 291"/>
              <a:gd name="T116" fmla="*/ 182 w 293"/>
              <a:gd name="T117" fmla="*/ 257 h 291"/>
              <a:gd name="T118" fmla="*/ 292 w 293"/>
              <a:gd name="T119" fmla="*/ 148 h 291"/>
              <a:gd name="T120" fmla="*/ 76 w 293"/>
              <a:gd name="T121" fmla="*/ 18 h 291"/>
              <a:gd name="T122" fmla="*/ 144 w 293"/>
              <a:gd name="T123" fmla="*/ 291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3" h="291">
                <a:moveTo>
                  <a:pt x="217" y="265"/>
                </a:moveTo>
                <a:cubicBezTo>
                  <a:pt x="228" y="253"/>
                  <a:pt x="236" y="239"/>
                  <a:pt x="240" y="222"/>
                </a:cubicBezTo>
                <a:cubicBezTo>
                  <a:pt x="257" y="211"/>
                  <a:pt x="271" y="197"/>
                  <a:pt x="281" y="181"/>
                </a:cubicBezTo>
                <a:cubicBezTo>
                  <a:pt x="274" y="205"/>
                  <a:pt x="261" y="227"/>
                  <a:pt x="243" y="245"/>
                </a:cubicBezTo>
                <a:cubicBezTo>
                  <a:pt x="235" y="253"/>
                  <a:pt x="226" y="259"/>
                  <a:pt x="217" y="265"/>
                </a:cubicBezTo>
                <a:moveTo>
                  <a:pt x="11" y="175"/>
                </a:moveTo>
                <a:cubicBezTo>
                  <a:pt x="16" y="184"/>
                  <a:pt x="23" y="193"/>
                  <a:pt x="30" y="201"/>
                </a:cubicBezTo>
                <a:cubicBezTo>
                  <a:pt x="31" y="201"/>
                  <a:pt x="31" y="202"/>
                  <a:pt x="31" y="203"/>
                </a:cubicBezTo>
                <a:cubicBezTo>
                  <a:pt x="31" y="205"/>
                  <a:pt x="32" y="207"/>
                  <a:pt x="32" y="209"/>
                </a:cubicBezTo>
                <a:cubicBezTo>
                  <a:pt x="35" y="219"/>
                  <a:pt x="41" y="221"/>
                  <a:pt x="45" y="221"/>
                </a:cubicBezTo>
                <a:cubicBezTo>
                  <a:pt x="45" y="222"/>
                  <a:pt x="46" y="222"/>
                  <a:pt x="46" y="222"/>
                </a:cubicBezTo>
                <a:cubicBezTo>
                  <a:pt x="48" y="223"/>
                  <a:pt x="50" y="226"/>
                  <a:pt x="53" y="229"/>
                </a:cubicBezTo>
                <a:cubicBezTo>
                  <a:pt x="57" y="242"/>
                  <a:pt x="64" y="253"/>
                  <a:pt x="72" y="262"/>
                </a:cubicBezTo>
                <a:cubicBezTo>
                  <a:pt x="63" y="256"/>
                  <a:pt x="54" y="249"/>
                  <a:pt x="47" y="241"/>
                </a:cubicBezTo>
                <a:cubicBezTo>
                  <a:pt x="29" y="223"/>
                  <a:pt x="17" y="200"/>
                  <a:pt x="11" y="175"/>
                </a:cubicBezTo>
                <a:moveTo>
                  <a:pt x="49" y="47"/>
                </a:moveTo>
                <a:cubicBezTo>
                  <a:pt x="49" y="48"/>
                  <a:pt x="50" y="49"/>
                  <a:pt x="50" y="51"/>
                </a:cubicBezTo>
                <a:cubicBezTo>
                  <a:pt x="50" y="52"/>
                  <a:pt x="51" y="55"/>
                  <a:pt x="52" y="58"/>
                </a:cubicBezTo>
                <a:cubicBezTo>
                  <a:pt x="52" y="59"/>
                  <a:pt x="52" y="60"/>
                  <a:pt x="52" y="60"/>
                </a:cubicBezTo>
                <a:cubicBezTo>
                  <a:pt x="45" y="67"/>
                  <a:pt x="39" y="73"/>
                  <a:pt x="33" y="81"/>
                </a:cubicBezTo>
                <a:cubicBezTo>
                  <a:pt x="33" y="73"/>
                  <a:pt x="35" y="66"/>
                  <a:pt x="38" y="59"/>
                </a:cubicBezTo>
                <a:cubicBezTo>
                  <a:pt x="38" y="59"/>
                  <a:pt x="38" y="59"/>
                  <a:pt x="38" y="59"/>
                </a:cubicBezTo>
                <a:cubicBezTo>
                  <a:pt x="42" y="55"/>
                  <a:pt x="45" y="51"/>
                  <a:pt x="49" y="47"/>
                </a:cubicBezTo>
                <a:moveTo>
                  <a:pt x="258" y="64"/>
                </a:moveTo>
                <a:cubicBezTo>
                  <a:pt x="261" y="71"/>
                  <a:pt x="263" y="78"/>
                  <a:pt x="263" y="85"/>
                </a:cubicBezTo>
                <a:cubicBezTo>
                  <a:pt x="258" y="79"/>
                  <a:pt x="253" y="73"/>
                  <a:pt x="248" y="68"/>
                </a:cubicBezTo>
                <a:cubicBezTo>
                  <a:pt x="248" y="66"/>
                  <a:pt x="249" y="66"/>
                  <a:pt x="249" y="65"/>
                </a:cubicBezTo>
                <a:cubicBezTo>
                  <a:pt x="250" y="65"/>
                  <a:pt x="251" y="64"/>
                  <a:pt x="251" y="63"/>
                </a:cubicBezTo>
                <a:cubicBezTo>
                  <a:pt x="252" y="60"/>
                  <a:pt x="250" y="58"/>
                  <a:pt x="246" y="52"/>
                </a:cubicBezTo>
                <a:cubicBezTo>
                  <a:pt x="244" y="50"/>
                  <a:pt x="241" y="46"/>
                  <a:pt x="240" y="44"/>
                </a:cubicBezTo>
                <a:cubicBezTo>
                  <a:pt x="240" y="44"/>
                  <a:pt x="240" y="44"/>
                  <a:pt x="240" y="43"/>
                </a:cubicBezTo>
                <a:cubicBezTo>
                  <a:pt x="242" y="45"/>
                  <a:pt x="244" y="47"/>
                  <a:pt x="246" y="49"/>
                </a:cubicBezTo>
                <a:cubicBezTo>
                  <a:pt x="251" y="54"/>
                  <a:pt x="255" y="59"/>
                  <a:pt x="258" y="64"/>
                </a:cubicBezTo>
                <a:moveTo>
                  <a:pt x="281" y="111"/>
                </a:moveTo>
                <a:cubicBezTo>
                  <a:pt x="278" y="110"/>
                  <a:pt x="278" y="110"/>
                  <a:pt x="278" y="110"/>
                </a:cubicBezTo>
                <a:cubicBezTo>
                  <a:pt x="278" y="110"/>
                  <a:pt x="278" y="110"/>
                  <a:pt x="278" y="111"/>
                </a:cubicBezTo>
                <a:cubicBezTo>
                  <a:pt x="275" y="105"/>
                  <a:pt x="272" y="100"/>
                  <a:pt x="269" y="95"/>
                </a:cubicBezTo>
                <a:cubicBezTo>
                  <a:pt x="269" y="92"/>
                  <a:pt x="270" y="89"/>
                  <a:pt x="270" y="86"/>
                </a:cubicBezTo>
                <a:cubicBezTo>
                  <a:pt x="270" y="85"/>
                  <a:pt x="270" y="83"/>
                  <a:pt x="270" y="82"/>
                </a:cubicBezTo>
                <a:cubicBezTo>
                  <a:pt x="275" y="91"/>
                  <a:pt x="278" y="101"/>
                  <a:pt x="281" y="111"/>
                </a:cubicBezTo>
                <a:moveTo>
                  <a:pt x="281" y="119"/>
                </a:moveTo>
                <a:cubicBezTo>
                  <a:pt x="281" y="118"/>
                  <a:pt x="282" y="118"/>
                  <a:pt x="282" y="117"/>
                </a:cubicBezTo>
                <a:cubicBezTo>
                  <a:pt x="283" y="120"/>
                  <a:pt x="283" y="123"/>
                  <a:pt x="284" y="126"/>
                </a:cubicBezTo>
                <a:cubicBezTo>
                  <a:pt x="283" y="124"/>
                  <a:pt x="282" y="121"/>
                  <a:pt x="281" y="119"/>
                </a:cubicBezTo>
                <a:moveTo>
                  <a:pt x="243" y="207"/>
                </a:moveTo>
                <a:cubicBezTo>
                  <a:pt x="244" y="205"/>
                  <a:pt x="245" y="203"/>
                  <a:pt x="245" y="200"/>
                </a:cubicBezTo>
                <a:cubicBezTo>
                  <a:pt x="246" y="197"/>
                  <a:pt x="247" y="194"/>
                  <a:pt x="247" y="191"/>
                </a:cubicBezTo>
                <a:cubicBezTo>
                  <a:pt x="248" y="186"/>
                  <a:pt x="249" y="183"/>
                  <a:pt x="250" y="180"/>
                </a:cubicBezTo>
                <a:cubicBezTo>
                  <a:pt x="252" y="177"/>
                  <a:pt x="252" y="174"/>
                  <a:pt x="252" y="171"/>
                </a:cubicBezTo>
                <a:cubicBezTo>
                  <a:pt x="252" y="168"/>
                  <a:pt x="252" y="166"/>
                  <a:pt x="253" y="165"/>
                </a:cubicBezTo>
                <a:cubicBezTo>
                  <a:pt x="254" y="163"/>
                  <a:pt x="256" y="163"/>
                  <a:pt x="257" y="162"/>
                </a:cubicBezTo>
                <a:cubicBezTo>
                  <a:pt x="260" y="161"/>
                  <a:pt x="265" y="158"/>
                  <a:pt x="263" y="152"/>
                </a:cubicBezTo>
                <a:cubicBezTo>
                  <a:pt x="263" y="150"/>
                  <a:pt x="262" y="148"/>
                  <a:pt x="261" y="146"/>
                </a:cubicBezTo>
                <a:cubicBezTo>
                  <a:pt x="260" y="144"/>
                  <a:pt x="260" y="144"/>
                  <a:pt x="260" y="143"/>
                </a:cubicBezTo>
                <a:cubicBezTo>
                  <a:pt x="261" y="140"/>
                  <a:pt x="265" y="132"/>
                  <a:pt x="267" y="130"/>
                </a:cubicBezTo>
                <a:cubicBezTo>
                  <a:pt x="269" y="129"/>
                  <a:pt x="273" y="127"/>
                  <a:pt x="276" y="125"/>
                </a:cubicBezTo>
                <a:cubicBezTo>
                  <a:pt x="279" y="134"/>
                  <a:pt x="282" y="144"/>
                  <a:pt x="283" y="155"/>
                </a:cubicBezTo>
                <a:cubicBezTo>
                  <a:pt x="278" y="177"/>
                  <a:pt x="263" y="197"/>
                  <a:pt x="242" y="212"/>
                </a:cubicBezTo>
                <a:cubicBezTo>
                  <a:pt x="242" y="210"/>
                  <a:pt x="243" y="208"/>
                  <a:pt x="243" y="207"/>
                </a:cubicBezTo>
                <a:moveTo>
                  <a:pt x="229" y="220"/>
                </a:moveTo>
                <a:cubicBezTo>
                  <a:pt x="229" y="219"/>
                  <a:pt x="230" y="219"/>
                  <a:pt x="230" y="219"/>
                </a:cubicBezTo>
                <a:cubicBezTo>
                  <a:pt x="231" y="218"/>
                  <a:pt x="232" y="217"/>
                  <a:pt x="234" y="216"/>
                </a:cubicBezTo>
                <a:cubicBezTo>
                  <a:pt x="234" y="216"/>
                  <a:pt x="234" y="216"/>
                  <a:pt x="234" y="216"/>
                </a:cubicBezTo>
                <a:cubicBezTo>
                  <a:pt x="234" y="216"/>
                  <a:pt x="234" y="217"/>
                  <a:pt x="234" y="217"/>
                </a:cubicBezTo>
                <a:cubicBezTo>
                  <a:pt x="232" y="218"/>
                  <a:pt x="231" y="219"/>
                  <a:pt x="229" y="220"/>
                </a:cubicBezTo>
                <a:moveTo>
                  <a:pt x="62" y="225"/>
                </a:moveTo>
                <a:cubicBezTo>
                  <a:pt x="77" y="233"/>
                  <a:pt x="93" y="239"/>
                  <a:pt x="111" y="242"/>
                </a:cubicBezTo>
                <a:cubicBezTo>
                  <a:pt x="113" y="262"/>
                  <a:pt x="118" y="275"/>
                  <a:pt x="123" y="282"/>
                </a:cubicBezTo>
                <a:cubicBezTo>
                  <a:pt x="106" y="278"/>
                  <a:pt x="91" y="271"/>
                  <a:pt x="80" y="260"/>
                </a:cubicBezTo>
                <a:cubicBezTo>
                  <a:pt x="73" y="253"/>
                  <a:pt x="67" y="245"/>
                  <a:pt x="63" y="235"/>
                </a:cubicBezTo>
                <a:cubicBezTo>
                  <a:pt x="66" y="233"/>
                  <a:pt x="66" y="233"/>
                  <a:pt x="66" y="233"/>
                </a:cubicBezTo>
                <a:cubicBezTo>
                  <a:pt x="66" y="233"/>
                  <a:pt x="64" y="229"/>
                  <a:pt x="62" y="225"/>
                </a:cubicBezTo>
                <a:moveTo>
                  <a:pt x="46" y="214"/>
                </a:moveTo>
                <a:cubicBezTo>
                  <a:pt x="43" y="214"/>
                  <a:pt x="41" y="213"/>
                  <a:pt x="40" y="210"/>
                </a:cubicBezTo>
                <a:cubicBezTo>
                  <a:pt x="42" y="211"/>
                  <a:pt x="44" y="213"/>
                  <a:pt x="46" y="214"/>
                </a:cubicBezTo>
                <a:moveTo>
                  <a:pt x="11" y="144"/>
                </a:moveTo>
                <a:cubicBezTo>
                  <a:pt x="11" y="145"/>
                  <a:pt x="12" y="145"/>
                  <a:pt x="12" y="146"/>
                </a:cubicBezTo>
                <a:cubicBezTo>
                  <a:pt x="15" y="149"/>
                  <a:pt x="18" y="153"/>
                  <a:pt x="19" y="155"/>
                </a:cubicBezTo>
                <a:cubicBezTo>
                  <a:pt x="22" y="158"/>
                  <a:pt x="24" y="163"/>
                  <a:pt x="25" y="169"/>
                </a:cubicBezTo>
                <a:cubicBezTo>
                  <a:pt x="26" y="171"/>
                  <a:pt x="26" y="173"/>
                  <a:pt x="27" y="174"/>
                </a:cubicBezTo>
                <a:cubicBezTo>
                  <a:pt x="28" y="177"/>
                  <a:pt x="29" y="179"/>
                  <a:pt x="29" y="186"/>
                </a:cubicBezTo>
                <a:cubicBezTo>
                  <a:pt x="29" y="187"/>
                  <a:pt x="29" y="188"/>
                  <a:pt x="29" y="188"/>
                </a:cubicBezTo>
                <a:cubicBezTo>
                  <a:pt x="19" y="177"/>
                  <a:pt x="12" y="163"/>
                  <a:pt x="10" y="149"/>
                </a:cubicBezTo>
                <a:cubicBezTo>
                  <a:pt x="10" y="148"/>
                  <a:pt x="10" y="146"/>
                  <a:pt x="11" y="144"/>
                </a:cubicBezTo>
                <a:moveTo>
                  <a:pt x="10" y="120"/>
                </a:moveTo>
                <a:cubicBezTo>
                  <a:pt x="13" y="105"/>
                  <a:pt x="19" y="90"/>
                  <a:pt x="26" y="77"/>
                </a:cubicBezTo>
                <a:cubicBezTo>
                  <a:pt x="26" y="79"/>
                  <a:pt x="26" y="80"/>
                  <a:pt x="26" y="81"/>
                </a:cubicBezTo>
                <a:cubicBezTo>
                  <a:pt x="26" y="84"/>
                  <a:pt x="26" y="87"/>
                  <a:pt x="26" y="90"/>
                </a:cubicBezTo>
                <a:cubicBezTo>
                  <a:pt x="20" y="99"/>
                  <a:pt x="15" y="110"/>
                  <a:pt x="10" y="120"/>
                </a:cubicBezTo>
                <a:moveTo>
                  <a:pt x="57" y="71"/>
                </a:moveTo>
                <a:cubicBezTo>
                  <a:pt x="58" y="72"/>
                  <a:pt x="59" y="73"/>
                  <a:pt x="60" y="76"/>
                </a:cubicBezTo>
                <a:cubicBezTo>
                  <a:pt x="61" y="78"/>
                  <a:pt x="61" y="79"/>
                  <a:pt x="61" y="80"/>
                </a:cubicBezTo>
                <a:cubicBezTo>
                  <a:pt x="61" y="82"/>
                  <a:pt x="61" y="82"/>
                  <a:pt x="64" y="87"/>
                </a:cubicBezTo>
                <a:cubicBezTo>
                  <a:pt x="65" y="88"/>
                  <a:pt x="66" y="90"/>
                  <a:pt x="68" y="93"/>
                </a:cubicBezTo>
                <a:cubicBezTo>
                  <a:pt x="68" y="93"/>
                  <a:pt x="69" y="94"/>
                  <a:pt x="69" y="95"/>
                </a:cubicBezTo>
                <a:cubicBezTo>
                  <a:pt x="64" y="106"/>
                  <a:pt x="59" y="118"/>
                  <a:pt x="56" y="130"/>
                </a:cubicBezTo>
                <a:cubicBezTo>
                  <a:pt x="44" y="119"/>
                  <a:pt x="36" y="106"/>
                  <a:pt x="34" y="92"/>
                </a:cubicBezTo>
                <a:cubicBezTo>
                  <a:pt x="40" y="83"/>
                  <a:pt x="47" y="75"/>
                  <a:pt x="55" y="68"/>
                </a:cubicBezTo>
                <a:cubicBezTo>
                  <a:pt x="55" y="69"/>
                  <a:pt x="56" y="70"/>
                  <a:pt x="57" y="71"/>
                </a:cubicBezTo>
                <a:moveTo>
                  <a:pt x="74" y="53"/>
                </a:moveTo>
                <a:cubicBezTo>
                  <a:pt x="75" y="60"/>
                  <a:pt x="77" y="66"/>
                  <a:pt x="82" y="73"/>
                </a:cubicBezTo>
                <a:cubicBezTo>
                  <a:pt x="79" y="77"/>
                  <a:pt x="76" y="82"/>
                  <a:pt x="73" y="87"/>
                </a:cubicBezTo>
                <a:cubicBezTo>
                  <a:pt x="72" y="86"/>
                  <a:pt x="71" y="84"/>
                  <a:pt x="70" y="83"/>
                </a:cubicBezTo>
                <a:cubicBezTo>
                  <a:pt x="69" y="81"/>
                  <a:pt x="68" y="79"/>
                  <a:pt x="68" y="79"/>
                </a:cubicBezTo>
                <a:cubicBezTo>
                  <a:pt x="68" y="78"/>
                  <a:pt x="68" y="77"/>
                  <a:pt x="67" y="74"/>
                </a:cubicBezTo>
                <a:cubicBezTo>
                  <a:pt x="66" y="70"/>
                  <a:pt x="64" y="68"/>
                  <a:pt x="63" y="66"/>
                </a:cubicBezTo>
                <a:cubicBezTo>
                  <a:pt x="62" y="65"/>
                  <a:pt x="61" y="64"/>
                  <a:pt x="60" y="63"/>
                </a:cubicBezTo>
                <a:cubicBezTo>
                  <a:pt x="65" y="59"/>
                  <a:pt x="69" y="56"/>
                  <a:pt x="74" y="53"/>
                </a:cubicBezTo>
                <a:moveTo>
                  <a:pt x="238" y="134"/>
                </a:moveTo>
                <a:cubicBezTo>
                  <a:pt x="234" y="118"/>
                  <a:pt x="229" y="104"/>
                  <a:pt x="223" y="91"/>
                </a:cubicBezTo>
                <a:cubicBezTo>
                  <a:pt x="224" y="90"/>
                  <a:pt x="225" y="90"/>
                  <a:pt x="225" y="89"/>
                </a:cubicBezTo>
                <a:cubicBezTo>
                  <a:pt x="235" y="87"/>
                  <a:pt x="240" y="84"/>
                  <a:pt x="241" y="81"/>
                </a:cubicBezTo>
                <a:cubicBezTo>
                  <a:pt x="241" y="80"/>
                  <a:pt x="243" y="77"/>
                  <a:pt x="244" y="74"/>
                </a:cubicBezTo>
                <a:cubicBezTo>
                  <a:pt x="251" y="81"/>
                  <a:pt x="256" y="88"/>
                  <a:pt x="261" y="96"/>
                </a:cubicBezTo>
                <a:cubicBezTo>
                  <a:pt x="259" y="110"/>
                  <a:pt x="251" y="123"/>
                  <a:pt x="238" y="134"/>
                </a:cubicBezTo>
                <a:moveTo>
                  <a:pt x="196" y="240"/>
                </a:moveTo>
                <a:cubicBezTo>
                  <a:pt x="201" y="239"/>
                  <a:pt x="206" y="237"/>
                  <a:pt x="211" y="236"/>
                </a:cubicBezTo>
                <a:cubicBezTo>
                  <a:pt x="205" y="245"/>
                  <a:pt x="192" y="255"/>
                  <a:pt x="189" y="254"/>
                </a:cubicBezTo>
                <a:cubicBezTo>
                  <a:pt x="189" y="254"/>
                  <a:pt x="188" y="254"/>
                  <a:pt x="188" y="254"/>
                </a:cubicBezTo>
                <a:cubicBezTo>
                  <a:pt x="188" y="252"/>
                  <a:pt x="193" y="244"/>
                  <a:pt x="196" y="240"/>
                </a:cubicBezTo>
                <a:moveTo>
                  <a:pt x="182" y="192"/>
                </a:moveTo>
                <a:cubicBezTo>
                  <a:pt x="182" y="191"/>
                  <a:pt x="182" y="190"/>
                  <a:pt x="182" y="189"/>
                </a:cubicBezTo>
                <a:cubicBezTo>
                  <a:pt x="182" y="189"/>
                  <a:pt x="183" y="189"/>
                  <a:pt x="183" y="189"/>
                </a:cubicBezTo>
                <a:cubicBezTo>
                  <a:pt x="185" y="189"/>
                  <a:pt x="185" y="189"/>
                  <a:pt x="188" y="191"/>
                </a:cubicBezTo>
                <a:cubicBezTo>
                  <a:pt x="195" y="197"/>
                  <a:pt x="204" y="192"/>
                  <a:pt x="210" y="188"/>
                </a:cubicBezTo>
                <a:cubicBezTo>
                  <a:pt x="211" y="188"/>
                  <a:pt x="212" y="187"/>
                  <a:pt x="213" y="187"/>
                </a:cubicBezTo>
                <a:cubicBezTo>
                  <a:pt x="212" y="191"/>
                  <a:pt x="210" y="199"/>
                  <a:pt x="208" y="202"/>
                </a:cubicBezTo>
                <a:cubicBezTo>
                  <a:pt x="207" y="203"/>
                  <a:pt x="205" y="205"/>
                  <a:pt x="203" y="206"/>
                </a:cubicBezTo>
                <a:cubicBezTo>
                  <a:pt x="199" y="208"/>
                  <a:pt x="194" y="211"/>
                  <a:pt x="193" y="217"/>
                </a:cubicBezTo>
                <a:cubicBezTo>
                  <a:pt x="192" y="221"/>
                  <a:pt x="193" y="224"/>
                  <a:pt x="193" y="226"/>
                </a:cubicBezTo>
                <a:cubicBezTo>
                  <a:pt x="194" y="229"/>
                  <a:pt x="194" y="230"/>
                  <a:pt x="192" y="233"/>
                </a:cubicBezTo>
                <a:cubicBezTo>
                  <a:pt x="192" y="233"/>
                  <a:pt x="192" y="234"/>
                  <a:pt x="191" y="234"/>
                </a:cubicBezTo>
                <a:cubicBezTo>
                  <a:pt x="187" y="235"/>
                  <a:pt x="183" y="236"/>
                  <a:pt x="179" y="236"/>
                </a:cubicBezTo>
                <a:cubicBezTo>
                  <a:pt x="181" y="224"/>
                  <a:pt x="182" y="210"/>
                  <a:pt x="182" y="192"/>
                </a:cubicBezTo>
                <a:moveTo>
                  <a:pt x="55" y="204"/>
                </a:moveTo>
                <a:cubicBezTo>
                  <a:pt x="56" y="204"/>
                  <a:pt x="56" y="203"/>
                  <a:pt x="56" y="202"/>
                </a:cubicBezTo>
                <a:cubicBezTo>
                  <a:pt x="57" y="201"/>
                  <a:pt x="58" y="200"/>
                  <a:pt x="58" y="199"/>
                </a:cubicBezTo>
                <a:cubicBezTo>
                  <a:pt x="58" y="199"/>
                  <a:pt x="60" y="197"/>
                  <a:pt x="62" y="195"/>
                </a:cubicBezTo>
                <a:cubicBezTo>
                  <a:pt x="64" y="193"/>
                  <a:pt x="67" y="190"/>
                  <a:pt x="68" y="187"/>
                </a:cubicBezTo>
                <a:cubicBezTo>
                  <a:pt x="71" y="183"/>
                  <a:pt x="74" y="177"/>
                  <a:pt x="72" y="170"/>
                </a:cubicBezTo>
                <a:cubicBezTo>
                  <a:pt x="71" y="165"/>
                  <a:pt x="71" y="159"/>
                  <a:pt x="74" y="155"/>
                </a:cubicBezTo>
                <a:cubicBezTo>
                  <a:pt x="74" y="154"/>
                  <a:pt x="75" y="153"/>
                  <a:pt x="75" y="153"/>
                </a:cubicBezTo>
                <a:cubicBezTo>
                  <a:pt x="86" y="159"/>
                  <a:pt x="98" y="163"/>
                  <a:pt x="111" y="166"/>
                </a:cubicBezTo>
                <a:cubicBezTo>
                  <a:pt x="110" y="174"/>
                  <a:pt x="110" y="182"/>
                  <a:pt x="110" y="190"/>
                </a:cubicBezTo>
                <a:cubicBezTo>
                  <a:pt x="109" y="208"/>
                  <a:pt x="110" y="223"/>
                  <a:pt x="111" y="235"/>
                </a:cubicBezTo>
                <a:cubicBezTo>
                  <a:pt x="90" y="231"/>
                  <a:pt x="72" y="223"/>
                  <a:pt x="57" y="213"/>
                </a:cubicBezTo>
                <a:cubicBezTo>
                  <a:pt x="56" y="210"/>
                  <a:pt x="56" y="207"/>
                  <a:pt x="55" y="204"/>
                </a:cubicBezTo>
                <a:moveTo>
                  <a:pt x="61" y="144"/>
                </a:moveTo>
                <a:cubicBezTo>
                  <a:pt x="64" y="146"/>
                  <a:pt x="66" y="147"/>
                  <a:pt x="69" y="149"/>
                </a:cubicBezTo>
                <a:cubicBezTo>
                  <a:pt x="69" y="150"/>
                  <a:pt x="68" y="150"/>
                  <a:pt x="68" y="151"/>
                </a:cubicBezTo>
                <a:cubicBezTo>
                  <a:pt x="63" y="159"/>
                  <a:pt x="65" y="169"/>
                  <a:pt x="65" y="172"/>
                </a:cubicBezTo>
                <a:cubicBezTo>
                  <a:pt x="66" y="175"/>
                  <a:pt x="65" y="179"/>
                  <a:pt x="62" y="183"/>
                </a:cubicBezTo>
                <a:cubicBezTo>
                  <a:pt x="61" y="185"/>
                  <a:pt x="59" y="188"/>
                  <a:pt x="56" y="190"/>
                </a:cubicBezTo>
                <a:cubicBezTo>
                  <a:pt x="56" y="191"/>
                  <a:pt x="55" y="191"/>
                  <a:pt x="55" y="192"/>
                </a:cubicBezTo>
                <a:cubicBezTo>
                  <a:pt x="55" y="190"/>
                  <a:pt x="55" y="188"/>
                  <a:pt x="55" y="186"/>
                </a:cubicBezTo>
                <a:cubicBezTo>
                  <a:pt x="55" y="171"/>
                  <a:pt x="57" y="157"/>
                  <a:pt x="60" y="143"/>
                </a:cubicBezTo>
                <a:cubicBezTo>
                  <a:pt x="60" y="143"/>
                  <a:pt x="61" y="143"/>
                  <a:pt x="61" y="144"/>
                </a:cubicBezTo>
                <a:moveTo>
                  <a:pt x="79" y="105"/>
                </a:moveTo>
                <a:cubicBezTo>
                  <a:pt x="80" y="106"/>
                  <a:pt x="81" y="106"/>
                  <a:pt x="81" y="109"/>
                </a:cubicBezTo>
                <a:cubicBezTo>
                  <a:pt x="82" y="115"/>
                  <a:pt x="80" y="118"/>
                  <a:pt x="79" y="121"/>
                </a:cubicBezTo>
                <a:cubicBezTo>
                  <a:pt x="77" y="124"/>
                  <a:pt x="78" y="128"/>
                  <a:pt x="79" y="134"/>
                </a:cubicBezTo>
                <a:cubicBezTo>
                  <a:pt x="79" y="136"/>
                  <a:pt x="80" y="140"/>
                  <a:pt x="80" y="141"/>
                </a:cubicBezTo>
                <a:cubicBezTo>
                  <a:pt x="79" y="142"/>
                  <a:pt x="78" y="143"/>
                  <a:pt x="77" y="143"/>
                </a:cubicBezTo>
                <a:cubicBezTo>
                  <a:pt x="76" y="144"/>
                  <a:pt x="76" y="144"/>
                  <a:pt x="75" y="144"/>
                </a:cubicBezTo>
                <a:cubicBezTo>
                  <a:pt x="72" y="142"/>
                  <a:pt x="68" y="140"/>
                  <a:pt x="65" y="138"/>
                </a:cubicBezTo>
                <a:cubicBezTo>
                  <a:pt x="64" y="137"/>
                  <a:pt x="63" y="136"/>
                  <a:pt x="62" y="135"/>
                </a:cubicBezTo>
                <a:cubicBezTo>
                  <a:pt x="65" y="123"/>
                  <a:pt x="69" y="112"/>
                  <a:pt x="74" y="101"/>
                </a:cubicBezTo>
                <a:cubicBezTo>
                  <a:pt x="76" y="103"/>
                  <a:pt x="78" y="104"/>
                  <a:pt x="79" y="105"/>
                </a:cubicBezTo>
                <a:moveTo>
                  <a:pt x="86" y="78"/>
                </a:moveTo>
                <a:cubicBezTo>
                  <a:pt x="89" y="81"/>
                  <a:pt x="92" y="84"/>
                  <a:pt x="96" y="86"/>
                </a:cubicBezTo>
                <a:cubicBezTo>
                  <a:pt x="102" y="91"/>
                  <a:pt x="110" y="94"/>
                  <a:pt x="118" y="97"/>
                </a:cubicBezTo>
                <a:cubicBezTo>
                  <a:pt x="115" y="115"/>
                  <a:pt x="112" y="136"/>
                  <a:pt x="111" y="159"/>
                </a:cubicBezTo>
                <a:cubicBezTo>
                  <a:pt x="101" y="156"/>
                  <a:pt x="91" y="153"/>
                  <a:pt x="82" y="148"/>
                </a:cubicBezTo>
                <a:cubicBezTo>
                  <a:pt x="84" y="147"/>
                  <a:pt x="85" y="146"/>
                  <a:pt x="86" y="145"/>
                </a:cubicBezTo>
                <a:cubicBezTo>
                  <a:pt x="88" y="142"/>
                  <a:pt x="87" y="138"/>
                  <a:pt x="86" y="133"/>
                </a:cubicBezTo>
                <a:cubicBezTo>
                  <a:pt x="86" y="130"/>
                  <a:pt x="85" y="126"/>
                  <a:pt x="85" y="125"/>
                </a:cubicBezTo>
                <a:cubicBezTo>
                  <a:pt x="87" y="121"/>
                  <a:pt x="89" y="116"/>
                  <a:pt x="88" y="107"/>
                </a:cubicBezTo>
                <a:cubicBezTo>
                  <a:pt x="87" y="103"/>
                  <a:pt x="85" y="101"/>
                  <a:pt x="83" y="99"/>
                </a:cubicBezTo>
                <a:cubicBezTo>
                  <a:pt x="81" y="98"/>
                  <a:pt x="80" y="97"/>
                  <a:pt x="77" y="94"/>
                </a:cubicBezTo>
                <a:cubicBezTo>
                  <a:pt x="80" y="89"/>
                  <a:pt x="83" y="83"/>
                  <a:pt x="86" y="78"/>
                </a:cubicBezTo>
                <a:moveTo>
                  <a:pt x="128" y="37"/>
                </a:moveTo>
                <a:cubicBezTo>
                  <a:pt x="129" y="38"/>
                  <a:pt x="131" y="39"/>
                  <a:pt x="133" y="39"/>
                </a:cubicBezTo>
                <a:cubicBezTo>
                  <a:pt x="127" y="51"/>
                  <a:pt x="123" y="68"/>
                  <a:pt x="119" y="90"/>
                </a:cubicBezTo>
                <a:cubicBezTo>
                  <a:pt x="112" y="87"/>
                  <a:pt x="105" y="84"/>
                  <a:pt x="100" y="80"/>
                </a:cubicBezTo>
                <a:cubicBezTo>
                  <a:pt x="96" y="78"/>
                  <a:pt x="93" y="75"/>
                  <a:pt x="90" y="72"/>
                </a:cubicBezTo>
                <a:cubicBezTo>
                  <a:pt x="102" y="56"/>
                  <a:pt x="115" y="43"/>
                  <a:pt x="128" y="37"/>
                </a:cubicBezTo>
                <a:moveTo>
                  <a:pt x="131" y="15"/>
                </a:moveTo>
                <a:cubicBezTo>
                  <a:pt x="130" y="15"/>
                  <a:pt x="130" y="16"/>
                  <a:pt x="129" y="16"/>
                </a:cubicBezTo>
                <a:cubicBezTo>
                  <a:pt x="123" y="15"/>
                  <a:pt x="116" y="15"/>
                  <a:pt x="110" y="15"/>
                </a:cubicBezTo>
                <a:cubicBezTo>
                  <a:pt x="116" y="12"/>
                  <a:pt x="124" y="9"/>
                  <a:pt x="132" y="8"/>
                </a:cubicBezTo>
                <a:cubicBezTo>
                  <a:pt x="133" y="10"/>
                  <a:pt x="134" y="12"/>
                  <a:pt x="135" y="13"/>
                </a:cubicBezTo>
                <a:cubicBezTo>
                  <a:pt x="134" y="14"/>
                  <a:pt x="132" y="14"/>
                  <a:pt x="131" y="15"/>
                </a:cubicBezTo>
                <a:moveTo>
                  <a:pt x="164" y="22"/>
                </a:moveTo>
                <a:cubicBezTo>
                  <a:pt x="167" y="24"/>
                  <a:pt x="169" y="26"/>
                  <a:pt x="169" y="27"/>
                </a:cubicBezTo>
                <a:cubicBezTo>
                  <a:pt x="169" y="29"/>
                  <a:pt x="167" y="31"/>
                  <a:pt x="164" y="33"/>
                </a:cubicBezTo>
                <a:cubicBezTo>
                  <a:pt x="160" y="34"/>
                  <a:pt x="154" y="35"/>
                  <a:pt x="149" y="35"/>
                </a:cubicBezTo>
                <a:cubicBezTo>
                  <a:pt x="137" y="35"/>
                  <a:pt x="129" y="30"/>
                  <a:pt x="129" y="27"/>
                </a:cubicBezTo>
                <a:cubicBezTo>
                  <a:pt x="129" y="25"/>
                  <a:pt x="131" y="23"/>
                  <a:pt x="134" y="22"/>
                </a:cubicBezTo>
                <a:cubicBezTo>
                  <a:pt x="138" y="20"/>
                  <a:pt x="143" y="19"/>
                  <a:pt x="148" y="19"/>
                </a:cubicBezTo>
                <a:cubicBezTo>
                  <a:pt x="149" y="19"/>
                  <a:pt x="149" y="19"/>
                  <a:pt x="149" y="19"/>
                </a:cubicBezTo>
                <a:cubicBezTo>
                  <a:pt x="155" y="19"/>
                  <a:pt x="160" y="20"/>
                  <a:pt x="164" y="22"/>
                </a:cubicBezTo>
                <a:moveTo>
                  <a:pt x="170" y="17"/>
                </a:moveTo>
                <a:cubicBezTo>
                  <a:pt x="169" y="17"/>
                  <a:pt x="169" y="16"/>
                  <a:pt x="168" y="16"/>
                </a:cubicBezTo>
                <a:cubicBezTo>
                  <a:pt x="166" y="15"/>
                  <a:pt x="165" y="15"/>
                  <a:pt x="164" y="14"/>
                </a:cubicBezTo>
                <a:cubicBezTo>
                  <a:pt x="165" y="12"/>
                  <a:pt x="166" y="11"/>
                  <a:pt x="168" y="9"/>
                </a:cubicBezTo>
                <a:cubicBezTo>
                  <a:pt x="176" y="11"/>
                  <a:pt x="184" y="13"/>
                  <a:pt x="190" y="17"/>
                </a:cubicBezTo>
                <a:cubicBezTo>
                  <a:pt x="184" y="17"/>
                  <a:pt x="177" y="17"/>
                  <a:pt x="170" y="17"/>
                </a:cubicBezTo>
                <a:moveTo>
                  <a:pt x="216" y="52"/>
                </a:moveTo>
                <a:cubicBezTo>
                  <a:pt x="216" y="58"/>
                  <a:pt x="214" y="63"/>
                  <a:pt x="211" y="69"/>
                </a:cubicBezTo>
                <a:cubicBezTo>
                  <a:pt x="201" y="54"/>
                  <a:pt x="191" y="43"/>
                  <a:pt x="180" y="35"/>
                </a:cubicBezTo>
                <a:cubicBezTo>
                  <a:pt x="193" y="39"/>
                  <a:pt x="205" y="44"/>
                  <a:pt x="216" y="51"/>
                </a:cubicBezTo>
                <a:cubicBezTo>
                  <a:pt x="216" y="51"/>
                  <a:pt x="216" y="52"/>
                  <a:pt x="216" y="52"/>
                </a:cubicBezTo>
                <a:moveTo>
                  <a:pt x="180" y="117"/>
                </a:moveTo>
                <a:cubicBezTo>
                  <a:pt x="180" y="117"/>
                  <a:pt x="180" y="117"/>
                  <a:pt x="180" y="117"/>
                </a:cubicBezTo>
                <a:cubicBezTo>
                  <a:pt x="187" y="118"/>
                  <a:pt x="189" y="118"/>
                  <a:pt x="192" y="116"/>
                </a:cubicBezTo>
                <a:cubicBezTo>
                  <a:pt x="193" y="116"/>
                  <a:pt x="193" y="115"/>
                  <a:pt x="194" y="115"/>
                </a:cubicBezTo>
                <a:cubicBezTo>
                  <a:pt x="195" y="115"/>
                  <a:pt x="195" y="115"/>
                  <a:pt x="195" y="115"/>
                </a:cubicBezTo>
                <a:cubicBezTo>
                  <a:pt x="195" y="114"/>
                  <a:pt x="201" y="110"/>
                  <a:pt x="204" y="106"/>
                </a:cubicBezTo>
                <a:cubicBezTo>
                  <a:pt x="207" y="103"/>
                  <a:pt x="215" y="99"/>
                  <a:pt x="216" y="98"/>
                </a:cubicBezTo>
                <a:cubicBezTo>
                  <a:pt x="217" y="98"/>
                  <a:pt x="217" y="98"/>
                  <a:pt x="218" y="97"/>
                </a:cubicBezTo>
                <a:cubicBezTo>
                  <a:pt x="224" y="110"/>
                  <a:pt x="228" y="125"/>
                  <a:pt x="231" y="139"/>
                </a:cubicBezTo>
                <a:cubicBezTo>
                  <a:pt x="230" y="140"/>
                  <a:pt x="229" y="140"/>
                  <a:pt x="228" y="141"/>
                </a:cubicBezTo>
                <a:cubicBezTo>
                  <a:pt x="215" y="150"/>
                  <a:pt x="199" y="156"/>
                  <a:pt x="182" y="160"/>
                </a:cubicBezTo>
                <a:cubicBezTo>
                  <a:pt x="181" y="145"/>
                  <a:pt x="181" y="130"/>
                  <a:pt x="180" y="117"/>
                </a:cubicBezTo>
                <a:moveTo>
                  <a:pt x="148" y="102"/>
                </a:moveTo>
                <a:cubicBezTo>
                  <a:pt x="148" y="102"/>
                  <a:pt x="149" y="102"/>
                  <a:pt x="150" y="102"/>
                </a:cubicBezTo>
                <a:cubicBezTo>
                  <a:pt x="157" y="102"/>
                  <a:pt x="164" y="101"/>
                  <a:pt x="171" y="100"/>
                </a:cubicBezTo>
                <a:cubicBezTo>
                  <a:pt x="171" y="102"/>
                  <a:pt x="171" y="105"/>
                  <a:pt x="171" y="107"/>
                </a:cubicBezTo>
                <a:cubicBezTo>
                  <a:pt x="169" y="106"/>
                  <a:pt x="166" y="106"/>
                  <a:pt x="164" y="107"/>
                </a:cubicBezTo>
                <a:cubicBezTo>
                  <a:pt x="162" y="108"/>
                  <a:pt x="161" y="110"/>
                  <a:pt x="160" y="112"/>
                </a:cubicBezTo>
                <a:cubicBezTo>
                  <a:pt x="160" y="116"/>
                  <a:pt x="161" y="119"/>
                  <a:pt x="163" y="121"/>
                </a:cubicBezTo>
                <a:cubicBezTo>
                  <a:pt x="163" y="122"/>
                  <a:pt x="163" y="122"/>
                  <a:pt x="163" y="122"/>
                </a:cubicBezTo>
                <a:cubicBezTo>
                  <a:pt x="163" y="123"/>
                  <a:pt x="163" y="123"/>
                  <a:pt x="162" y="123"/>
                </a:cubicBezTo>
                <a:cubicBezTo>
                  <a:pt x="160" y="124"/>
                  <a:pt x="160" y="124"/>
                  <a:pt x="160" y="124"/>
                </a:cubicBezTo>
                <a:cubicBezTo>
                  <a:pt x="153" y="128"/>
                  <a:pt x="149" y="130"/>
                  <a:pt x="150" y="137"/>
                </a:cubicBezTo>
                <a:cubicBezTo>
                  <a:pt x="151" y="138"/>
                  <a:pt x="151" y="140"/>
                  <a:pt x="151" y="142"/>
                </a:cubicBezTo>
                <a:cubicBezTo>
                  <a:pt x="151" y="144"/>
                  <a:pt x="151" y="146"/>
                  <a:pt x="151" y="148"/>
                </a:cubicBezTo>
                <a:cubicBezTo>
                  <a:pt x="152" y="151"/>
                  <a:pt x="154" y="153"/>
                  <a:pt x="157" y="153"/>
                </a:cubicBezTo>
                <a:cubicBezTo>
                  <a:pt x="159" y="153"/>
                  <a:pt x="160" y="153"/>
                  <a:pt x="161" y="152"/>
                </a:cubicBezTo>
                <a:cubicBezTo>
                  <a:pt x="161" y="152"/>
                  <a:pt x="161" y="152"/>
                  <a:pt x="161" y="152"/>
                </a:cubicBezTo>
                <a:cubicBezTo>
                  <a:pt x="162" y="153"/>
                  <a:pt x="162" y="155"/>
                  <a:pt x="162" y="157"/>
                </a:cubicBezTo>
                <a:cubicBezTo>
                  <a:pt x="162" y="159"/>
                  <a:pt x="163" y="161"/>
                  <a:pt x="163" y="163"/>
                </a:cubicBezTo>
                <a:cubicBezTo>
                  <a:pt x="157" y="163"/>
                  <a:pt x="152" y="163"/>
                  <a:pt x="146" y="163"/>
                </a:cubicBezTo>
                <a:cubicBezTo>
                  <a:pt x="137" y="163"/>
                  <a:pt x="127" y="162"/>
                  <a:pt x="118" y="160"/>
                </a:cubicBezTo>
                <a:cubicBezTo>
                  <a:pt x="119" y="138"/>
                  <a:pt x="122" y="117"/>
                  <a:pt x="125" y="99"/>
                </a:cubicBezTo>
                <a:cubicBezTo>
                  <a:pt x="132" y="100"/>
                  <a:pt x="140" y="102"/>
                  <a:pt x="148" y="102"/>
                </a:cubicBezTo>
                <a:moveTo>
                  <a:pt x="178" y="98"/>
                </a:moveTo>
                <a:cubicBezTo>
                  <a:pt x="186" y="96"/>
                  <a:pt x="193" y="92"/>
                  <a:pt x="200" y="88"/>
                </a:cubicBezTo>
                <a:cubicBezTo>
                  <a:pt x="204" y="86"/>
                  <a:pt x="207" y="83"/>
                  <a:pt x="210" y="81"/>
                </a:cubicBezTo>
                <a:cubicBezTo>
                  <a:pt x="211" y="84"/>
                  <a:pt x="213" y="87"/>
                  <a:pt x="215" y="90"/>
                </a:cubicBezTo>
                <a:cubicBezTo>
                  <a:pt x="214" y="91"/>
                  <a:pt x="214" y="91"/>
                  <a:pt x="213" y="92"/>
                </a:cubicBezTo>
                <a:cubicBezTo>
                  <a:pt x="210" y="93"/>
                  <a:pt x="202" y="98"/>
                  <a:pt x="199" y="102"/>
                </a:cubicBezTo>
                <a:cubicBezTo>
                  <a:pt x="197" y="104"/>
                  <a:pt x="193" y="107"/>
                  <a:pt x="191" y="109"/>
                </a:cubicBezTo>
                <a:cubicBezTo>
                  <a:pt x="190" y="109"/>
                  <a:pt x="189" y="109"/>
                  <a:pt x="189" y="110"/>
                </a:cubicBezTo>
                <a:cubicBezTo>
                  <a:pt x="187" y="111"/>
                  <a:pt x="187" y="111"/>
                  <a:pt x="181" y="110"/>
                </a:cubicBezTo>
                <a:cubicBezTo>
                  <a:pt x="180" y="110"/>
                  <a:pt x="180" y="110"/>
                  <a:pt x="179" y="109"/>
                </a:cubicBezTo>
                <a:cubicBezTo>
                  <a:pt x="178" y="106"/>
                  <a:pt x="178" y="102"/>
                  <a:pt x="178" y="98"/>
                </a:cubicBezTo>
                <a:moveTo>
                  <a:pt x="170" y="37"/>
                </a:moveTo>
                <a:cubicBezTo>
                  <a:pt x="184" y="45"/>
                  <a:pt x="196" y="58"/>
                  <a:pt x="206" y="74"/>
                </a:cubicBezTo>
                <a:cubicBezTo>
                  <a:pt x="203" y="77"/>
                  <a:pt x="200" y="80"/>
                  <a:pt x="196" y="82"/>
                </a:cubicBezTo>
                <a:cubicBezTo>
                  <a:pt x="190" y="86"/>
                  <a:pt x="184" y="89"/>
                  <a:pt x="177" y="91"/>
                </a:cubicBezTo>
                <a:cubicBezTo>
                  <a:pt x="174" y="69"/>
                  <a:pt x="170" y="52"/>
                  <a:pt x="165" y="40"/>
                </a:cubicBezTo>
                <a:cubicBezTo>
                  <a:pt x="166" y="40"/>
                  <a:pt x="166" y="39"/>
                  <a:pt x="167" y="39"/>
                </a:cubicBezTo>
                <a:cubicBezTo>
                  <a:pt x="168" y="38"/>
                  <a:pt x="169" y="38"/>
                  <a:pt x="170" y="37"/>
                </a:cubicBezTo>
                <a:moveTo>
                  <a:pt x="149" y="42"/>
                </a:moveTo>
                <a:cubicBezTo>
                  <a:pt x="149" y="42"/>
                  <a:pt x="149" y="43"/>
                  <a:pt x="150" y="43"/>
                </a:cubicBezTo>
                <a:cubicBezTo>
                  <a:pt x="153" y="43"/>
                  <a:pt x="155" y="42"/>
                  <a:pt x="158" y="42"/>
                </a:cubicBezTo>
                <a:cubicBezTo>
                  <a:pt x="163" y="53"/>
                  <a:pt x="167" y="71"/>
                  <a:pt x="170" y="92"/>
                </a:cubicBezTo>
                <a:cubicBezTo>
                  <a:pt x="163" y="94"/>
                  <a:pt x="155" y="95"/>
                  <a:pt x="148" y="94"/>
                </a:cubicBezTo>
                <a:cubicBezTo>
                  <a:pt x="140" y="94"/>
                  <a:pt x="133" y="93"/>
                  <a:pt x="126" y="92"/>
                </a:cubicBezTo>
                <a:cubicBezTo>
                  <a:pt x="129" y="70"/>
                  <a:pt x="134" y="52"/>
                  <a:pt x="140" y="41"/>
                </a:cubicBezTo>
                <a:cubicBezTo>
                  <a:pt x="142" y="42"/>
                  <a:pt x="145" y="42"/>
                  <a:pt x="149" y="42"/>
                </a:cubicBezTo>
                <a:moveTo>
                  <a:pt x="170" y="162"/>
                </a:moveTo>
                <a:cubicBezTo>
                  <a:pt x="170" y="160"/>
                  <a:pt x="170" y="159"/>
                  <a:pt x="169" y="157"/>
                </a:cubicBezTo>
                <a:cubicBezTo>
                  <a:pt x="169" y="151"/>
                  <a:pt x="168" y="148"/>
                  <a:pt x="166" y="146"/>
                </a:cubicBezTo>
                <a:cubicBezTo>
                  <a:pt x="163" y="145"/>
                  <a:pt x="161" y="145"/>
                  <a:pt x="160" y="145"/>
                </a:cubicBezTo>
                <a:cubicBezTo>
                  <a:pt x="159" y="146"/>
                  <a:pt x="158" y="146"/>
                  <a:pt x="158" y="146"/>
                </a:cubicBezTo>
                <a:cubicBezTo>
                  <a:pt x="158" y="145"/>
                  <a:pt x="158" y="143"/>
                  <a:pt x="158" y="142"/>
                </a:cubicBezTo>
                <a:cubicBezTo>
                  <a:pt x="158" y="140"/>
                  <a:pt x="158" y="137"/>
                  <a:pt x="157" y="135"/>
                </a:cubicBezTo>
                <a:cubicBezTo>
                  <a:pt x="157" y="134"/>
                  <a:pt x="157" y="134"/>
                  <a:pt x="157" y="134"/>
                </a:cubicBezTo>
                <a:cubicBezTo>
                  <a:pt x="158" y="133"/>
                  <a:pt x="160" y="132"/>
                  <a:pt x="163" y="131"/>
                </a:cubicBezTo>
                <a:cubicBezTo>
                  <a:pt x="165" y="130"/>
                  <a:pt x="165" y="130"/>
                  <a:pt x="165" y="130"/>
                </a:cubicBezTo>
                <a:cubicBezTo>
                  <a:pt x="167" y="129"/>
                  <a:pt x="169" y="127"/>
                  <a:pt x="170" y="125"/>
                </a:cubicBezTo>
                <a:cubicBezTo>
                  <a:pt x="171" y="122"/>
                  <a:pt x="170" y="119"/>
                  <a:pt x="169" y="118"/>
                </a:cubicBezTo>
                <a:cubicBezTo>
                  <a:pt x="168" y="116"/>
                  <a:pt x="167" y="115"/>
                  <a:pt x="168" y="113"/>
                </a:cubicBezTo>
                <a:cubicBezTo>
                  <a:pt x="168" y="113"/>
                  <a:pt x="168" y="113"/>
                  <a:pt x="168" y="113"/>
                </a:cubicBezTo>
                <a:cubicBezTo>
                  <a:pt x="168" y="114"/>
                  <a:pt x="170" y="114"/>
                  <a:pt x="171" y="115"/>
                </a:cubicBezTo>
                <a:cubicBezTo>
                  <a:pt x="172" y="115"/>
                  <a:pt x="172" y="115"/>
                  <a:pt x="172" y="115"/>
                </a:cubicBezTo>
                <a:cubicBezTo>
                  <a:pt x="173" y="129"/>
                  <a:pt x="174" y="145"/>
                  <a:pt x="175" y="161"/>
                </a:cubicBezTo>
                <a:cubicBezTo>
                  <a:pt x="173" y="162"/>
                  <a:pt x="172" y="162"/>
                  <a:pt x="170" y="162"/>
                </a:cubicBezTo>
                <a:moveTo>
                  <a:pt x="175" y="176"/>
                </a:moveTo>
                <a:cubicBezTo>
                  <a:pt x="174" y="174"/>
                  <a:pt x="173" y="172"/>
                  <a:pt x="172" y="169"/>
                </a:cubicBezTo>
                <a:cubicBezTo>
                  <a:pt x="173" y="169"/>
                  <a:pt x="174" y="169"/>
                  <a:pt x="175" y="168"/>
                </a:cubicBezTo>
                <a:cubicBezTo>
                  <a:pt x="175" y="171"/>
                  <a:pt x="175" y="174"/>
                  <a:pt x="175" y="176"/>
                </a:cubicBezTo>
                <a:moveTo>
                  <a:pt x="239" y="69"/>
                </a:moveTo>
                <a:cubicBezTo>
                  <a:pt x="237" y="73"/>
                  <a:pt x="235" y="77"/>
                  <a:pt x="234" y="78"/>
                </a:cubicBezTo>
                <a:cubicBezTo>
                  <a:pt x="233" y="79"/>
                  <a:pt x="230" y="81"/>
                  <a:pt x="223" y="82"/>
                </a:cubicBezTo>
                <a:cubicBezTo>
                  <a:pt x="222" y="83"/>
                  <a:pt x="221" y="84"/>
                  <a:pt x="220" y="84"/>
                </a:cubicBezTo>
                <a:cubicBezTo>
                  <a:pt x="218" y="81"/>
                  <a:pt x="216" y="78"/>
                  <a:pt x="215" y="75"/>
                </a:cubicBezTo>
                <a:cubicBezTo>
                  <a:pt x="219" y="69"/>
                  <a:pt x="222" y="63"/>
                  <a:pt x="223" y="56"/>
                </a:cubicBezTo>
                <a:cubicBezTo>
                  <a:pt x="228" y="60"/>
                  <a:pt x="234" y="64"/>
                  <a:pt x="239" y="69"/>
                </a:cubicBezTo>
                <a:moveTo>
                  <a:pt x="214" y="42"/>
                </a:moveTo>
                <a:cubicBezTo>
                  <a:pt x="202" y="35"/>
                  <a:pt x="190" y="30"/>
                  <a:pt x="176" y="27"/>
                </a:cubicBezTo>
                <a:cubicBezTo>
                  <a:pt x="176" y="26"/>
                  <a:pt x="176" y="25"/>
                  <a:pt x="176" y="24"/>
                </a:cubicBezTo>
                <a:cubicBezTo>
                  <a:pt x="185" y="24"/>
                  <a:pt x="194" y="24"/>
                  <a:pt x="202" y="25"/>
                </a:cubicBezTo>
                <a:cubicBezTo>
                  <a:pt x="208" y="30"/>
                  <a:pt x="212" y="36"/>
                  <a:pt x="214" y="42"/>
                </a:cubicBezTo>
                <a:moveTo>
                  <a:pt x="97" y="22"/>
                </a:moveTo>
                <a:cubicBezTo>
                  <a:pt x="105" y="22"/>
                  <a:pt x="114" y="22"/>
                  <a:pt x="123" y="22"/>
                </a:cubicBezTo>
                <a:cubicBezTo>
                  <a:pt x="122" y="24"/>
                  <a:pt x="122" y="25"/>
                  <a:pt x="122" y="26"/>
                </a:cubicBezTo>
                <a:cubicBezTo>
                  <a:pt x="108" y="28"/>
                  <a:pt x="95" y="33"/>
                  <a:pt x="83" y="39"/>
                </a:cubicBezTo>
                <a:cubicBezTo>
                  <a:pt x="86" y="33"/>
                  <a:pt x="90" y="27"/>
                  <a:pt x="97" y="22"/>
                </a:cubicBezTo>
                <a:moveTo>
                  <a:pt x="81" y="48"/>
                </a:moveTo>
                <a:cubicBezTo>
                  <a:pt x="93" y="42"/>
                  <a:pt x="105" y="37"/>
                  <a:pt x="118" y="34"/>
                </a:cubicBezTo>
                <a:cubicBezTo>
                  <a:pt x="107" y="41"/>
                  <a:pt x="96" y="52"/>
                  <a:pt x="86" y="66"/>
                </a:cubicBezTo>
                <a:cubicBezTo>
                  <a:pt x="83" y="61"/>
                  <a:pt x="81" y="55"/>
                  <a:pt x="81" y="49"/>
                </a:cubicBezTo>
                <a:cubicBezTo>
                  <a:pt x="81" y="49"/>
                  <a:pt x="81" y="49"/>
                  <a:pt x="81" y="48"/>
                </a:cubicBezTo>
                <a:moveTo>
                  <a:pt x="37" y="197"/>
                </a:moveTo>
                <a:cubicBezTo>
                  <a:pt x="36" y="194"/>
                  <a:pt x="36" y="191"/>
                  <a:pt x="36" y="186"/>
                </a:cubicBezTo>
                <a:cubicBezTo>
                  <a:pt x="36" y="178"/>
                  <a:pt x="35" y="175"/>
                  <a:pt x="34" y="172"/>
                </a:cubicBezTo>
                <a:cubicBezTo>
                  <a:pt x="33" y="170"/>
                  <a:pt x="33" y="169"/>
                  <a:pt x="32" y="167"/>
                </a:cubicBezTo>
                <a:cubicBezTo>
                  <a:pt x="31" y="161"/>
                  <a:pt x="28" y="155"/>
                  <a:pt x="25" y="151"/>
                </a:cubicBezTo>
                <a:cubicBezTo>
                  <a:pt x="23" y="149"/>
                  <a:pt x="20" y="145"/>
                  <a:pt x="18" y="142"/>
                </a:cubicBezTo>
                <a:cubicBezTo>
                  <a:pt x="16" y="139"/>
                  <a:pt x="15" y="137"/>
                  <a:pt x="14" y="136"/>
                </a:cubicBezTo>
                <a:cubicBezTo>
                  <a:pt x="13" y="136"/>
                  <a:pt x="13" y="135"/>
                  <a:pt x="13" y="135"/>
                </a:cubicBezTo>
                <a:cubicBezTo>
                  <a:pt x="17" y="123"/>
                  <a:pt x="22" y="111"/>
                  <a:pt x="28" y="100"/>
                </a:cubicBezTo>
                <a:cubicBezTo>
                  <a:pt x="32" y="114"/>
                  <a:pt x="41" y="127"/>
                  <a:pt x="54" y="138"/>
                </a:cubicBezTo>
                <a:cubicBezTo>
                  <a:pt x="50" y="153"/>
                  <a:pt x="48" y="169"/>
                  <a:pt x="48" y="186"/>
                </a:cubicBezTo>
                <a:cubicBezTo>
                  <a:pt x="47" y="192"/>
                  <a:pt x="48" y="198"/>
                  <a:pt x="48" y="203"/>
                </a:cubicBezTo>
                <a:cubicBezTo>
                  <a:pt x="48" y="204"/>
                  <a:pt x="47" y="205"/>
                  <a:pt x="47" y="206"/>
                </a:cubicBezTo>
                <a:cubicBezTo>
                  <a:pt x="44" y="204"/>
                  <a:pt x="40" y="201"/>
                  <a:pt x="37" y="197"/>
                </a:cubicBezTo>
                <a:moveTo>
                  <a:pt x="145" y="239"/>
                </a:moveTo>
                <a:cubicBezTo>
                  <a:pt x="136" y="239"/>
                  <a:pt x="127" y="238"/>
                  <a:pt x="118" y="236"/>
                </a:cubicBezTo>
                <a:cubicBezTo>
                  <a:pt x="117" y="224"/>
                  <a:pt x="116" y="209"/>
                  <a:pt x="117" y="190"/>
                </a:cubicBezTo>
                <a:cubicBezTo>
                  <a:pt x="117" y="183"/>
                  <a:pt x="117" y="175"/>
                  <a:pt x="118" y="167"/>
                </a:cubicBezTo>
                <a:cubicBezTo>
                  <a:pt x="127" y="169"/>
                  <a:pt x="136" y="170"/>
                  <a:pt x="146" y="170"/>
                </a:cubicBezTo>
                <a:cubicBezTo>
                  <a:pt x="147" y="170"/>
                  <a:pt x="148" y="170"/>
                  <a:pt x="150" y="170"/>
                </a:cubicBezTo>
                <a:cubicBezTo>
                  <a:pt x="155" y="170"/>
                  <a:pt x="160" y="170"/>
                  <a:pt x="165" y="170"/>
                </a:cubicBezTo>
                <a:cubicBezTo>
                  <a:pt x="167" y="177"/>
                  <a:pt x="170" y="184"/>
                  <a:pt x="175" y="187"/>
                </a:cubicBezTo>
                <a:cubicBezTo>
                  <a:pt x="175" y="189"/>
                  <a:pt x="175" y="190"/>
                  <a:pt x="175" y="192"/>
                </a:cubicBezTo>
                <a:cubicBezTo>
                  <a:pt x="174" y="211"/>
                  <a:pt x="173" y="226"/>
                  <a:pt x="172" y="238"/>
                </a:cubicBezTo>
                <a:cubicBezTo>
                  <a:pt x="163" y="239"/>
                  <a:pt x="154" y="239"/>
                  <a:pt x="145" y="239"/>
                </a:cubicBezTo>
                <a:moveTo>
                  <a:pt x="149" y="284"/>
                </a:moveTo>
                <a:cubicBezTo>
                  <a:pt x="147" y="284"/>
                  <a:pt x="146" y="284"/>
                  <a:pt x="144" y="284"/>
                </a:cubicBezTo>
                <a:cubicBezTo>
                  <a:pt x="142" y="284"/>
                  <a:pt x="141" y="284"/>
                  <a:pt x="139" y="284"/>
                </a:cubicBezTo>
                <a:cubicBezTo>
                  <a:pt x="131" y="282"/>
                  <a:pt x="123" y="276"/>
                  <a:pt x="119" y="244"/>
                </a:cubicBezTo>
                <a:cubicBezTo>
                  <a:pt x="127" y="245"/>
                  <a:pt x="136" y="246"/>
                  <a:pt x="145" y="246"/>
                </a:cubicBezTo>
                <a:cubicBezTo>
                  <a:pt x="146" y="246"/>
                  <a:pt x="147" y="246"/>
                  <a:pt x="149" y="246"/>
                </a:cubicBezTo>
                <a:cubicBezTo>
                  <a:pt x="156" y="246"/>
                  <a:pt x="163" y="246"/>
                  <a:pt x="171" y="245"/>
                </a:cubicBezTo>
                <a:cubicBezTo>
                  <a:pt x="166" y="277"/>
                  <a:pt x="157" y="283"/>
                  <a:pt x="149" y="284"/>
                </a:cubicBezTo>
                <a:moveTo>
                  <a:pt x="215" y="226"/>
                </a:moveTo>
                <a:cubicBezTo>
                  <a:pt x="210" y="228"/>
                  <a:pt x="206" y="230"/>
                  <a:pt x="201" y="231"/>
                </a:cubicBezTo>
                <a:cubicBezTo>
                  <a:pt x="201" y="229"/>
                  <a:pt x="201" y="226"/>
                  <a:pt x="200" y="224"/>
                </a:cubicBezTo>
                <a:cubicBezTo>
                  <a:pt x="200" y="222"/>
                  <a:pt x="199" y="221"/>
                  <a:pt x="200" y="218"/>
                </a:cubicBezTo>
                <a:cubicBezTo>
                  <a:pt x="200" y="216"/>
                  <a:pt x="203" y="214"/>
                  <a:pt x="206" y="212"/>
                </a:cubicBezTo>
                <a:cubicBezTo>
                  <a:pt x="209" y="210"/>
                  <a:pt x="213" y="209"/>
                  <a:pt x="214" y="206"/>
                </a:cubicBezTo>
                <a:cubicBezTo>
                  <a:pt x="216" y="203"/>
                  <a:pt x="223" y="186"/>
                  <a:pt x="219" y="180"/>
                </a:cubicBezTo>
                <a:cubicBezTo>
                  <a:pt x="217" y="179"/>
                  <a:pt x="215" y="178"/>
                  <a:pt x="213" y="179"/>
                </a:cubicBezTo>
                <a:cubicBezTo>
                  <a:pt x="212" y="179"/>
                  <a:pt x="210" y="180"/>
                  <a:pt x="207" y="182"/>
                </a:cubicBezTo>
                <a:cubicBezTo>
                  <a:pt x="202" y="184"/>
                  <a:pt x="196" y="188"/>
                  <a:pt x="193" y="186"/>
                </a:cubicBezTo>
                <a:cubicBezTo>
                  <a:pt x="188" y="181"/>
                  <a:pt x="185" y="181"/>
                  <a:pt x="182" y="182"/>
                </a:cubicBezTo>
                <a:cubicBezTo>
                  <a:pt x="182" y="177"/>
                  <a:pt x="182" y="172"/>
                  <a:pt x="182" y="167"/>
                </a:cubicBezTo>
                <a:cubicBezTo>
                  <a:pt x="201" y="164"/>
                  <a:pt x="218" y="157"/>
                  <a:pt x="232" y="147"/>
                </a:cubicBezTo>
                <a:cubicBezTo>
                  <a:pt x="233" y="147"/>
                  <a:pt x="233" y="147"/>
                  <a:pt x="233" y="147"/>
                </a:cubicBezTo>
                <a:cubicBezTo>
                  <a:pt x="236" y="162"/>
                  <a:pt x="237" y="176"/>
                  <a:pt x="237" y="190"/>
                </a:cubicBezTo>
                <a:cubicBezTo>
                  <a:pt x="237" y="195"/>
                  <a:pt x="236" y="200"/>
                  <a:pt x="236" y="204"/>
                </a:cubicBezTo>
                <a:cubicBezTo>
                  <a:pt x="234" y="207"/>
                  <a:pt x="232" y="208"/>
                  <a:pt x="229" y="210"/>
                </a:cubicBezTo>
                <a:cubicBezTo>
                  <a:pt x="228" y="211"/>
                  <a:pt x="226" y="212"/>
                  <a:pt x="225" y="214"/>
                </a:cubicBezTo>
                <a:cubicBezTo>
                  <a:pt x="221" y="217"/>
                  <a:pt x="218" y="221"/>
                  <a:pt x="215" y="226"/>
                </a:cubicBezTo>
                <a:moveTo>
                  <a:pt x="255" y="149"/>
                </a:moveTo>
                <a:cubicBezTo>
                  <a:pt x="255" y="150"/>
                  <a:pt x="256" y="152"/>
                  <a:pt x="256" y="154"/>
                </a:cubicBezTo>
                <a:cubicBezTo>
                  <a:pt x="256" y="154"/>
                  <a:pt x="256" y="154"/>
                  <a:pt x="256" y="154"/>
                </a:cubicBezTo>
                <a:cubicBezTo>
                  <a:pt x="256" y="155"/>
                  <a:pt x="255" y="155"/>
                  <a:pt x="254" y="156"/>
                </a:cubicBezTo>
                <a:cubicBezTo>
                  <a:pt x="253" y="156"/>
                  <a:pt x="250" y="157"/>
                  <a:pt x="248" y="159"/>
                </a:cubicBezTo>
                <a:cubicBezTo>
                  <a:pt x="244" y="163"/>
                  <a:pt x="244" y="167"/>
                  <a:pt x="245" y="171"/>
                </a:cubicBezTo>
                <a:cubicBezTo>
                  <a:pt x="245" y="173"/>
                  <a:pt x="245" y="175"/>
                  <a:pt x="244" y="177"/>
                </a:cubicBezTo>
                <a:cubicBezTo>
                  <a:pt x="243" y="165"/>
                  <a:pt x="242" y="153"/>
                  <a:pt x="240" y="142"/>
                </a:cubicBezTo>
                <a:cubicBezTo>
                  <a:pt x="253" y="131"/>
                  <a:pt x="262" y="119"/>
                  <a:pt x="267" y="105"/>
                </a:cubicBezTo>
                <a:cubicBezTo>
                  <a:pt x="269" y="109"/>
                  <a:pt x="271" y="113"/>
                  <a:pt x="273" y="118"/>
                </a:cubicBezTo>
                <a:cubicBezTo>
                  <a:pt x="272" y="119"/>
                  <a:pt x="266" y="123"/>
                  <a:pt x="264" y="123"/>
                </a:cubicBezTo>
                <a:cubicBezTo>
                  <a:pt x="260" y="125"/>
                  <a:pt x="254" y="139"/>
                  <a:pt x="253" y="142"/>
                </a:cubicBezTo>
                <a:cubicBezTo>
                  <a:pt x="253" y="145"/>
                  <a:pt x="254" y="147"/>
                  <a:pt x="255" y="149"/>
                </a:cubicBezTo>
                <a:moveTo>
                  <a:pt x="233" y="45"/>
                </a:moveTo>
                <a:cubicBezTo>
                  <a:pt x="233" y="47"/>
                  <a:pt x="235" y="50"/>
                  <a:pt x="240" y="57"/>
                </a:cubicBezTo>
                <a:cubicBezTo>
                  <a:pt x="241" y="58"/>
                  <a:pt x="243" y="60"/>
                  <a:pt x="244" y="61"/>
                </a:cubicBezTo>
                <a:cubicBezTo>
                  <a:pt x="243" y="61"/>
                  <a:pt x="243" y="62"/>
                  <a:pt x="242" y="63"/>
                </a:cubicBezTo>
                <a:cubicBezTo>
                  <a:pt x="236" y="57"/>
                  <a:pt x="230" y="52"/>
                  <a:pt x="223" y="47"/>
                </a:cubicBezTo>
                <a:cubicBezTo>
                  <a:pt x="222" y="40"/>
                  <a:pt x="219" y="33"/>
                  <a:pt x="214" y="27"/>
                </a:cubicBezTo>
                <a:cubicBezTo>
                  <a:pt x="216" y="28"/>
                  <a:pt x="218" y="28"/>
                  <a:pt x="220" y="29"/>
                </a:cubicBezTo>
                <a:cubicBezTo>
                  <a:pt x="220" y="28"/>
                  <a:pt x="220" y="28"/>
                  <a:pt x="220" y="28"/>
                </a:cubicBezTo>
                <a:cubicBezTo>
                  <a:pt x="225" y="31"/>
                  <a:pt x="229" y="34"/>
                  <a:pt x="232" y="37"/>
                </a:cubicBezTo>
                <a:cubicBezTo>
                  <a:pt x="233" y="39"/>
                  <a:pt x="233" y="42"/>
                  <a:pt x="233" y="45"/>
                </a:cubicBezTo>
                <a:moveTo>
                  <a:pt x="144" y="7"/>
                </a:moveTo>
                <a:cubicBezTo>
                  <a:pt x="145" y="7"/>
                  <a:pt x="146" y="7"/>
                  <a:pt x="147" y="7"/>
                </a:cubicBezTo>
                <a:cubicBezTo>
                  <a:pt x="148" y="7"/>
                  <a:pt x="149" y="7"/>
                  <a:pt x="149" y="7"/>
                </a:cubicBezTo>
                <a:cubicBezTo>
                  <a:pt x="153" y="7"/>
                  <a:pt x="156" y="7"/>
                  <a:pt x="160" y="8"/>
                </a:cubicBezTo>
                <a:cubicBezTo>
                  <a:pt x="158" y="9"/>
                  <a:pt x="157" y="11"/>
                  <a:pt x="156" y="12"/>
                </a:cubicBezTo>
                <a:cubicBezTo>
                  <a:pt x="154" y="12"/>
                  <a:pt x="152" y="12"/>
                  <a:pt x="149" y="12"/>
                </a:cubicBezTo>
                <a:cubicBezTo>
                  <a:pt x="147" y="12"/>
                  <a:pt x="145" y="12"/>
                  <a:pt x="143" y="12"/>
                </a:cubicBezTo>
                <a:cubicBezTo>
                  <a:pt x="142" y="10"/>
                  <a:pt x="141" y="9"/>
                  <a:pt x="140" y="7"/>
                </a:cubicBezTo>
                <a:cubicBezTo>
                  <a:pt x="141" y="7"/>
                  <a:pt x="143" y="7"/>
                  <a:pt x="144" y="7"/>
                </a:cubicBezTo>
                <a:cubicBezTo>
                  <a:pt x="144" y="7"/>
                  <a:pt x="144" y="7"/>
                  <a:pt x="144" y="7"/>
                </a:cubicBezTo>
                <a:moveTo>
                  <a:pt x="57" y="49"/>
                </a:moveTo>
                <a:cubicBezTo>
                  <a:pt x="56" y="45"/>
                  <a:pt x="56" y="44"/>
                  <a:pt x="56" y="41"/>
                </a:cubicBezTo>
                <a:cubicBezTo>
                  <a:pt x="63" y="35"/>
                  <a:pt x="71" y="29"/>
                  <a:pt x="79" y="25"/>
                </a:cubicBezTo>
                <a:cubicBezTo>
                  <a:pt x="81" y="24"/>
                  <a:pt x="83" y="24"/>
                  <a:pt x="85" y="24"/>
                </a:cubicBezTo>
                <a:cubicBezTo>
                  <a:pt x="79" y="30"/>
                  <a:pt x="76" y="36"/>
                  <a:pt x="74" y="44"/>
                </a:cubicBezTo>
                <a:cubicBezTo>
                  <a:pt x="69" y="47"/>
                  <a:pt x="63" y="51"/>
                  <a:pt x="58" y="55"/>
                </a:cubicBezTo>
                <a:cubicBezTo>
                  <a:pt x="58" y="53"/>
                  <a:pt x="57" y="51"/>
                  <a:pt x="57" y="49"/>
                </a:cubicBezTo>
                <a:moveTo>
                  <a:pt x="165" y="283"/>
                </a:moveTo>
                <a:cubicBezTo>
                  <a:pt x="165" y="283"/>
                  <a:pt x="165" y="283"/>
                  <a:pt x="164" y="283"/>
                </a:cubicBezTo>
                <a:cubicBezTo>
                  <a:pt x="171" y="276"/>
                  <a:pt x="175" y="264"/>
                  <a:pt x="178" y="244"/>
                </a:cubicBezTo>
                <a:cubicBezTo>
                  <a:pt x="181" y="243"/>
                  <a:pt x="183" y="243"/>
                  <a:pt x="186" y="242"/>
                </a:cubicBezTo>
                <a:cubicBezTo>
                  <a:pt x="182" y="248"/>
                  <a:pt x="180" y="253"/>
                  <a:pt x="182" y="257"/>
                </a:cubicBezTo>
                <a:cubicBezTo>
                  <a:pt x="182" y="258"/>
                  <a:pt x="184" y="260"/>
                  <a:pt x="187" y="261"/>
                </a:cubicBezTo>
                <a:cubicBezTo>
                  <a:pt x="188" y="261"/>
                  <a:pt x="188" y="261"/>
                  <a:pt x="189" y="261"/>
                </a:cubicBezTo>
                <a:cubicBezTo>
                  <a:pt x="200" y="261"/>
                  <a:pt x="215" y="243"/>
                  <a:pt x="218" y="236"/>
                </a:cubicBezTo>
                <a:cubicBezTo>
                  <a:pt x="219" y="235"/>
                  <a:pt x="220" y="233"/>
                  <a:pt x="220" y="232"/>
                </a:cubicBezTo>
                <a:cubicBezTo>
                  <a:pt x="224" y="230"/>
                  <a:pt x="228" y="228"/>
                  <a:pt x="231" y="227"/>
                </a:cubicBezTo>
                <a:cubicBezTo>
                  <a:pt x="221" y="258"/>
                  <a:pt x="198" y="278"/>
                  <a:pt x="165" y="283"/>
                </a:cubicBezTo>
                <a:moveTo>
                  <a:pt x="292" y="148"/>
                </a:moveTo>
                <a:cubicBezTo>
                  <a:pt x="293" y="116"/>
                  <a:pt x="283" y="86"/>
                  <a:pt x="265" y="60"/>
                </a:cubicBezTo>
                <a:cubicBezTo>
                  <a:pt x="265" y="60"/>
                  <a:pt x="265" y="60"/>
                  <a:pt x="265" y="60"/>
                </a:cubicBezTo>
                <a:cubicBezTo>
                  <a:pt x="265" y="60"/>
                  <a:pt x="265" y="60"/>
                  <a:pt x="265" y="60"/>
                </a:cubicBezTo>
                <a:cubicBezTo>
                  <a:pt x="261" y="55"/>
                  <a:pt x="256" y="49"/>
                  <a:pt x="252" y="44"/>
                </a:cubicBezTo>
                <a:cubicBezTo>
                  <a:pt x="225" y="16"/>
                  <a:pt x="188" y="1"/>
                  <a:pt x="150" y="0"/>
                </a:cubicBezTo>
                <a:cubicBezTo>
                  <a:pt x="148" y="0"/>
                  <a:pt x="146" y="0"/>
                  <a:pt x="145" y="0"/>
                </a:cubicBezTo>
                <a:cubicBezTo>
                  <a:pt x="120" y="0"/>
                  <a:pt x="97" y="6"/>
                  <a:pt x="76" y="18"/>
                </a:cubicBezTo>
                <a:cubicBezTo>
                  <a:pt x="76" y="18"/>
                  <a:pt x="76" y="18"/>
                  <a:pt x="76" y="18"/>
                </a:cubicBezTo>
                <a:cubicBezTo>
                  <a:pt x="76" y="18"/>
                  <a:pt x="76" y="18"/>
                  <a:pt x="76" y="18"/>
                </a:cubicBezTo>
                <a:cubicBezTo>
                  <a:pt x="65" y="24"/>
                  <a:pt x="55" y="32"/>
                  <a:pt x="46" y="40"/>
                </a:cubicBezTo>
                <a:cubicBezTo>
                  <a:pt x="18" y="67"/>
                  <a:pt x="2" y="104"/>
                  <a:pt x="1" y="143"/>
                </a:cubicBezTo>
                <a:cubicBezTo>
                  <a:pt x="0" y="181"/>
                  <a:pt x="15" y="218"/>
                  <a:pt x="42" y="246"/>
                </a:cubicBezTo>
                <a:cubicBezTo>
                  <a:pt x="64" y="269"/>
                  <a:pt x="92" y="284"/>
                  <a:pt x="123" y="289"/>
                </a:cubicBezTo>
                <a:cubicBezTo>
                  <a:pt x="130" y="290"/>
                  <a:pt x="137" y="291"/>
                  <a:pt x="144" y="291"/>
                </a:cubicBezTo>
                <a:cubicBezTo>
                  <a:pt x="144" y="291"/>
                  <a:pt x="144" y="291"/>
                  <a:pt x="145" y="291"/>
                </a:cubicBezTo>
                <a:cubicBezTo>
                  <a:pt x="145" y="291"/>
                  <a:pt x="145" y="291"/>
                  <a:pt x="145" y="291"/>
                </a:cubicBezTo>
                <a:cubicBezTo>
                  <a:pt x="145" y="291"/>
                  <a:pt x="146" y="291"/>
                  <a:pt x="147" y="291"/>
                </a:cubicBezTo>
                <a:cubicBezTo>
                  <a:pt x="153" y="291"/>
                  <a:pt x="160" y="291"/>
                  <a:pt x="166" y="290"/>
                </a:cubicBezTo>
                <a:cubicBezTo>
                  <a:pt x="197" y="286"/>
                  <a:pt x="225" y="272"/>
                  <a:pt x="248" y="250"/>
                </a:cubicBezTo>
                <a:cubicBezTo>
                  <a:pt x="276" y="223"/>
                  <a:pt x="291" y="187"/>
                  <a:pt x="292" y="14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35" name="Group 72"/>
          <p:cNvGrpSpPr>
            <a:grpSpLocks noChangeAspect="1"/>
          </p:cNvGrpSpPr>
          <p:nvPr/>
        </p:nvGrpSpPr>
        <p:grpSpPr bwMode="auto">
          <a:xfrm>
            <a:off x="7805461" y="3709883"/>
            <a:ext cx="978453" cy="1062320"/>
            <a:chOff x="4587" y="2316"/>
            <a:chExt cx="700" cy="760"/>
          </a:xfrm>
          <a:solidFill>
            <a:schemeClr val="accent2"/>
          </a:solidFill>
        </p:grpSpPr>
        <p:sp>
          <p:nvSpPr>
            <p:cNvPr id="137" name="Freeform 73"/>
            <p:cNvSpPr>
              <a:spLocks noEditPoints="1"/>
            </p:cNvSpPr>
            <p:nvPr/>
          </p:nvSpPr>
          <p:spPr bwMode="auto">
            <a:xfrm>
              <a:off x="4626" y="2354"/>
              <a:ext cx="661" cy="722"/>
            </a:xfrm>
            <a:custGeom>
              <a:avLst/>
              <a:gdLst>
                <a:gd name="T0" fmla="*/ 145 w 277"/>
                <a:gd name="T1" fmla="*/ 272 h 303"/>
                <a:gd name="T2" fmla="*/ 32 w 277"/>
                <a:gd name="T3" fmla="*/ 149 h 303"/>
                <a:gd name="T4" fmla="*/ 53 w 277"/>
                <a:gd name="T5" fmla="*/ 128 h 303"/>
                <a:gd name="T6" fmla="*/ 59 w 277"/>
                <a:gd name="T7" fmla="*/ 84 h 303"/>
                <a:gd name="T8" fmla="*/ 61 w 277"/>
                <a:gd name="T9" fmla="*/ 94 h 303"/>
                <a:gd name="T10" fmla="*/ 71 w 277"/>
                <a:gd name="T11" fmla="*/ 109 h 303"/>
                <a:gd name="T12" fmla="*/ 149 w 277"/>
                <a:gd name="T13" fmla="*/ 246 h 303"/>
                <a:gd name="T14" fmla="*/ 250 w 277"/>
                <a:gd name="T15" fmla="*/ 174 h 303"/>
                <a:gd name="T16" fmla="*/ 194 w 277"/>
                <a:gd name="T17" fmla="*/ 262 h 303"/>
                <a:gd name="T18" fmla="*/ 32 w 277"/>
                <a:gd name="T19" fmla="*/ 115 h 303"/>
                <a:gd name="T20" fmla="*/ 32 w 277"/>
                <a:gd name="T21" fmla="*/ 142 h 303"/>
                <a:gd name="T22" fmla="*/ 24 w 277"/>
                <a:gd name="T23" fmla="*/ 9 h 303"/>
                <a:gd name="T24" fmla="*/ 71 w 277"/>
                <a:gd name="T25" fmla="*/ 85 h 303"/>
                <a:gd name="T26" fmla="*/ 24 w 277"/>
                <a:gd name="T27" fmla="*/ 9 h 303"/>
                <a:gd name="T28" fmla="*/ 158 w 277"/>
                <a:gd name="T29" fmla="*/ 130 h 303"/>
                <a:gd name="T30" fmla="*/ 69 w 277"/>
                <a:gd name="T31" fmla="*/ 97 h 303"/>
                <a:gd name="T32" fmla="*/ 226 w 277"/>
                <a:gd name="T33" fmla="*/ 296 h 303"/>
                <a:gd name="T34" fmla="*/ 55 w 277"/>
                <a:gd name="T35" fmla="*/ 282 h 303"/>
                <a:gd name="T36" fmla="*/ 226 w 277"/>
                <a:gd name="T37" fmla="*/ 296 h 303"/>
                <a:gd name="T38" fmla="*/ 252 w 277"/>
                <a:gd name="T39" fmla="*/ 166 h 303"/>
                <a:gd name="T40" fmla="*/ 250 w 277"/>
                <a:gd name="T41" fmla="*/ 165 h 303"/>
                <a:gd name="T42" fmla="*/ 180 w 277"/>
                <a:gd name="T43" fmla="*/ 234 h 303"/>
                <a:gd name="T44" fmla="*/ 65 w 277"/>
                <a:gd name="T45" fmla="*/ 155 h 303"/>
                <a:gd name="T46" fmla="*/ 128 w 277"/>
                <a:gd name="T47" fmla="*/ 166 h 303"/>
                <a:gd name="T48" fmla="*/ 133 w 277"/>
                <a:gd name="T49" fmla="*/ 166 h 303"/>
                <a:gd name="T50" fmla="*/ 166 w 277"/>
                <a:gd name="T51" fmla="*/ 128 h 303"/>
                <a:gd name="T52" fmla="*/ 95 w 277"/>
                <a:gd name="T53" fmla="*/ 61 h 303"/>
                <a:gd name="T54" fmla="*/ 27 w 277"/>
                <a:gd name="T55" fmla="*/ 2 h 303"/>
                <a:gd name="T56" fmla="*/ 2 w 277"/>
                <a:gd name="T57" fmla="*/ 21 h 303"/>
                <a:gd name="T58" fmla="*/ 54 w 277"/>
                <a:gd name="T59" fmla="*/ 79 h 303"/>
                <a:gd name="T60" fmla="*/ 32 w 277"/>
                <a:gd name="T61" fmla="*/ 107 h 303"/>
                <a:gd name="T62" fmla="*/ 24 w 277"/>
                <a:gd name="T63" fmla="*/ 147 h 303"/>
                <a:gd name="T64" fmla="*/ 110 w 277"/>
                <a:gd name="T65" fmla="*/ 275 h 303"/>
                <a:gd name="T66" fmla="*/ 47 w 277"/>
                <a:gd name="T67" fmla="*/ 278 h 303"/>
                <a:gd name="T68" fmla="*/ 51 w 277"/>
                <a:gd name="T69" fmla="*/ 303 h 303"/>
                <a:gd name="T70" fmla="*/ 233 w 277"/>
                <a:gd name="T71" fmla="*/ 300 h 303"/>
                <a:gd name="T72" fmla="*/ 229 w 277"/>
                <a:gd name="T73" fmla="*/ 275 h 303"/>
                <a:gd name="T74" fmla="*/ 198 w 277"/>
                <a:gd name="T75" fmla="*/ 269 h 303"/>
                <a:gd name="T76" fmla="*/ 276 w 277"/>
                <a:gd name="T77" fmla="*/ 19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7" h="303">
                  <a:moveTo>
                    <a:pt x="194" y="262"/>
                  </a:moveTo>
                  <a:cubicBezTo>
                    <a:pt x="179" y="272"/>
                    <a:pt x="168" y="272"/>
                    <a:pt x="145" y="272"/>
                  </a:cubicBezTo>
                  <a:cubicBezTo>
                    <a:pt x="82" y="272"/>
                    <a:pt x="31" y="221"/>
                    <a:pt x="31" y="159"/>
                  </a:cubicBezTo>
                  <a:cubicBezTo>
                    <a:pt x="31" y="155"/>
                    <a:pt x="31" y="152"/>
                    <a:pt x="32" y="149"/>
                  </a:cubicBezTo>
                  <a:cubicBezTo>
                    <a:pt x="32" y="149"/>
                    <a:pt x="32" y="149"/>
                    <a:pt x="32" y="149"/>
                  </a:cubicBezTo>
                  <a:cubicBezTo>
                    <a:pt x="44" y="149"/>
                    <a:pt x="53" y="140"/>
                    <a:pt x="53" y="128"/>
                  </a:cubicBezTo>
                  <a:cubicBezTo>
                    <a:pt x="53" y="120"/>
                    <a:pt x="49" y="114"/>
                    <a:pt x="42" y="110"/>
                  </a:cubicBezTo>
                  <a:cubicBezTo>
                    <a:pt x="47" y="101"/>
                    <a:pt x="52" y="92"/>
                    <a:pt x="59" y="84"/>
                  </a:cubicBezTo>
                  <a:cubicBezTo>
                    <a:pt x="65" y="90"/>
                    <a:pt x="65" y="90"/>
                    <a:pt x="65" y="90"/>
                  </a:cubicBezTo>
                  <a:cubicBezTo>
                    <a:pt x="61" y="94"/>
                    <a:pt x="61" y="94"/>
                    <a:pt x="61" y="94"/>
                  </a:cubicBezTo>
                  <a:cubicBezTo>
                    <a:pt x="60" y="96"/>
                    <a:pt x="60" y="98"/>
                    <a:pt x="61" y="100"/>
                  </a:cubicBezTo>
                  <a:cubicBezTo>
                    <a:pt x="71" y="109"/>
                    <a:pt x="71" y="109"/>
                    <a:pt x="71" y="109"/>
                  </a:cubicBezTo>
                  <a:cubicBezTo>
                    <a:pt x="62" y="123"/>
                    <a:pt x="58" y="139"/>
                    <a:pt x="58" y="155"/>
                  </a:cubicBezTo>
                  <a:cubicBezTo>
                    <a:pt x="58" y="205"/>
                    <a:pt x="99" y="246"/>
                    <a:pt x="149" y="246"/>
                  </a:cubicBezTo>
                  <a:cubicBezTo>
                    <a:pt x="168" y="246"/>
                    <a:pt x="180" y="244"/>
                    <a:pt x="185" y="239"/>
                  </a:cubicBezTo>
                  <a:cubicBezTo>
                    <a:pt x="250" y="174"/>
                    <a:pt x="250" y="174"/>
                    <a:pt x="250" y="174"/>
                  </a:cubicBezTo>
                  <a:cubicBezTo>
                    <a:pt x="268" y="192"/>
                    <a:pt x="268" y="192"/>
                    <a:pt x="268" y="192"/>
                  </a:cubicBezTo>
                  <a:cubicBezTo>
                    <a:pt x="229" y="232"/>
                    <a:pt x="209" y="252"/>
                    <a:pt x="194" y="262"/>
                  </a:cubicBezTo>
                  <a:moveTo>
                    <a:pt x="19" y="128"/>
                  </a:moveTo>
                  <a:cubicBezTo>
                    <a:pt x="19" y="121"/>
                    <a:pt x="25" y="115"/>
                    <a:pt x="32" y="115"/>
                  </a:cubicBezTo>
                  <a:cubicBezTo>
                    <a:pt x="40" y="115"/>
                    <a:pt x="46" y="121"/>
                    <a:pt x="46" y="128"/>
                  </a:cubicBezTo>
                  <a:cubicBezTo>
                    <a:pt x="46" y="136"/>
                    <a:pt x="40" y="142"/>
                    <a:pt x="32" y="142"/>
                  </a:cubicBezTo>
                  <a:cubicBezTo>
                    <a:pt x="25" y="142"/>
                    <a:pt x="19" y="136"/>
                    <a:pt x="19" y="128"/>
                  </a:cubicBezTo>
                  <a:moveTo>
                    <a:pt x="24" y="9"/>
                  </a:moveTo>
                  <a:cubicBezTo>
                    <a:pt x="85" y="71"/>
                    <a:pt x="85" y="71"/>
                    <a:pt x="85" y="71"/>
                  </a:cubicBezTo>
                  <a:cubicBezTo>
                    <a:pt x="71" y="85"/>
                    <a:pt x="71" y="85"/>
                    <a:pt x="71" y="85"/>
                  </a:cubicBezTo>
                  <a:cubicBezTo>
                    <a:pt x="10" y="24"/>
                    <a:pt x="10" y="24"/>
                    <a:pt x="10" y="24"/>
                  </a:cubicBezTo>
                  <a:lnTo>
                    <a:pt x="24" y="9"/>
                  </a:lnTo>
                  <a:close/>
                  <a:moveTo>
                    <a:pt x="97" y="69"/>
                  </a:moveTo>
                  <a:cubicBezTo>
                    <a:pt x="158" y="130"/>
                    <a:pt x="158" y="130"/>
                    <a:pt x="158" y="130"/>
                  </a:cubicBezTo>
                  <a:cubicBezTo>
                    <a:pt x="130" y="158"/>
                    <a:pt x="130" y="158"/>
                    <a:pt x="130" y="158"/>
                  </a:cubicBezTo>
                  <a:cubicBezTo>
                    <a:pt x="69" y="97"/>
                    <a:pt x="69" y="97"/>
                    <a:pt x="69" y="97"/>
                  </a:cubicBezTo>
                  <a:lnTo>
                    <a:pt x="97" y="69"/>
                  </a:lnTo>
                  <a:close/>
                  <a:moveTo>
                    <a:pt x="226" y="296"/>
                  </a:moveTo>
                  <a:cubicBezTo>
                    <a:pt x="55" y="296"/>
                    <a:pt x="55" y="296"/>
                    <a:pt x="55" y="296"/>
                  </a:cubicBezTo>
                  <a:cubicBezTo>
                    <a:pt x="55" y="282"/>
                    <a:pt x="55" y="282"/>
                    <a:pt x="55" y="282"/>
                  </a:cubicBezTo>
                  <a:cubicBezTo>
                    <a:pt x="226" y="282"/>
                    <a:pt x="226" y="282"/>
                    <a:pt x="226" y="282"/>
                  </a:cubicBezTo>
                  <a:lnTo>
                    <a:pt x="226" y="296"/>
                  </a:lnTo>
                  <a:close/>
                  <a:moveTo>
                    <a:pt x="276" y="189"/>
                  </a:moveTo>
                  <a:cubicBezTo>
                    <a:pt x="252" y="166"/>
                    <a:pt x="252" y="166"/>
                    <a:pt x="252" y="166"/>
                  </a:cubicBezTo>
                  <a:cubicBezTo>
                    <a:pt x="251" y="165"/>
                    <a:pt x="251" y="165"/>
                    <a:pt x="250" y="165"/>
                  </a:cubicBezTo>
                  <a:cubicBezTo>
                    <a:pt x="250" y="165"/>
                    <a:pt x="250" y="165"/>
                    <a:pt x="250" y="165"/>
                  </a:cubicBezTo>
                  <a:cubicBezTo>
                    <a:pt x="249" y="165"/>
                    <a:pt x="248" y="165"/>
                    <a:pt x="247" y="166"/>
                  </a:cubicBezTo>
                  <a:cubicBezTo>
                    <a:pt x="180" y="234"/>
                    <a:pt x="180" y="234"/>
                    <a:pt x="180" y="234"/>
                  </a:cubicBezTo>
                  <a:cubicBezTo>
                    <a:pt x="179" y="235"/>
                    <a:pt x="173" y="239"/>
                    <a:pt x="149" y="239"/>
                  </a:cubicBezTo>
                  <a:cubicBezTo>
                    <a:pt x="103" y="239"/>
                    <a:pt x="65" y="201"/>
                    <a:pt x="65" y="155"/>
                  </a:cubicBezTo>
                  <a:cubicBezTo>
                    <a:pt x="65" y="141"/>
                    <a:pt x="69" y="127"/>
                    <a:pt x="76" y="114"/>
                  </a:cubicBezTo>
                  <a:cubicBezTo>
                    <a:pt x="128" y="166"/>
                    <a:pt x="128" y="166"/>
                    <a:pt x="128" y="166"/>
                  </a:cubicBezTo>
                  <a:cubicBezTo>
                    <a:pt x="128" y="167"/>
                    <a:pt x="129" y="167"/>
                    <a:pt x="130" y="167"/>
                  </a:cubicBezTo>
                  <a:cubicBezTo>
                    <a:pt x="131" y="167"/>
                    <a:pt x="132" y="167"/>
                    <a:pt x="133" y="166"/>
                  </a:cubicBezTo>
                  <a:cubicBezTo>
                    <a:pt x="166" y="133"/>
                    <a:pt x="166" y="133"/>
                    <a:pt x="166" y="133"/>
                  </a:cubicBezTo>
                  <a:cubicBezTo>
                    <a:pt x="168" y="131"/>
                    <a:pt x="168" y="129"/>
                    <a:pt x="166" y="128"/>
                  </a:cubicBezTo>
                  <a:cubicBezTo>
                    <a:pt x="100" y="61"/>
                    <a:pt x="100" y="61"/>
                    <a:pt x="100" y="61"/>
                  </a:cubicBezTo>
                  <a:cubicBezTo>
                    <a:pt x="98" y="60"/>
                    <a:pt x="96" y="60"/>
                    <a:pt x="95" y="61"/>
                  </a:cubicBezTo>
                  <a:cubicBezTo>
                    <a:pt x="91" y="65"/>
                    <a:pt x="91" y="65"/>
                    <a:pt x="91" y="65"/>
                  </a:cubicBezTo>
                  <a:cubicBezTo>
                    <a:pt x="27" y="2"/>
                    <a:pt x="27" y="2"/>
                    <a:pt x="27" y="2"/>
                  </a:cubicBezTo>
                  <a:cubicBezTo>
                    <a:pt x="25" y="0"/>
                    <a:pt x="23" y="0"/>
                    <a:pt x="22" y="2"/>
                  </a:cubicBezTo>
                  <a:cubicBezTo>
                    <a:pt x="2" y="21"/>
                    <a:pt x="2" y="21"/>
                    <a:pt x="2" y="21"/>
                  </a:cubicBezTo>
                  <a:cubicBezTo>
                    <a:pt x="0" y="23"/>
                    <a:pt x="0" y="25"/>
                    <a:pt x="2" y="27"/>
                  </a:cubicBezTo>
                  <a:cubicBezTo>
                    <a:pt x="54" y="79"/>
                    <a:pt x="54" y="79"/>
                    <a:pt x="54" y="79"/>
                  </a:cubicBezTo>
                  <a:cubicBezTo>
                    <a:pt x="46" y="88"/>
                    <a:pt x="40" y="97"/>
                    <a:pt x="35" y="108"/>
                  </a:cubicBezTo>
                  <a:cubicBezTo>
                    <a:pt x="34" y="108"/>
                    <a:pt x="33" y="107"/>
                    <a:pt x="32" y="107"/>
                  </a:cubicBezTo>
                  <a:cubicBezTo>
                    <a:pt x="21" y="107"/>
                    <a:pt x="12" y="117"/>
                    <a:pt x="12" y="128"/>
                  </a:cubicBezTo>
                  <a:cubicBezTo>
                    <a:pt x="12" y="137"/>
                    <a:pt x="17" y="144"/>
                    <a:pt x="24" y="147"/>
                  </a:cubicBezTo>
                  <a:cubicBezTo>
                    <a:pt x="24" y="151"/>
                    <a:pt x="24" y="155"/>
                    <a:pt x="24" y="159"/>
                  </a:cubicBezTo>
                  <a:cubicBezTo>
                    <a:pt x="24" y="213"/>
                    <a:pt x="60" y="260"/>
                    <a:pt x="110" y="275"/>
                  </a:cubicBezTo>
                  <a:cubicBezTo>
                    <a:pt x="51" y="275"/>
                    <a:pt x="51" y="275"/>
                    <a:pt x="51" y="275"/>
                  </a:cubicBezTo>
                  <a:cubicBezTo>
                    <a:pt x="49" y="275"/>
                    <a:pt x="47" y="276"/>
                    <a:pt x="47" y="278"/>
                  </a:cubicBezTo>
                  <a:cubicBezTo>
                    <a:pt x="47" y="300"/>
                    <a:pt x="47" y="300"/>
                    <a:pt x="47" y="300"/>
                  </a:cubicBezTo>
                  <a:cubicBezTo>
                    <a:pt x="47" y="302"/>
                    <a:pt x="49" y="303"/>
                    <a:pt x="51" y="303"/>
                  </a:cubicBezTo>
                  <a:cubicBezTo>
                    <a:pt x="229" y="303"/>
                    <a:pt x="229" y="303"/>
                    <a:pt x="229" y="303"/>
                  </a:cubicBezTo>
                  <a:cubicBezTo>
                    <a:pt x="231" y="303"/>
                    <a:pt x="233" y="302"/>
                    <a:pt x="233" y="300"/>
                  </a:cubicBezTo>
                  <a:cubicBezTo>
                    <a:pt x="233" y="278"/>
                    <a:pt x="233" y="278"/>
                    <a:pt x="233" y="278"/>
                  </a:cubicBezTo>
                  <a:cubicBezTo>
                    <a:pt x="233" y="276"/>
                    <a:pt x="231" y="275"/>
                    <a:pt x="229" y="275"/>
                  </a:cubicBezTo>
                  <a:cubicBezTo>
                    <a:pt x="187" y="275"/>
                    <a:pt x="187" y="275"/>
                    <a:pt x="187" y="275"/>
                  </a:cubicBezTo>
                  <a:cubicBezTo>
                    <a:pt x="191" y="273"/>
                    <a:pt x="194" y="271"/>
                    <a:pt x="198" y="269"/>
                  </a:cubicBezTo>
                  <a:cubicBezTo>
                    <a:pt x="214" y="258"/>
                    <a:pt x="235" y="237"/>
                    <a:pt x="275" y="195"/>
                  </a:cubicBezTo>
                  <a:cubicBezTo>
                    <a:pt x="276" y="195"/>
                    <a:pt x="276" y="195"/>
                    <a:pt x="276" y="195"/>
                  </a:cubicBezTo>
                  <a:cubicBezTo>
                    <a:pt x="277" y="193"/>
                    <a:pt x="277" y="191"/>
                    <a:pt x="276" y="1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74"/>
            <p:cNvSpPr>
              <a:spLocks/>
            </p:cNvSpPr>
            <p:nvPr/>
          </p:nvSpPr>
          <p:spPr bwMode="auto">
            <a:xfrm>
              <a:off x="4587" y="2316"/>
              <a:ext cx="91" cy="88"/>
            </a:xfrm>
            <a:custGeom>
              <a:avLst/>
              <a:gdLst>
                <a:gd name="T0" fmla="*/ 36 w 38"/>
                <a:gd name="T1" fmla="*/ 1 h 37"/>
                <a:gd name="T2" fmla="*/ 31 w 38"/>
                <a:gd name="T3" fmla="*/ 1 h 37"/>
                <a:gd name="T4" fmla="*/ 1 w 38"/>
                <a:gd name="T5" fmla="*/ 31 h 37"/>
                <a:gd name="T6" fmla="*/ 1 w 38"/>
                <a:gd name="T7" fmla="*/ 36 h 37"/>
                <a:gd name="T8" fmla="*/ 4 w 38"/>
                <a:gd name="T9" fmla="*/ 37 h 37"/>
                <a:gd name="T10" fmla="*/ 6 w 38"/>
                <a:gd name="T11" fmla="*/ 36 h 37"/>
                <a:gd name="T12" fmla="*/ 36 w 38"/>
                <a:gd name="T13" fmla="*/ 6 h 37"/>
                <a:gd name="T14" fmla="*/ 36 w 38"/>
                <a:gd name="T15" fmla="*/ 1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7">
                  <a:moveTo>
                    <a:pt x="36" y="1"/>
                  </a:moveTo>
                  <a:cubicBezTo>
                    <a:pt x="35" y="0"/>
                    <a:pt x="32" y="0"/>
                    <a:pt x="31" y="1"/>
                  </a:cubicBezTo>
                  <a:cubicBezTo>
                    <a:pt x="1" y="31"/>
                    <a:pt x="1" y="31"/>
                    <a:pt x="1" y="31"/>
                  </a:cubicBezTo>
                  <a:cubicBezTo>
                    <a:pt x="0" y="32"/>
                    <a:pt x="0" y="35"/>
                    <a:pt x="1" y="36"/>
                  </a:cubicBezTo>
                  <a:cubicBezTo>
                    <a:pt x="2" y="37"/>
                    <a:pt x="3" y="37"/>
                    <a:pt x="4" y="37"/>
                  </a:cubicBezTo>
                  <a:cubicBezTo>
                    <a:pt x="5" y="37"/>
                    <a:pt x="6" y="37"/>
                    <a:pt x="6" y="36"/>
                  </a:cubicBezTo>
                  <a:cubicBezTo>
                    <a:pt x="36" y="6"/>
                    <a:pt x="36" y="6"/>
                    <a:pt x="36" y="6"/>
                  </a:cubicBezTo>
                  <a:cubicBezTo>
                    <a:pt x="38" y="5"/>
                    <a:pt x="38" y="2"/>
                    <a:pt x="36"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75"/>
            <p:cNvSpPr>
              <a:spLocks/>
            </p:cNvSpPr>
            <p:nvPr/>
          </p:nvSpPr>
          <p:spPr bwMode="auto">
            <a:xfrm>
              <a:off x="5024" y="2718"/>
              <a:ext cx="179" cy="179"/>
            </a:xfrm>
            <a:custGeom>
              <a:avLst/>
              <a:gdLst>
                <a:gd name="T0" fmla="*/ 1 w 75"/>
                <a:gd name="T1" fmla="*/ 74 h 75"/>
                <a:gd name="T2" fmla="*/ 4 w 75"/>
                <a:gd name="T3" fmla="*/ 75 h 75"/>
                <a:gd name="T4" fmla="*/ 6 w 75"/>
                <a:gd name="T5" fmla="*/ 74 h 75"/>
                <a:gd name="T6" fmla="*/ 74 w 75"/>
                <a:gd name="T7" fmla="*/ 7 h 75"/>
                <a:gd name="T8" fmla="*/ 74 w 75"/>
                <a:gd name="T9" fmla="*/ 1 h 75"/>
                <a:gd name="T10" fmla="*/ 69 w 75"/>
                <a:gd name="T11" fmla="*/ 1 h 75"/>
                <a:gd name="T12" fmla="*/ 1 w 75"/>
                <a:gd name="T13" fmla="*/ 69 h 75"/>
                <a:gd name="T14" fmla="*/ 1 w 75"/>
                <a:gd name="T15" fmla="*/ 74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75">
                  <a:moveTo>
                    <a:pt x="1" y="74"/>
                  </a:moveTo>
                  <a:cubicBezTo>
                    <a:pt x="2" y="75"/>
                    <a:pt x="3" y="75"/>
                    <a:pt x="4" y="75"/>
                  </a:cubicBezTo>
                  <a:cubicBezTo>
                    <a:pt x="5" y="75"/>
                    <a:pt x="6" y="75"/>
                    <a:pt x="6" y="74"/>
                  </a:cubicBezTo>
                  <a:cubicBezTo>
                    <a:pt x="74" y="7"/>
                    <a:pt x="74" y="7"/>
                    <a:pt x="74" y="7"/>
                  </a:cubicBezTo>
                  <a:cubicBezTo>
                    <a:pt x="75" y="5"/>
                    <a:pt x="75" y="3"/>
                    <a:pt x="74" y="1"/>
                  </a:cubicBezTo>
                  <a:cubicBezTo>
                    <a:pt x="72" y="0"/>
                    <a:pt x="70" y="0"/>
                    <a:pt x="69" y="1"/>
                  </a:cubicBezTo>
                  <a:cubicBezTo>
                    <a:pt x="1" y="69"/>
                    <a:pt x="1" y="69"/>
                    <a:pt x="1" y="69"/>
                  </a:cubicBezTo>
                  <a:cubicBezTo>
                    <a:pt x="0" y="70"/>
                    <a:pt x="0" y="73"/>
                    <a:pt x="1" y="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 name="Group 4"/>
          <p:cNvGrpSpPr>
            <a:grpSpLocks noChangeAspect="1"/>
          </p:cNvGrpSpPr>
          <p:nvPr/>
        </p:nvGrpSpPr>
        <p:grpSpPr bwMode="auto">
          <a:xfrm>
            <a:off x="493714" y="5187950"/>
            <a:ext cx="1202738" cy="954466"/>
            <a:chOff x="311" y="3268"/>
            <a:chExt cx="872" cy="692"/>
          </a:xfrm>
          <a:solidFill>
            <a:schemeClr val="accent4"/>
          </a:solidFill>
        </p:grpSpPr>
        <p:sp>
          <p:nvSpPr>
            <p:cNvPr id="7" name="Freeform 5"/>
            <p:cNvSpPr>
              <a:spLocks noEditPoints="1"/>
            </p:cNvSpPr>
            <p:nvPr/>
          </p:nvSpPr>
          <p:spPr bwMode="auto">
            <a:xfrm>
              <a:off x="311" y="3375"/>
              <a:ext cx="870" cy="585"/>
            </a:xfrm>
            <a:custGeom>
              <a:avLst/>
              <a:gdLst>
                <a:gd name="T0" fmla="*/ 249 w 365"/>
                <a:gd name="T1" fmla="*/ 237 h 245"/>
                <a:gd name="T2" fmla="*/ 59 w 365"/>
                <a:gd name="T3" fmla="*/ 237 h 245"/>
                <a:gd name="T4" fmla="*/ 13 w 365"/>
                <a:gd name="T5" fmla="*/ 223 h 245"/>
                <a:gd name="T6" fmla="*/ 60 w 365"/>
                <a:gd name="T7" fmla="*/ 174 h 245"/>
                <a:gd name="T8" fmla="*/ 63 w 365"/>
                <a:gd name="T9" fmla="*/ 167 h 245"/>
                <a:gd name="T10" fmla="*/ 61 w 365"/>
                <a:gd name="T11" fmla="*/ 124 h 245"/>
                <a:gd name="T12" fmla="*/ 68 w 365"/>
                <a:gd name="T13" fmla="*/ 76 h 245"/>
                <a:gd name="T14" fmla="*/ 98 w 365"/>
                <a:gd name="T15" fmla="*/ 65 h 245"/>
                <a:gd name="T16" fmla="*/ 119 w 365"/>
                <a:gd name="T17" fmla="*/ 77 h 245"/>
                <a:gd name="T18" fmla="*/ 163 w 365"/>
                <a:gd name="T19" fmla="*/ 53 h 245"/>
                <a:gd name="T20" fmla="*/ 195 w 365"/>
                <a:gd name="T21" fmla="*/ 76 h 245"/>
                <a:gd name="T22" fmla="*/ 223 w 365"/>
                <a:gd name="T23" fmla="*/ 82 h 245"/>
                <a:gd name="T24" fmla="*/ 222 w 365"/>
                <a:gd name="T25" fmla="*/ 116 h 245"/>
                <a:gd name="T26" fmla="*/ 252 w 365"/>
                <a:gd name="T27" fmla="*/ 119 h 245"/>
                <a:gd name="T28" fmla="*/ 255 w 365"/>
                <a:gd name="T29" fmla="*/ 142 h 245"/>
                <a:gd name="T30" fmla="*/ 276 w 365"/>
                <a:gd name="T31" fmla="*/ 145 h 245"/>
                <a:gd name="T32" fmla="*/ 272 w 365"/>
                <a:gd name="T33" fmla="*/ 180 h 245"/>
                <a:gd name="T34" fmla="*/ 295 w 365"/>
                <a:gd name="T35" fmla="*/ 183 h 245"/>
                <a:gd name="T36" fmla="*/ 299 w 365"/>
                <a:gd name="T37" fmla="*/ 203 h 245"/>
                <a:gd name="T38" fmla="*/ 327 w 365"/>
                <a:gd name="T39" fmla="*/ 201 h 245"/>
                <a:gd name="T40" fmla="*/ 331 w 365"/>
                <a:gd name="T41" fmla="*/ 214 h 245"/>
                <a:gd name="T42" fmla="*/ 357 w 365"/>
                <a:gd name="T43" fmla="*/ 228 h 245"/>
                <a:gd name="T44" fmla="*/ 222 w 365"/>
                <a:gd name="T45" fmla="*/ 8 h 245"/>
                <a:gd name="T46" fmla="*/ 287 w 365"/>
                <a:gd name="T47" fmla="*/ 161 h 245"/>
                <a:gd name="T48" fmla="*/ 264 w 365"/>
                <a:gd name="T49" fmla="*/ 133 h 245"/>
                <a:gd name="T50" fmla="*/ 233 w 365"/>
                <a:gd name="T51" fmla="*/ 107 h 245"/>
                <a:gd name="T52" fmla="*/ 200 w 365"/>
                <a:gd name="T53" fmla="*/ 68 h 245"/>
                <a:gd name="T54" fmla="*/ 148 w 365"/>
                <a:gd name="T55" fmla="*/ 46 h 245"/>
                <a:gd name="T56" fmla="*/ 339 w 365"/>
                <a:gd name="T57" fmla="*/ 208 h 245"/>
                <a:gd name="T58" fmla="*/ 306 w 365"/>
                <a:gd name="T59" fmla="*/ 192 h 245"/>
                <a:gd name="T60" fmla="*/ 288 w 365"/>
                <a:gd name="T61" fmla="*/ 172 h 245"/>
                <a:gd name="T62" fmla="*/ 222 w 365"/>
                <a:gd name="T63" fmla="*/ 0 h 245"/>
                <a:gd name="T64" fmla="*/ 118 w 365"/>
                <a:gd name="T65" fmla="*/ 66 h 245"/>
                <a:gd name="T66" fmla="*/ 62 w 365"/>
                <a:gd name="T67" fmla="*/ 70 h 245"/>
                <a:gd name="T68" fmla="*/ 54 w 365"/>
                <a:gd name="T69" fmla="*/ 118 h 245"/>
                <a:gd name="T70" fmla="*/ 51 w 365"/>
                <a:gd name="T71" fmla="*/ 166 h 245"/>
                <a:gd name="T72" fmla="*/ 6 w 365"/>
                <a:gd name="T73" fmla="*/ 228 h 245"/>
                <a:gd name="T74" fmla="*/ 60 w 365"/>
                <a:gd name="T75" fmla="*/ 245 h 245"/>
                <a:gd name="T76" fmla="*/ 249 w 365"/>
                <a:gd name="T77" fmla="*/ 245 h 245"/>
                <a:gd name="T78" fmla="*/ 360 w 365"/>
                <a:gd name="T79" fmla="*/ 240 h 245"/>
                <a:gd name="T80" fmla="*/ 339 w 365"/>
                <a:gd name="T81" fmla="*/ 208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65" h="245">
                  <a:moveTo>
                    <a:pt x="347" y="236"/>
                  </a:moveTo>
                  <a:cubicBezTo>
                    <a:pt x="249" y="237"/>
                    <a:pt x="249" y="237"/>
                    <a:pt x="249" y="237"/>
                  </a:cubicBezTo>
                  <a:cubicBezTo>
                    <a:pt x="60" y="237"/>
                    <a:pt x="60" y="237"/>
                    <a:pt x="60" y="237"/>
                  </a:cubicBezTo>
                  <a:cubicBezTo>
                    <a:pt x="60" y="237"/>
                    <a:pt x="60" y="237"/>
                    <a:pt x="59" y="237"/>
                  </a:cubicBezTo>
                  <a:cubicBezTo>
                    <a:pt x="59" y="237"/>
                    <a:pt x="50" y="237"/>
                    <a:pt x="39" y="236"/>
                  </a:cubicBezTo>
                  <a:cubicBezTo>
                    <a:pt x="30" y="234"/>
                    <a:pt x="18" y="231"/>
                    <a:pt x="13" y="223"/>
                  </a:cubicBezTo>
                  <a:cubicBezTo>
                    <a:pt x="9" y="217"/>
                    <a:pt x="10" y="207"/>
                    <a:pt x="16" y="196"/>
                  </a:cubicBezTo>
                  <a:cubicBezTo>
                    <a:pt x="24" y="180"/>
                    <a:pt x="44" y="175"/>
                    <a:pt x="60" y="174"/>
                  </a:cubicBezTo>
                  <a:cubicBezTo>
                    <a:pt x="61" y="174"/>
                    <a:pt x="63" y="173"/>
                    <a:pt x="64" y="171"/>
                  </a:cubicBezTo>
                  <a:cubicBezTo>
                    <a:pt x="64" y="170"/>
                    <a:pt x="64" y="168"/>
                    <a:pt x="63" y="167"/>
                  </a:cubicBezTo>
                  <a:cubicBezTo>
                    <a:pt x="58" y="163"/>
                    <a:pt x="47" y="148"/>
                    <a:pt x="49" y="137"/>
                  </a:cubicBezTo>
                  <a:cubicBezTo>
                    <a:pt x="50" y="132"/>
                    <a:pt x="54" y="127"/>
                    <a:pt x="61" y="124"/>
                  </a:cubicBezTo>
                  <a:cubicBezTo>
                    <a:pt x="63" y="123"/>
                    <a:pt x="64" y="121"/>
                    <a:pt x="63" y="119"/>
                  </a:cubicBezTo>
                  <a:cubicBezTo>
                    <a:pt x="63" y="118"/>
                    <a:pt x="52" y="92"/>
                    <a:pt x="68" y="76"/>
                  </a:cubicBezTo>
                  <a:cubicBezTo>
                    <a:pt x="78" y="67"/>
                    <a:pt x="87" y="65"/>
                    <a:pt x="94" y="65"/>
                  </a:cubicBezTo>
                  <a:cubicBezTo>
                    <a:pt x="96" y="65"/>
                    <a:pt x="97" y="65"/>
                    <a:pt x="98" y="65"/>
                  </a:cubicBezTo>
                  <a:cubicBezTo>
                    <a:pt x="106" y="66"/>
                    <a:pt x="112" y="70"/>
                    <a:pt x="115" y="75"/>
                  </a:cubicBezTo>
                  <a:cubicBezTo>
                    <a:pt x="116" y="76"/>
                    <a:pt x="117" y="77"/>
                    <a:pt x="119" y="77"/>
                  </a:cubicBezTo>
                  <a:cubicBezTo>
                    <a:pt x="120" y="77"/>
                    <a:pt x="122" y="76"/>
                    <a:pt x="123" y="75"/>
                  </a:cubicBezTo>
                  <a:cubicBezTo>
                    <a:pt x="123" y="74"/>
                    <a:pt x="136" y="51"/>
                    <a:pt x="163" y="53"/>
                  </a:cubicBezTo>
                  <a:cubicBezTo>
                    <a:pt x="175" y="55"/>
                    <a:pt x="190" y="61"/>
                    <a:pt x="193" y="74"/>
                  </a:cubicBezTo>
                  <a:cubicBezTo>
                    <a:pt x="193" y="75"/>
                    <a:pt x="194" y="76"/>
                    <a:pt x="195" y="76"/>
                  </a:cubicBezTo>
                  <a:cubicBezTo>
                    <a:pt x="196" y="77"/>
                    <a:pt x="197" y="77"/>
                    <a:pt x="198" y="77"/>
                  </a:cubicBezTo>
                  <a:cubicBezTo>
                    <a:pt x="203" y="76"/>
                    <a:pt x="217" y="74"/>
                    <a:pt x="223" y="82"/>
                  </a:cubicBezTo>
                  <a:cubicBezTo>
                    <a:pt x="228" y="88"/>
                    <a:pt x="230" y="100"/>
                    <a:pt x="222" y="111"/>
                  </a:cubicBezTo>
                  <a:cubicBezTo>
                    <a:pt x="221" y="112"/>
                    <a:pt x="221" y="114"/>
                    <a:pt x="222" y="116"/>
                  </a:cubicBezTo>
                  <a:cubicBezTo>
                    <a:pt x="223" y="117"/>
                    <a:pt x="225" y="118"/>
                    <a:pt x="227" y="117"/>
                  </a:cubicBezTo>
                  <a:cubicBezTo>
                    <a:pt x="232" y="116"/>
                    <a:pt x="246" y="113"/>
                    <a:pt x="252" y="119"/>
                  </a:cubicBezTo>
                  <a:cubicBezTo>
                    <a:pt x="256" y="122"/>
                    <a:pt x="257" y="129"/>
                    <a:pt x="254" y="138"/>
                  </a:cubicBezTo>
                  <a:cubicBezTo>
                    <a:pt x="254" y="140"/>
                    <a:pt x="254" y="141"/>
                    <a:pt x="255" y="142"/>
                  </a:cubicBezTo>
                  <a:cubicBezTo>
                    <a:pt x="257" y="143"/>
                    <a:pt x="258" y="144"/>
                    <a:pt x="260" y="143"/>
                  </a:cubicBezTo>
                  <a:cubicBezTo>
                    <a:pt x="267" y="139"/>
                    <a:pt x="273" y="140"/>
                    <a:pt x="276" y="145"/>
                  </a:cubicBezTo>
                  <a:cubicBezTo>
                    <a:pt x="281" y="153"/>
                    <a:pt x="280" y="168"/>
                    <a:pt x="273" y="175"/>
                  </a:cubicBezTo>
                  <a:cubicBezTo>
                    <a:pt x="271" y="176"/>
                    <a:pt x="271" y="178"/>
                    <a:pt x="272" y="180"/>
                  </a:cubicBezTo>
                  <a:cubicBezTo>
                    <a:pt x="273" y="181"/>
                    <a:pt x="275" y="182"/>
                    <a:pt x="277" y="182"/>
                  </a:cubicBezTo>
                  <a:cubicBezTo>
                    <a:pt x="280" y="181"/>
                    <a:pt x="290" y="179"/>
                    <a:pt x="295" y="183"/>
                  </a:cubicBezTo>
                  <a:cubicBezTo>
                    <a:pt x="298" y="186"/>
                    <a:pt x="298" y="191"/>
                    <a:pt x="297" y="199"/>
                  </a:cubicBezTo>
                  <a:cubicBezTo>
                    <a:pt x="296" y="200"/>
                    <a:pt x="297" y="202"/>
                    <a:pt x="299" y="203"/>
                  </a:cubicBezTo>
                  <a:cubicBezTo>
                    <a:pt x="300" y="204"/>
                    <a:pt x="302" y="204"/>
                    <a:pt x="304" y="203"/>
                  </a:cubicBezTo>
                  <a:cubicBezTo>
                    <a:pt x="309" y="198"/>
                    <a:pt x="321" y="197"/>
                    <a:pt x="327" y="201"/>
                  </a:cubicBezTo>
                  <a:cubicBezTo>
                    <a:pt x="330" y="203"/>
                    <a:pt x="331" y="206"/>
                    <a:pt x="330" y="211"/>
                  </a:cubicBezTo>
                  <a:cubicBezTo>
                    <a:pt x="330" y="212"/>
                    <a:pt x="330" y="213"/>
                    <a:pt x="331" y="214"/>
                  </a:cubicBezTo>
                  <a:cubicBezTo>
                    <a:pt x="331" y="215"/>
                    <a:pt x="333" y="216"/>
                    <a:pt x="334" y="216"/>
                  </a:cubicBezTo>
                  <a:cubicBezTo>
                    <a:pt x="350" y="217"/>
                    <a:pt x="357" y="223"/>
                    <a:pt x="357" y="228"/>
                  </a:cubicBezTo>
                  <a:cubicBezTo>
                    <a:pt x="357" y="232"/>
                    <a:pt x="353" y="236"/>
                    <a:pt x="347" y="236"/>
                  </a:cubicBezTo>
                  <a:moveTo>
                    <a:pt x="222" y="8"/>
                  </a:moveTo>
                  <a:cubicBezTo>
                    <a:pt x="272" y="8"/>
                    <a:pt x="313" y="49"/>
                    <a:pt x="313" y="98"/>
                  </a:cubicBezTo>
                  <a:cubicBezTo>
                    <a:pt x="313" y="122"/>
                    <a:pt x="303" y="144"/>
                    <a:pt x="287" y="161"/>
                  </a:cubicBezTo>
                  <a:cubicBezTo>
                    <a:pt x="288" y="154"/>
                    <a:pt x="287" y="146"/>
                    <a:pt x="283" y="140"/>
                  </a:cubicBezTo>
                  <a:cubicBezTo>
                    <a:pt x="281" y="137"/>
                    <a:pt x="275" y="130"/>
                    <a:pt x="264" y="133"/>
                  </a:cubicBezTo>
                  <a:cubicBezTo>
                    <a:pt x="265" y="124"/>
                    <a:pt x="263" y="117"/>
                    <a:pt x="258" y="113"/>
                  </a:cubicBezTo>
                  <a:cubicBezTo>
                    <a:pt x="251" y="106"/>
                    <a:pt x="241" y="106"/>
                    <a:pt x="233" y="107"/>
                  </a:cubicBezTo>
                  <a:cubicBezTo>
                    <a:pt x="238" y="95"/>
                    <a:pt x="235" y="83"/>
                    <a:pt x="230" y="76"/>
                  </a:cubicBezTo>
                  <a:cubicBezTo>
                    <a:pt x="222" y="67"/>
                    <a:pt x="207" y="67"/>
                    <a:pt x="200" y="68"/>
                  </a:cubicBezTo>
                  <a:cubicBezTo>
                    <a:pt x="194" y="53"/>
                    <a:pt x="178" y="46"/>
                    <a:pt x="164" y="45"/>
                  </a:cubicBezTo>
                  <a:cubicBezTo>
                    <a:pt x="158" y="44"/>
                    <a:pt x="153" y="45"/>
                    <a:pt x="148" y="46"/>
                  </a:cubicBezTo>
                  <a:cubicBezTo>
                    <a:pt x="165" y="22"/>
                    <a:pt x="192" y="8"/>
                    <a:pt x="222" y="8"/>
                  </a:cubicBezTo>
                  <a:moveTo>
                    <a:pt x="339" y="208"/>
                  </a:moveTo>
                  <a:cubicBezTo>
                    <a:pt x="339" y="202"/>
                    <a:pt x="337" y="197"/>
                    <a:pt x="332" y="194"/>
                  </a:cubicBezTo>
                  <a:cubicBezTo>
                    <a:pt x="325" y="190"/>
                    <a:pt x="314" y="189"/>
                    <a:pt x="306" y="192"/>
                  </a:cubicBezTo>
                  <a:cubicBezTo>
                    <a:pt x="306" y="186"/>
                    <a:pt x="304" y="181"/>
                    <a:pt x="300" y="177"/>
                  </a:cubicBezTo>
                  <a:cubicBezTo>
                    <a:pt x="297" y="174"/>
                    <a:pt x="292" y="173"/>
                    <a:pt x="288" y="172"/>
                  </a:cubicBezTo>
                  <a:cubicBezTo>
                    <a:pt x="309" y="154"/>
                    <a:pt x="321" y="127"/>
                    <a:pt x="321" y="98"/>
                  </a:cubicBezTo>
                  <a:cubicBezTo>
                    <a:pt x="321" y="44"/>
                    <a:pt x="277" y="0"/>
                    <a:pt x="222" y="0"/>
                  </a:cubicBezTo>
                  <a:cubicBezTo>
                    <a:pt x="186" y="0"/>
                    <a:pt x="153" y="19"/>
                    <a:pt x="135" y="51"/>
                  </a:cubicBezTo>
                  <a:cubicBezTo>
                    <a:pt x="127" y="55"/>
                    <a:pt x="122" y="62"/>
                    <a:pt x="118" y="66"/>
                  </a:cubicBezTo>
                  <a:cubicBezTo>
                    <a:pt x="114" y="61"/>
                    <a:pt x="107" y="58"/>
                    <a:pt x="99" y="57"/>
                  </a:cubicBezTo>
                  <a:cubicBezTo>
                    <a:pt x="86" y="55"/>
                    <a:pt x="73" y="60"/>
                    <a:pt x="62" y="70"/>
                  </a:cubicBezTo>
                  <a:cubicBezTo>
                    <a:pt x="54" y="78"/>
                    <a:pt x="50" y="90"/>
                    <a:pt x="51" y="104"/>
                  </a:cubicBezTo>
                  <a:cubicBezTo>
                    <a:pt x="52" y="110"/>
                    <a:pt x="53" y="115"/>
                    <a:pt x="54" y="118"/>
                  </a:cubicBezTo>
                  <a:cubicBezTo>
                    <a:pt x="47" y="123"/>
                    <a:pt x="42" y="128"/>
                    <a:pt x="41" y="136"/>
                  </a:cubicBezTo>
                  <a:cubicBezTo>
                    <a:pt x="39" y="147"/>
                    <a:pt x="46" y="159"/>
                    <a:pt x="51" y="166"/>
                  </a:cubicBezTo>
                  <a:cubicBezTo>
                    <a:pt x="35" y="169"/>
                    <a:pt x="17" y="176"/>
                    <a:pt x="9" y="192"/>
                  </a:cubicBezTo>
                  <a:cubicBezTo>
                    <a:pt x="1" y="206"/>
                    <a:pt x="0" y="218"/>
                    <a:pt x="6" y="228"/>
                  </a:cubicBezTo>
                  <a:cubicBezTo>
                    <a:pt x="16" y="244"/>
                    <a:pt x="44" y="245"/>
                    <a:pt x="55" y="245"/>
                  </a:cubicBezTo>
                  <a:cubicBezTo>
                    <a:pt x="58" y="245"/>
                    <a:pt x="59" y="245"/>
                    <a:pt x="60" y="245"/>
                  </a:cubicBezTo>
                  <a:cubicBezTo>
                    <a:pt x="249" y="245"/>
                    <a:pt x="249" y="245"/>
                    <a:pt x="249" y="245"/>
                  </a:cubicBezTo>
                  <a:cubicBezTo>
                    <a:pt x="249" y="245"/>
                    <a:pt x="249" y="245"/>
                    <a:pt x="249" y="245"/>
                  </a:cubicBezTo>
                  <a:cubicBezTo>
                    <a:pt x="347" y="245"/>
                    <a:pt x="347" y="245"/>
                    <a:pt x="347" y="245"/>
                  </a:cubicBezTo>
                  <a:cubicBezTo>
                    <a:pt x="352" y="245"/>
                    <a:pt x="356" y="243"/>
                    <a:pt x="360" y="240"/>
                  </a:cubicBezTo>
                  <a:cubicBezTo>
                    <a:pt x="363" y="237"/>
                    <a:pt x="365" y="233"/>
                    <a:pt x="365" y="229"/>
                  </a:cubicBezTo>
                  <a:cubicBezTo>
                    <a:pt x="365" y="220"/>
                    <a:pt x="358" y="210"/>
                    <a:pt x="339" y="20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p:cNvSpPr>
            <p:nvPr/>
          </p:nvSpPr>
          <p:spPr bwMode="auto">
            <a:xfrm>
              <a:off x="580" y="3569"/>
              <a:ext cx="229" cy="150"/>
            </a:xfrm>
            <a:custGeom>
              <a:avLst/>
              <a:gdLst>
                <a:gd name="T0" fmla="*/ 67 w 96"/>
                <a:gd name="T1" fmla="*/ 24 h 63"/>
                <a:gd name="T2" fmla="*/ 65 w 96"/>
                <a:gd name="T3" fmla="*/ 23 h 63"/>
                <a:gd name="T4" fmla="*/ 28 w 96"/>
                <a:gd name="T5" fmla="*/ 2 h 63"/>
                <a:gd name="T6" fmla="*/ 0 w 96"/>
                <a:gd name="T7" fmla="*/ 39 h 63"/>
                <a:gd name="T8" fmla="*/ 3 w 96"/>
                <a:gd name="T9" fmla="*/ 44 h 63"/>
                <a:gd name="T10" fmla="*/ 4 w 96"/>
                <a:gd name="T11" fmla="*/ 44 h 63"/>
                <a:gd name="T12" fmla="*/ 8 w 96"/>
                <a:gd name="T13" fmla="*/ 40 h 63"/>
                <a:gd name="T14" fmla="*/ 30 w 96"/>
                <a:gd name="T15" fmla="*/ 10 h 63"/>
                <a:gd name="T16" fmla="*/ 55 w 96"/>
                <a:gd name="T17" fmla="*/ 23 h 63"/>
                <a:gd name="T18" fmla="*/ 26 w 96"/>
                <a:gd name="T19" fmla="*/ 50 h 63"/>
                <a:gd name="T20" fmla="*/ 29 w 96"/>
                <a:gd name="T21" fmla="*/ 56 h 63"/>
                <a:gd name="T22" fmla="*/ 34 w 96"/>
                <a:gd name="T23" fmla="*/ 53 h 63"/>
                <a:gd name="T24" fmla="*/ 66 w 96"/>
                <a:gd name="T25" fmla="*/ 32 h 63"/>
                <a:gd name="T26" fmla="*/ 86 w 96"/>
                <a:gd name="T27" fmla="*/ 58 h 63"/>
                <a:gd name="T28" fmla="*/ 90 w 96"/>
                <a:gd name="T29" fmla="*/ 63 h 63"/>
                <a:gd name="T30" fmla="*/ 90 w 96"/>
                <a:gd name="T31" fmla="*/ 63 h 63"/>
                <a:gd name="T32" fmla="*/ 94 w 96"/>
                <a:gd name="T33" fmla="*/ 59 h 63"/>
                <a:gd name="T34" fmla="*/ 67 w 96"/>
                <a:gd name="T35" fmla="*/ 2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63">
                  <a:moveTo>
                    <a:pt x="67" y="24"/>
                  </a:moveTo>
                  <a:cubicBezTo>
                    <a:pt x="67" y="24"/>
                    <a:pt x="66" y="23"/>
                    <a:pt x="65" y="23"/>
                  </a:cubicBezTo>
                  <a:cubicBezTo>
                    <a:pt x="56" y="8"/>
                    <a:pt x="42" y="0"/>
                    <a:pt x="28" y="2"/>
                  </a:cubicBezTo>
                  <a:cubicBezTo>
                    <a:pt x="23" y="3"/>
                    <a:pt x="4" y="8"/>
                    <a:pt x="0" y="39"/>
                  </a:cubicBezTo>
                  <a:cubicBezTo>
                    <a:pt x="0" y="42"/>
                    <a:pt x="1" y="44"/>
                    <a:pt x="3" y="44"/>
                  </a:cubicBezTo>
                  <a:cubicBezTo>
                    <a:pt x="4" y="44"/>
                    <a:pt x="4" y="44"/>
                    <a:pt x="4" y="44"/>
                  </a:cubicBezTo>
                  <a:cubicBezTo>
                    <a:pt x="6" y="44"/>
                    <a:pt x="8" y="42"/>
                    <a:pt x="8" y="40"/>
                  </a:cubicBezTo>
                  <a:cubicBezTo>
                    <a:pt x="10" y="23"/>
                    <a:pt x="18" y="12"/>
                    <a:pt x="30" y="10"/>
                  </a:cubicBezTo>
                  <a:cubicBezTo>
                    <a:pt x="39" y="9"/>
                    <a:pt x="48" y="14"/>
                    <a:pt x="55" y="23"/>
                  </a:cubicBezTo>
                  <a:cubicBezTo>
                    <a:pt x="44" y="25"/>
                    <a:pt x="33" y="33"/>
                    <a:pt x="26" y="50"/>
                  </a:cubicBezTo>
                  <a:cubicBezTo>
                    <a:pt x="25" y="53"/>
                    <a:pt x="26" y="55"/>
                    <a:pt x="29" y="56"/>
                  </a:cubicBezTo>
                  <a:cubicBezTo>
                    <a:pt x="31" y="57"/>
                    <a:pt x="33" y="56"/>
                    <a:pt x="34" y="53"/>
                  </a:cubicBezTo>
                  <a:cubicBezTo>
                    <a:pt x="40" y="37"/>
                    <a:pt x="52" y="29"/>
                    <a:pt x="66" y="32"/>
                  </a:cubicBezTo>
                  <a:cubicBezTo>
                    <a:pt x="77" y="34"/>
                    <a:pt x="87" y="45"/>
                    <a:pt x="86" y="58"/>
                  </a:cubicBezTo>
                  <a:cubicBezTo>
                    <a:pt x="86" y="60"/>
                    <a:pt x="87" y="62"/>
                    <a:pt x="90" y="63"/>
                  </a:cubicBezTo>
                  <a:cubicBezTo>
                    <a:pt x="90" y="63"/>
                    <a:pt x="90" y="63"/>
                    <a:pt x="90" y="63"/>
                  </a:cubicBezTo>
                  <a:cubicBezTo>
                    <a:pt x="92" y="63"/>
                    <a:pt x="94" y="61"/>
                    <a:pt x="94" y="59"/>
                  </a:cubicBezTo>
                  <a:cubicBezTo>
                    <a:pt x="96" y="43"/>
                    <a:pt x="84" y="28"/>
                    <a:pt x="67"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Freeform 7"/>
            <p:cNvSpPr>
              <a:spLocks/>
            </p:cNvSpPr>
            <p:nvPr/>
          </p:nvSpPr>
          <p:spPr bwMode="auto">
            <a:xfrm>
              <a:off x="463" y="3752"/>
              <a:ext cx="281" cy="117"/>
            </a:xfrm>
            <a:custGeom>
              <a:avLst/>
              <a:gdLst>
                <a:gd name="T0" fmla="*/ 87 w 118"/>
                <a:gd name="T1" fmla="*/ 1 h 49"/>
                <a:gd name="T2" fmla="*/ 53 w 118"/>
                <a:gd name="T3" fmla="*/ 17 h 49"/>
                <a:gd name="T4" fmla="*/ 33 w 118"/>
                <a:gd name="T5" fmla="*/ 8 h 49"/>
                <a:gd name="T6" fmla="*/ 14 w 118"/>
                <a:gd name="T7" fmla="*/ 16 h 49"/>
                <a:gd name="T8" fmla="*/ 7 w 118"/>
                <a:gd name="T9" fmla="*/ 47 h 49"/>
                <a:gd name="T10" fmla="*/ 10 w 118"/>
                <a:gd name="T11" fmla="*/ 49 h 49"/>
                <a:gd name="T12" fmla="*/ 13 w 118"/>
                <a:gd name="T13" fmla="*/ 48 h 49"/>
                <a:gd name="T14" fmla="*/ 13 w 118"/>
                <a:gd name="T15" fmla="*/ 42 h 49"/>
                <a:gd name="T16" fmla="*/ 19 w 118"/>
                <a:gd name="T17" fmla="*/ 22 h 49"/>
                <a:gd name="T18" fmla="*/ 51 w 118"/>
                <a:gd name="T19" fmla="*/ 27 h 49"/>
                <a:gd name="T20" fmla="*/ 54 w 118"/>
                <a:gd name="T21" fmla="*/ 28 h 49"/>
                <a:gd name="T22" fmla="*/ 58 w 118"/>
                <a:gd name="T23" fmla="*/ 25 h 49"/>
                <a:gd name="T24" fmla="*/ 86 w 118"/>
                <a:gd name="T25" fmla="*/ 10 h 49"/>
                <a:gd name="T26" fmla="*/ 109 w 118"/>
                <a:gd name="T27" fmla="*/ 27 h 49"/>
                <a:gd name="T28" fmla="*/ 114 w 118"/>
                <a:gd name="T29" fmla="*/ 30 h 49"/>
                <a:gd name="T30" fmla="*/ 117 w 118"/>
                <a:gd name="T31" fmla="*/ 25 h 49"/>
                <a:gd name="T32" fmla="*/ 87 w 118"/>
                <a:gd name="T33"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49">
                  <a:moveTo>
                    <a:pt x="87" y="1"/>
                  </a:moveTo>
                  <a:cubicBezTo>
                    <a:pt x="73" y="0"/>
                    <a:pt x="60" y="6"/>
                    <a:pt x="53" y="17"/>
                  </a:cubicBezTo>
                  <a:cubicBezTo>
                    <a:pt x="47" y="12"/>
                    <a:pt x="40" y="9"/>
                    <a:pt x="33" y="8"/>
                  </a:cubicBezTo>
                  <a:cubicBezTo>
                    <a:pt x="26" y="8"/>
                    <a:pt x="19" y="10"/>
                    <a:pt x="14" y="16"/>
                  </a:cubicBezTo>
                  <a:cubicBezTo>
                    <a:pt x="4" y="24"/>
                    <a:pt x="0" y="39"/>
                    <a:pt x="7" y="47"/>
                  </a:cubicBezTo>
                  <a:cubicBezTo>
                    <a:pt x="8" y="48"/>
                    <a:pt x="9" y="49"/>
                    <a:pt x="10" y="49"/>
                  </a:cubicBezTo>
                  <a:cubicBezTo>
                    <a:pt x="11" y="49"/>
                    <a:pt x="12" y="48"/>
                    <a:pt x="13" y="48"/>
                  </a:cubicBezTo>
                  <a:cubicBezTo>
                    <a:pt x="15" y="46"/>
                    <a:pt x="15" y="44"/>
                    <a:pt x="13" y="42"/>
                  </a:cubicBezTo>
                  <a:cubicBezTo>
                    <a:pt x="10" y="38"/>
                    <a:pt x="12" y="28"/>
                    <a:pt x="19" y="22"/>
                  </a:cubicBezTo>
                  <a:cubicBezTo>
                    <a:pt x="33" y="9"/>
                    <a:pt x="47" y="22"/>
                    <a:pt x="51" y="27"/>
                  </a:cubicBezTo>
                  <a:cubicBezTo>
                    <a:pt x="52" y="28"/>
                    <a:pt x="53" y="28"/>
                    <a:pt x="54" y="28"/>
                  </a:cubicBezTo>
                  <a:cubicBezTo>
                    <a:pt x="56" y="28"/>
                    <a:pt x="57" y="27"/>
                    <a:pt x="58" y="25"/>
                  </a:cubicBezTo>
                  <a:cubicBezTo>
                    <a:pt x="63" y="14"/>
                    <a:pt x="73" y="8"/>
                    <a:pt x="86" y="10"/>
                  </a:cubicBezTo>
                  <a:cubicBezTo>
                    <a:pt x="97" y="11"/>
                    <a:pt x="107" y="18"/>
                    <a:pt x="109" y="27"/>
                  </a:cubicBezTo>
                  <a:cubicBezTo>
                    <a:pt x="109" y="29"/>
                    <a:pt x="112" y="31"/>
                    <a:pt x="114" y="30"/>
                  </a:cubicBezTo>
                  <a:cubicBezTo>
                    <a:pt x="116" y="30"/>
                    <a:pt x="118" y="28"/>
                    <a:pt x="117" y="25"/>
                  </a:cubicBezTo>
                  <a:cubicBezTo>
                    <a:pt x="114" y="13"/>
                    <a:pt x="102" y="3"/>
                    <a:pt x="87"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8"/>
            <p:cNvSpPr>
              <a:spLocks/>
            </p:cNvSpPr>
            <p:nvPr/>
          </p:nvSpPr>
          <p:spPr bwMode="auto">
            <a:xfrm>
              <a:off x="830" y="3268"/>
              <a:ext cx="19" cy="93"/>
            </a:xfrm>
            <a:custGeom>
              <a:avLst/>
              <a:gdLst>
                <a:gd name="T0" fmla="*/ 4 w 8"/>
                <a:gd name="T1" fmla="*/ 39 h 39"/>
                <a:gd name="T2" fmla="*/ 4 w 8"/>
                <a:gd name="T3" fmla="*/ 39 h 39"/>
                <a:gd name="T4" fmla="*/ 8 w 8"/>
                <a:gd name="T5" fmla="*/ 35 h 39"/>
                <a:gd name="T6" fmla="*/ 8 w 8"/>
                <a:gd name="T7" fmla="*/ 4 h 39"/>
                <a:gd name="T8" fmla="*/ 4 w 8"/>
                <a:gd name="T9" fmla="*/ 0 h 39"/>
                <a:gd name="T10" fmla="*/ 0 w 8"/>
                <a:gd name="T11" fmla="*/ 4 h 39"/>
                <a:gd name="T12" fmla="*/ 0 w 8"/>
                <a:gd name="T13" fmla="*/ 35 h 39"/>
                <a:gd name="T14" fmla="*/ 4 w 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39">
                  <a:moveTo>
                    <a:pt x="4" y="39"/>
                  </a:moveTo>
                  <a:cubicBezTo>
                    <a:pt x="4" y="39"/>
                    <a:pt x="4" y="39"/>
                    <a:pt x="4" y="39"/>
                  </a:cubicBezTo>
                  <a:cubicBezTo>
                    <a:pt x="6" y="39"/>
                    <a:pt x="8" y="37"/>
                    <a:pt x="8" y="35"/>
                  </a:cubicBezTo>
                  <a:cubicBezTo>
                    <a:pt x="8" y="4"/>
                    <a:pt x="8" y="4"/>
                    <a:pt x="8" y="4"/>
                  </a:cubicBezTo>
                  <a:cubicBezTo>
                    <a:pt x="8" y="2"/>
                    <a:pt x="6" y="0"/>
                    <a:pt x="4" y="0"/>
                  </a:cubicBezTo>
                  <a:cubicBezTo>
                    <a:pt x="2" y="0"/>
                    <a:pt x="0" y="2"/>
                    <a:pt x="0" y="4"/>
                  </a:cubicBezTo>
                  <a:cubicBezTo>
                    <a:pt x="0" y="35"/>
                    <a:pt x="0" y="35"/>
                    <a:pt x="0" y="35"/>
                  </a:cubicBezTo>
                  <a:cubicBezTo>
                    <a:pt x="0" y="37"/>
                    <a:pt x="2" y="39"/>
                    <a:pt x="4"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9"/>
            <p:cNvSpPr>
              <a:spLocks/>
            </p:cNvSpPr>
            <p:nvPr/>
          </p:nvSpPr>
          <p:spPr bwMode="auto">
            <a:xfrm>
              <a:off x="661" y="3311"/>
              <a:ext cx="60" cy="86"/>
            </a:xfrm>
            <a:custGeom>
              <a:avLst/>
              <a:gdLst>
                <a:gd name="T0" fmla="*/ 17 w 25"/>
                <a:gd name="T1" fmla="*/ 33 h 36"/>
                <a:gd name="T2" fmla="*/ 21 w 25"/>
                <a:gd name="T3" fmla="*/ 36 h 36"/>
                <a:gd name="T4" fmla="*/ 23 w 25"/>
                <a:gd name="T5" fmla="*/ 35 h 36"/>
                <a:gd name="T6" fmla="*/ 24 w 25"/>
                <a:gd name="T7" fmla="*/ 29 h 36"/>
                <a:gd name="T8" fmla="*/ 9 w 25"/>
                <a:gd name="T9" fmla="*/ 3 h 36"/>
                <a:gd name="T10" fmla="*/ 3 w 25"/>
                <a:gd name="T11" fmla="*/ 1 h 36"/>
                <a:gd name="T12" fmla="*/ 2 w 25"/>
                <a:gd name="T13" fmla="*/ 7 h 36"/>
                <a:gd name="T14" fmla="*/ 17 w 25"/>
                <a:gd name="T15" fmla="*/ 33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6">
                  <a:moveTo>
                    <a:pt x="17" y="33"/>
                  </a:moveTo>
                  <a:cubicBezTo>
                    <a:pt x="18" y="35"/>
                    <a:pt x="19" y="36"/>
                    <a:pt x="21" y="36"/>
                  </a:cubicBezTo>
                  <a:cubicBezTo>
                    <a:pt x="21" y="36"/>
                    <a:pt x="22" y="35"/>
                    <a:pt x="23" y="35"/>
                  </a:cubicBezTo>
                  <a:cubicBezTo>
                    <a:pt x="25" y="34"/>
                    <a:pt x="25" y="31"/>
                    <a:pt x="24" y="29"/>
                  </a:cubicBezTo>
                  <a:cubicBezTo>
                    <a:pt x="9" y="3"/>
                    <a:pt x="9" y="3"/>
                    <a:pt x="9" y="3"/>
                  </a:cubicBezTo>
                  <a:cubicBezTo>
                    <a:pt x="8" y="1"/>
                    <a:pt x="5" y="0"/>
                    <a:pt x="3" y="1"/>
                  </a:cubicBezTo>
                  <a:cubicBezTo>
                    <a:pt x="1" y="2"/>
                    <a:pt x="0" y="5"/>
                    <a:pt x="2" y="7"/>
                  </a:cubicBezTo>
                  <a:lnTo>
                    <a:pt x="17" y="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10"/>
            <p:cNvSpPr>
              <a:spLocks/>
            </p:cNvSpPr>
            <p:nvPr/>
          </p:nvSpPr>
          <p:spPr bwMode="auto">
            <a:xfrm>
              <a:off x="542" y="3433"/>
              <a:ext cx="86" cy="57"/>
            </a:xfrm>
            <a:custGeom>
              <a:avLst/>
              <a:gdLst>
                <a:gd name="T0" fmla="*/ 2 w 36"/>
                <a:gd name="T1" fmla="*/ 8 h 24"/>
                <a:gd name="T2" fmla="*/ 29 w 36"/>
                <a:gd name="T3" fmla="*/ 24 h 24"/>
                <a:gd name="T4" fmla="*/ 31 w 36"/>
                <a:gd name="T5" fmla="*/ 24 h 24"/>
                <a:gd name="T6" fmla="*/ 34 w 36"/>
                <a:gd name="T7" fmla="*/ 22 h 24"/>
                <a:gd name="T8" fmla="*/ 33 w 36"/>
                <a:gd name="T9" fmla="*/ 16 h 24"/>
                <a:gd name="T10" fmla="*/ 6 w 36"/>
                <a:gd name="T11" fmla="*/ 1 h 24"/>
                <a:gd name="T12" fmla="*/ 1 w 36"/>
                <a:gd name="T13" fmla="*/ 3 h 24"/>
                <a:gd name="T14" fmla="*/ 2 w 36"/>
                <a:gd name="T15" fmla="*/ 8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4">
                  <a:moveTo>
                    <a:pt x="2" y="8"/>
                  </a:moveTo>
                  <a:cubicBezTo>
                    <a:pt x="29" y="24"/>
                    <a:pt x="29" y="24"/>
                    <a:pt x="29" y="24"/>
                  </a:cubicBezTo>
                  <a:cubicBezTo>
                    <a:pt x="29" y="24"/>
                    <a:pt x="30" y="24"/>
                    <a:pt x="31" y="24"/>
                  </a:cubicBezTo>
                  <a:cubicBezTo>
                    <a:pt x="32" y="24"/>
                    <a:pt x="34" y="24"/>
                    <a:pt x="34" y="22"/>
                  </a:cubicBezTo>
                  <a:cubicBezTo>
                    <a:pt x="36" y="20"/>
                    <a:pt x="35" y="18"/>
                    <a:pt x="33" y="16"/>
                  </a:cubicBezTo>
                  <a:cubicBezTo>
                    <a:pt x="6" y="1"/>
                    <a:pt x="6" y="1"/>
                    <a:pt x="6" y="1"/>
                  </a:cubicBezTo>
                  <a:cubicBezTo>
                    <a:pt x="4" y="0"/>
                    <a:pt x="2" y="1"/>
                    <a:pt x="1" y="3"/>
                  </a:cubicBezTo>
                  <a:cubicBezTo>
                    <a:pt x="0" y="5"/>
                    <a:pt x="0" y="7"/>
                    <a:pt x="2"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1"/>
            <p:cNvSpPr>
              <a:spLocks/>
            </p:cNvSpPr>
            <p:nvPr/>
          </p:nvSpPr>
          <p:spPr bwMode="auto">
            <a:xfrm>
              <a:off x="1054" y="3728"/>
              <a:ext cx="84" cy="58"/>
            </a:xfrm>
            <a:custGeom>
              <a:avLst/>
              <a:gdLst>
                <a:gd name="T0" fmla="*/ 6 w 35"/>
                <a:gd name="T1" fmla="*/ 1 h 24"/>
                <a:gd name="T2" fmla="*/ 1 w 35"/>
                <a:gd name="T3" fmla="*/ 3 h 24"/>
                <a:gd name="T4" fmla="*/ 2 w 35"/>
                <a:gd name="T5" fmla="*/ 9 h 24"/>
                <a:gd name="T6" fmla="*/ 29 w 35"/>
                <a:gd name="T7" fmla="*/ 24 h 24"/>
                <a:gd name="T8" fmla="*/ 31 w 35"/>
                <a:gd name="T9" fmla="*/ 24 h 24"/>
                <a:gd name="T10" fmla="*/ 34 w 35"/>
                <a:gd name="T11" fmla="*/ 22 h 24"/>
                <a:gd name="T12" fmla="*/ 33 w 35"/>
                <a:gd name="T13" fmla="*/ 17 h 24"/>
                <a:gd name="T14" fmla="*/ 6 w 35"/>
                <a:gd name="T15" fmla="*/ 1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4">
                  <a:moveTo>
                    <a:pt x="6" y="1"/>
                  </a:moveTo>
                  <a:cubicBezTo>
                    <a:pt x="4" y="0"/>
                    <a:pt x="2" y="1"/>
                    <a:pt x="1" y="3"/>
                  </a:cubicBezTo>
                  <a:cubicBezTo>
                    <a:pt x="0" y="5"/>
                    <a:pt x="0" y="7"/>
                    <a:pt x="2" y="9"/>
                  </a:cubicBezTo>
                  <a:cubicBezTo>
                    <a:pt x="29" y="24"/>
                    <a:pt x="29" y="24"/>
                    <a:pt x="29" y="24"/>
                  </a:cubicBezTo>
                  <a:cubicBezTo>
                    <a:pt x="29" y="24"/>
                    <a:pt x="30" y="24"/>
                    <a:pt x="31" y="24"/>
                  </a:cubicBezTo>
                  <a:cubicBezTo>
                    <a:pt x="32" y="24"/>
                    <a:pt x="34" y="24"/>
                    <a:pt x="34" y="22"/>
                  </a:cubicBezTo>
                  <a:cubicBezTo>
                    <a:pt x="35" y="20"/>
                    <a:pt x="35" y="18"/>
                    <a:pt x="33" y="17"/>
                  </a:cubicBezTo>
                  <a:lnTo>
                    <a:pt x="6"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2"/>
            <p:cNvSpPr>
              <a:spLocks/>
            </p:cNvSpPr>
            <p:nvPr/>
          </p:nvSpPr>
          <p:spPr bwMode="auto">
            <a:xfrm>
              <a:off x="1090" y="3600"/>
              <a:ext cx="93" cy="21"/>
            </a:xfrm>
            <a:custGeom>
              <a:avLst/>
              <a:gdLst>
                <a:gd name="T0" fmla="*/ 0 w 39"/>
                <a:gd name="T1" fmla="*/ 4 h 9"/>
                <a:gd name="T2" fmla="*/ 4 w 39"/>
                <a:gd name="T3" fmla="*/ 9 h 9"/>
                <a:gd name="T4" fmla="*/ 4 w 39"/>
                <a:gd name="T5" fmla="*/ 9 h 9"/>
                <a:gd name="T6" fmla="*/ 4 w 39"/>
                <a:gd name="T7" fmla="*/ 9 h 9"/>
                <a:gd name="T8" fmla="*/ 34 w 39"/>
                <a:gd name="T9" fmla="*/ 9 h 9"/>
                <a:gd name="T10" fmla="*/ 37 w 39"/>
                <a:gd name="T11" fmla="*/ 7 h 9"/>
                <a:gd name="T12" fmla="*/ 39 w 39"/>
                <a:gd name="T13" fmla="*/ 4 h 9"/>
                <a:gd name="T14" fmla="*/ 34 w 39"/>
                <a:gd name="T15" fmla="*/ 0 h 9"/>
                <a:gd name="T16" fmla="*/ 4 w 39"/>
                <a:gd name="T17" fmla="*/ 0 h 9"/>
                <a:gd name="T18" fmla="*/ 0 w 39"/>
                <a:gd name="T19"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9">
                  <a:moveTo>
                    <a:pt x="0" y="4"/>
                  </a:moveTo>
                  <a:cubicBezTo>
                    <a:pt x="0" y="7"/>
                    <a:pt x="2" y="9"/>
                    <a:pt x="4" y="9"/>
                  </a:cubicBezTo>
                  <a:cubicBezTo>
                    <a:pt x="4" y="9"/>
                    <a:pt x="4" y="9"/>
                    <a:pt x="4" y="9"/>
                  </a:cubicBezTo>
                  <a:cubicBezTo>
                    <a:pt x="4" y="9"/>
                    <a:pt x="4" y="9"/>
                    <a:pt x="4" y="9"/>
                  </a:cubicBezTo>
                  <a:cubicBezTo>
                    <a:pt x="34" y="9"/>
                    <a:pt x="34" y="9"/>
                    <a:pt x="34" y="9"/>
                  </a:cubicBezTo>
                  <a:cubicBezTo>
                    <a:pt x="36" y="9"/>
                    <a:pt x="37" y="8"/>
                    <a:pt x="37" y="7"/>
                  </a:cubicBezTo>
                  <a:cubicBezTo>
                    <a:pt x="38" y="7"/>
                    <a:pt x="39" y="6"/>
                    <a:pt x="39" y="4"/>
                  </a:cubicBezTo>
                  <a:cubicBezTo>
                    <a:pt x="39" y="2"/>
                    <a:pt x="37" y="0"/>
                    <a:pt x="34" y="0"/>
                  </a:cubicBezTo>
                  <a:cubicBezTo>
                    <a:pt x="4" y="0"/>
                    <a:pt x="4" y="0"/>
                    <a:pt x="4" y="0"/>
                  </a:cubicBezTo>
                  <a:cubicBezTo>
                    <a:pt x="2" y="0"/>
                    <a:pt x="0" y="2"/>
                    <a:pt x="0" y="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3"/>
            <p:cNvSpPr>
              <a:spLocks/>
            </p:cNvSpPr>
            <p:nvPr/>
          </p:nvSpPr>
          <p:spPr bwMode="auto">
            <a:xfrm>
              <a:off x="1054" y="3433"/>
              <a:ext cx="86" cy="57"/>
            </a:xfrm>
            <a:custGeom>
              <a:avLst/>
              <a:gdLst>
                <a:gd name="T0" fmla="*/ 4 w 36"/>
                <a:gd name="T1" fmla="*/ 24 h 24"/>
                <a:gd name="T2" fmla="*/ 6 w 36"/>
                <a:gd name="T3" fmla="*/ 24 h 24"/>
                <a:gd name="T4" fmla="*/ 33 w 36"/>
                <a:gd name="T5" fmla="*/ 8 h 24"/>
                <a:gd name="T6" fmla="*/ 34 w 36"/>
                <a:gd name="T7" fmla="*/ 3 h 24"/>
                <a:gd name="T8" fmla="*/ 29 w 36"/>
                <a:gd name="T9" fmla="*/ 1 h 24"/>
                <a:gd name="T10" fmla="*/ 2 w 36"/>
                <a:gd name="T11" fmla="*/ 16 h 24"/>
                <a:gd name="T12" fmla="*/ 1 w 36"/>
                <a:gd name="T13" fmla="*/ 22 h 24"/>
                <a:gd name="T14" fmla="*/ 4 w 36"/>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4">
                  <a:moveTo>
                    <a:pt x="4" y="24"/>
                  </a:moveTo>
                  <a:cubicBezTo>
                    <a:pt x="5" y="24"/>
                    <a:pt x="6" y="24"/>
                    <a:pt x="6" y="24"/>
                  </a:cubicBezTo>
                  <a:cubicBezTo>
                    <a:pt x="33" y="8"/>
                    <a:pt x="33" y="8"/>
                    <a:pt x="33" y="8"/>
                  </a:cubicBezTo>
                  <a:cubicBezTo>
                    <a:pt x="35" y="7"/>
                    <a:pt x="36" y="5"/>
                    <a:pt x="34" y="3"/>
                  </a:cubicBezTo>
                  <a:cubicBezTo>
                    <a:pt x="33" y="1"/>
                    <a:pt x="31" y="0"/>
                    <a:pt x="29" y="1"/>
                  </a:cubicBezTo>
                  <a:cubicBezTo>
                    <a:pt x="2" y="16"/>
                    <a:pt x="2" y="16"/>
                    <a:pt x="2" y="16"/>
                  </a:cubicBezTo>
                  <a:cubicBezTo>
                    <a:pt x="0" y="18"/>
                    <a:pt x="0" y="20"/>
                    <a:pt x="1" y="22"/>
                  </a:cubicBezTo>
                  <a:cubicBezTo>
                    <a:pt x="1" y="23"/>
                    <a:pt x="3" y="24"/>
                    <a:pt x="4"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4"/>
            <p:cNvSpPr>
              <a:spLocks/>
            </p:cNvSpPr>
            <p:nvPr/>
          </p:nvSpPr>
          <p:spPr bwMode="auto">
            <a:xfrm>
              <a:off x="959" y="3311"/>
              <a:ext cx="60" cy="83"/>
            </a:xfrm>
            <a:custGeom>
              <a:avLst/>
              <a:gdLst>
                <a:gd name="T0" fmla="*/ 2 w 25"/>
                <a:gd name="T1" fmla="*/ 35 h 35"/>
                <a:gd name="T2" fmla="*/ 4 w 25"/>
                <a:gd name="T3" fmla="*/ 35 h 35"/>
                <a:gd name="T4" fmla="*/ 8 w 25"/>
                <a:gd name="T5" fmla="*/ 33 h 35"/>
                <a:gd name="T6" fmla="*/ 23 w 25"/>
                <a:gd name="T7" fmla="*/ 7 h 35"/>
                <a:gd name="T8" fmla="*/ 22 w 25"/>
                <a:gd name="T9" fmla="*/ 1 h 35"/>
                <a:gd name="T10" fmla="*/ 16 w 25"/>
                <a:gd name="T11" fmla="*/ 2 h 35"/>
                <a:gd name="T12" fmla="*/ 1 w 25"/>
                <a:gd name="T13" fmla="*/ 29 h 35"/>
                <a:gd name="T14" fmla="*/ 2 w 2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5">
                  <a:moveTo>
                    <a:pt x="2" y="35"/>
                  </a:moveTo>
                  <a:cubicBezTo>
                    <a:pt x="3" y="35"/>
                    <a:pt x="4" y="35"/>
                    <a:pt x="4" y="35"/>
                  </a:cubicBezTo>
                  <a:cubicBezTo>
                    <a:pt x="6" y="35"/>
                    <a:pt x="7" y="35"/>
                    <a:pt x="8" y="33"/>
                  </a:cubicBezTo>
                  <a:cubicBezTo>
                    <a:pt x="23" y="7"/>
                    <a:pt x="23" y="7"/>
                    <a:pt x="23" y="7"/>
                  </a:cubicBezTo>
                  <a:cubicBezTo>
                    <a:pt x="25" y="5"/>
                    <a:pt x="24" y="2"/>
                    <a:pt x="22" y="1"/>
                  </a:cubicBezTo>
                  <a:cubicBezTo>
                    <a:pt x="20" y="0"/>
                    <a:pt x="17" y="0"/>
                    <a:pt x="16" y="2"/>
                  </a:cubicBezTo>
                  <a:cubicBezTo>
                    <a:pt x="1" y="29"/>
                    <a:pt x="1" y="29"/>
                    <a:pt x="1" y="29"/>
                  </a:cubicBezTo>
                  <a:cubicBezTo>
                    <a:pt x="0" y="31"/>
                    <a:pt x="0" y="34"/>
                    <a:pt x="2"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5" name="Group 44"/>
          <p:cNvGrpSpPr/>
          <p:nvPr/>
        </p:nvGrpSpPr>
        <p:grpSpPr>
          <a:xfrm>
            <a:off x="2088967" y="5156193"/>
            <a:ext cx="1259071" cy="979360"/>
            <a:chOff x="2363286" y="5000414"/>
            <a:chExt cx="1728914" cy="1344824"/>
          </a:xfrm>
        </p:grpSpPr>
        <p:grpSp>
          <p:nvGrpSpPr>
            <p:cNvPr id="176" name="Group 175"/>
            <p:cNvGrpSpPr/>
            <p:nvPr/>
          </p:nvGrpSpPr>
          <p:grpSpPr>
            <a:xfrm>
              <a:off x="3304663" y="5000414"/>
              <a:ext cx="787537" cy="787537"/>
              <a:chOff x="5218113" y="1530350"/>
              <a:chExt cx="1227137" cy="1227138"/>
            </a:xfrm>
            <a:solidFill>
              <a:schemeClr val="accent4"/>
            </a:solidFill>
          </p:grpSpPr>
          <p:sp>
            <p:nvSpPr>
              <p:cNvPr id="177" name="Freeform 36"/>
              <p:cNvSpPr>
                <a:spLocks noEditPoints="1"/>
              </p:cNvSpPr>
              <p:nvPr/>
            </p:nvSpPr>
            <p:spPr bwMode="auto">
              <a:xfrm>
                <a:off x="5384800" y="1697038"/>
                <a:ext cx="895350" cy="895350"/>
              </a:xfrm>
              <a:custGeom>
                <a:avLst/>
                <a:gdLst>
                  <a:gd name="T0" fmla="*/ 140 w 238"/>
                  <a:gd name="T1" fmla="*/ 25 h 238"/>
                  <a:gd name="T2" fmla="*/ 24 w 238"/>
                  <a:gd name="T3" fmla="*/ 98 h 238"/>
                  <a:gd name="T4" fmla="*/ 98 w 238"/>
                  <a:gd name="T5" fmla="*/ 214 h 238"/>
                  <a:gd name="T6" fmla="*/ 213 w 238"/>
                  <a:gd name="T7" fmla="*/ 140 h 238"/>
                  <a:gd name="T8" fmla="*/ 140 w 238"/>
                  <a:gd name="T9" fmla="*/ 25 h 238"/>
                  <a:gd name="T10" fmla="*/ 95 w 238"/>
                  <a:gd name="T11" fmla="*/ 225 h 238"/>
                  <a:gd name="T12" fmla="*/ 13 w 238"/>
                  <a:gd name="T13" fmla="*/ 96 h 238"/>
                  <a:gd name="T14" fmla="*/ 142 w 238"/>
                  <a:gd name="T15" fmla="*/ 13 h 238"/>
                  <a:gd name="T16" fmla="*/ 225 w 238"/>
                  <a:gd name="T17" fmla="*/ 143 h 238"/>
                  <a:gd name="T18" fmla="*/ 95 w 238"/>
                  <a:gd name="T19" fmla="*/ 2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238">
                    <a:moveTo>
                      <a:pt x="140" y="25"/>
                    </a:moveTo>
                    <a:cubicBezTo>
                      <a:pt x="88" y="13"/>
                      <a:pt x="36" y="46"/>
                      <a:pt x="24" y="98"/>
                    </a:cubicBezTo>
                    <a:cubicBezTo>
                      <a:pt x="13" y="150"/>
                      <a:pt x="46" y="202"/>
                      <a:pt x="98" y="214"/>
                    </a:cubicBezTo>
                    <a:cubicBezTo>
                      <a:pt x="150" y="225"/>
                      <a:pt x="202" y="192"/>
                      <a:pt x="213" y="140"/>
                    </a:cubicBezTo>
                    <a:cubicBezTo>
                      <a:pt x="225" y="88"/>
                      <a:pt x="192" y="36"/>
                      <a:pt x="140" y="25"/>
                    </a:cubicBezTo>
                    <a:moveTo>
                      <a:pt x="95" y="225"/>
                    </a:moveTo>
                    <a:cubicBezTo>
                      <a:pt x="37" y="212"/>
                      <a:pt x="0" y="154"/>
                      <a:pt x="13" y="96"/>
                    </a:cubicBezTo>
                    <a:cubicBezTo>
                      <a:pt x="26" y="37"/>
                      <a:pt x="84" y="0"/>
                      <a:pt x="142" y="13"/>
                    </a:cubicBezTo>
                    <a:cubicBezTo>
                      <a:pt x="201" y="26"/>
                      <a:pt x="238" y="84"/>
                      <a:pt x="225" y="143"/>
                    </a:cubicBezTo>
                    <a:cubicBezTo>
                      <a:pt x="212" y="201"/>
                      <a:pt x="154" y="238"/>
                      <a:pt x="95"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Freeform 37"/>
              <p:cNvSpPr>
                <a:spLocks/>
              </p:cNvSpPr>
              <p:nvPr/>
            </p:nvSpPr>
            <p:spPr bwMode="auto">
              <a:xfrm>
                <a:off x="5783263" y="1530350"/>
                <a:ext cx="49213" cy="139700"/>
              </a:xfrm>
              <a:custGeom>
                <a:avLst/>
                <a:gdLst>
                  <a:gd name="T0" fmla="*/ 6 w 13"/>
                  <a:gd name="T1" fmla="*/ 37 h 37"/>
                  <a:gd name="T2" fmla="*/ 1 w 13"/>
                  <a:gd name="T3" fmla="*/ 31 h 37"/>
                  <a:gd name="T4" fmla="*/ 0 w 13"/>
                  <a:gd name="T5" fmla="*/ 7 h 37"/>
                  <a:gd name="T6" fmla="*/ 6 w 13"/>
                  <a:gd name="T7" fmla="*/ 0 h 37"/>
                  <a:gd name="T8" fmla="*/ 12 w 13"/>
                  <a:gd name="T9" fmla="*/ 6 h 37"/>
                  <a:gd name="T10" fmla="*/ 13 w 13"/>
                  <a:gd name="T11" fmla="*/ 31 h 37"/>
                  <a:gd name="T12" fmla="*/ 7 w 13"/>
                  <a:gd name="T13" fmla="*/ 37 h 37"/>
                  <a:gd name="T14" fmla="*/ 6 w 13"/>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7">
                    <a:moveTo>
                      <a:pt x="6" y="37"/>
                    </a:moveTo>
                    <a:cubicBezTo>
                      <a:pt x="3" y="36"/>
                      <a:pt x="1" y="34"/>
                      <a:pt x="1" y="31"/>
                    </a:cubicBezTo>
                    <a:cubicBezTo>
                      <a:pt x="0" y="7"/>
                      <a:pt x="0" y="7"/>
                      <a:pt x="0" y="7"/>
                    </a:cubicBezTo>
                    <a:cubicBezTo>
                      <a:pt x="0" y="3"/>
                      <a:pt x="2" y="0"/>
                      <a:pt x="6" y="0"/>
                    </a:cubicBezTo>
                    <a:cubicBezTo>
                      <a:pt x="9" y="0"/>
                      <a:pt x="12" y="3"/>
                      <a:pt x="12" y="6"/>
                    </a:cubicBezTo>
                    <a:cubicBezTo>
                      <a:pt x="13" y="31"/>
                      <a:pt x="13" y="31"/>
                      <a:pt x="13" y="31"/>
                    </a:cubicBezTo>
                    <a:cubicBezTo>
                      <a:pt x="13" y="34"/>
                      <a:pt x="11" y="37"/>
                      <a:pt x="7" y="37"/>
                    </a:cubicBezTo>
                    <a:cubicBezTo>
                      <a:pt x="7" y="37"/>
                      <a:pt x="6"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38"/>
              <p:cNvSpPr>
                <a:spLocks/>
              </p:cNvSpPr>
              <p:nvPr/>
            </p:nvSpPr>
            <p:spPr bwMode="auto">
              <a:xfrm>
                <a:off x="5915025" y="1541463"/>
                <a:ext cx="66675" cy="144463"/>
              </a:xfrm>
              <a:custGeom>
                <a:avLst/>
                <a:gdLst>
                  <a:gd name="T0" fmla="*/ 5 w 18"/>
                  <a:gd name="T1" fmla="*/ 37 h 38"/>
                  <a:gd name="T2" fmla="*/ 1 w 18"/>
                  <a:gd name="T3" fmla="*/ 30 h 38"/>
                  <a:gd name="T4" fmla="*/ 6 w 18"/>
                  <a:gd name="T5" fmla="*/ 6 h 38"/>
                  <a:gd name="T6" fmla="*/ 13 w 18"/>
                  <a:gd name="T7" fmla="*/ 1 h 38"/>
                  <a:gd name="T8" fmla="*/ 18 w 18"/>
                  <a:gd name="T9" fmla="*/ 8 h 38"/>
                  <a:gd name="T10" fmla="*/ 12 w 18"/>
                  <a:gd name="T11" fmla="*/ 32 h 38"/>
                  <a:gd name="T12" fmla="*/ 5 w 18"/>
                  <a:gd name="T13" fmla="*/ 37 h 38"/>
                </a:gdLst>
                <a:ahLst/>
                <a:cxnLst>
                  <a:cxn ang="0">
                    <a:pos x="T0" y="T1"/>
                  </a:cxn>
                  <a:cxn ang="0">
                    <a:pos x="T2" y="T3"/>
                  </a:cxn>
                  <a:cxn ang="0">
                    <a:pos x="T4" y="T5"/>
                  </a:cxn>
                  <a:cxn ang="0">
                    <a:pos x="T6" y="T7"/>
                  </a:cxn>
                  <a:cxn ang="0">
                    <a:pos x="T8" y="T9"/>
                  </a:cxn>
                  <a:cxn ang="0">
                    <a:pos x="T10" y="T11"/>
                  </a:cxn>
                  <a:cxn ang="0">
                    <a:pos x="T12" y="T13"/>
                  </a:cxn>
                </a:cxnLst>
                <a:rect l="0" t="0" r="r" b="b"/>
                <a:pathLst>
                  <a:path w="18" h="38">
                    <a:moveTo>
                      <a:pt x="5" y="37"/>
                    </a:moveTo>
                    <a:cubicBezTo>
                      <a:pt x="2" y="36"/>
                      <a:pt x="0" y="33"/>
                      <a:pt x="1" y="30"/>
                    </a:cubicBezTo>
                    <a:cubicBezTo>
                      <a:pt x="6" y="6"/>
                      <a:pt x="6" y="6"/>
                      <a:pt x="6" y="6"/>
                    </a:cubicBezTo>
                    <a:cubicBezTo>
                      <a:pt x="7" y="2"/>
                      <a:pt x="10" y="0"/>
                      <a:pt x="13" y="1"/>
                    </a:cubicBezTo>
                    <a:cubicBezTo>
                      <a:pt x="16" y="2"/>
                      <a:pt x="18" y="5"/>
                      <a:pt x="18" y="8"/>
                    </a:cubicBezTo>
                    <a:cubicBezTo>
                      <a:pt x="12" y="32"/>
                      <a:pt x="12" y="32"/>
                      <a:pt x="12" y="32"/>
                    </a:cubicBezTo>
                    <a:cubicBezTo>
                      <a:pt x="12" y="35"/>
                      <a:pt x="8" y="38"/>
                      <a:pt x="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39"/>
              <p:cNvSpPr>
                <a:spLocks/>
              </p:cNvSpPr>
              <p:nvPr/>
            </p:nvSpPr>
            <p:spPr bwMode="auto">
              <a:xfrm>
                <a:off x="6035675" y="1595438"/>
                <a:ext cx="93663" cy="131763"/>
              </a:xfrm>
              <a:custGeom>
                <a:avLst/>
                <a:gdLst>
                  <a:gd name="T0" fmla="*/ 6 w 25"/>
                  <a:gd name="T1" fmla="*/ 35 h 35"/>
                  <a:gd name="T2" fmla="*/ 4 w 25"/>
                  <a:gd name="T3" fmla="*/ 34 h 35"/>
                  <a:gd name="T4" fmla="*/ 2 w 25"/>
                  <a:gd name="T5" fmla="*/ 26 h 35"/>
                  <a:gd name="T6" fmla="*/ 13 w 25"/>
                  <a:gd name="T7" fmla="*/ 4 h 35"/>
                  <a:gd name="T8" fmla="*/ 21 w 25"/>
                  <a:gd name="T9" fmla="*/ 2 h 35"/>
                  <a:gd name="T10" fmla="*/ 24 w 25"/>
                  <a:gd name="T11" fmla="*/ 10 h 35"/>
                  <a:gd name="T12" fmla="*/ 12 w 25"/>
                  <a:gd name="T13" fmla="*/ 32 h 35"/>
                  <a:gd name="T14" fmla="*/ 6 w 25"/>
                  <a:gd name="T15" fmla="*/ 35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35">
                    <a:moveTo>
                      <a:pt x="6" y="35"/>
                    </a:moveTo>
                    <a:cubicBezTo>
                      <a:pt x="5" y="35"/>
                      <a:pt x="5" y="34"/>
                      <a:pt x="4" y="34"/>
                    </a:cubicBezTo>
                    <a:cubicBezTo>
                      <a:pt x="1" y="33"/>
                      <a:pt x="0" y="29"/>
                      <a:pt x="2" y="26"/>
                    </a:cubicBezTo>
                    <a:cubicBezTo>
                      <a:pt x="13" y="4"/>
                      <a:pt x="13" y="4"/>
                      <a:pt x="13" y="4"/>
                    </a:cubicBezTo>
                    <a:cubicBezTo>
                      <a:pt x="15" y="1"/>
                      <a:pt x="18" y="0"/>
                      <a:pt x="21" y="2"/>
                    </a:cubicBezTo>
                    <a:cubicBezTo>
                      <a:pt x="24" y="3"/>
                      <a:pt x="25" y="7"/>
                      <a:pt x="24" y="10"/>
                    </a:cubicBezTo>
                    <a:cubicBezTo>
                      <a:pt x="12" y="32"/>
                      <a:pt x="12" y="32"/>
                      <a:pt x="12" y="32"/>
                    </a:cubicBezTo>
                    <a:cubicBezTo>
                      <a:pt x="11" y="34"/>
                      <a:pt x="8" y="35"/>
                      <a:pt x="6"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0"/>
              <p:cNvSpPr>
                <a:spLocks/>
              </p:cNvSpPr>
              <p:nvPr/>
            </p:nvSpPr>
            <p:spPr bwMode="auto">
              <a:xfrm>
                <a:off x="6143625" y="1685925"/>
                <a:ext cx="112713" cy="115888"/>
              </a:xfrm>
              <a:custGeom>
                <a:avLst/>
                <a:gdLst>
                  <a:gd name="T0" fmla="*/ 5 w 30"/>
                  <a:gd name="T1" fmla="*/ 30 h 31"/>
                  <a:gd name="T2" fmla="*/ 2 w 30"/>
                  <a:gd name="T3" fmla="*/ 29 h 31"/>
                  <a:gd name="T4" fmla="*/ 2 w 30"/>
                  <a:gd name="T5" fmla="*/ 20 h 31"/>
                  <a:gd name="T6" fmla="*/ 18 w 30"/>
                  <a:gd name="T7" fmla="*/ 2 h 31"/>
                  <a:gd name="T8" fmla="*/ 27 w 30"/>
                  <a:gd name="T9" fmla="*/ 2 h 31"/>
                  <a:gd name="T10" fmla="*/ 27 w 30"/>
                  <a:gd name="T11" fmla="*/ 11 h 31"/>
                  <a:gd name="T12" fmla="*/ 11 w 30"/>
                  <a:gd name="T13" fmla="*/ 29 h 31"/>
                  <a:gd name="T14" fmla="*/ 5 w 30"/>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5" y="30"/>
                    </a:moveTo>
                    <a:cubicBezTo>
                      <a:pt x="4" y="30"/>
                      <a:pt x="3" y="30"/>
                      <a:pt x="2" y="29"/>
                    </a:cubicBezTo>
                    <a:cubicBezTo>
                      <a:pt x="0" y="27"/>
                      <a:pt x="0" y="23"/>
                      <a:pt x="2" y="20"/>
                    </a:cubicBezTo>
                    <a:cubicBezTo>
                      <a:pt x="18" y="2"/>
                      <a:pt x="18" y="2"/>
                      <a:pt x="18" y="2"/>
                    </a:cubicBezTo>
                    <a:cubicBezTo>
                      <a:pt x="21" y="0"/>
                      <a:pt x="25" y="0"/>
                      <a:pt x="27" y="2"/>
                    </a:cubicBezTo>
                    <a:cubicBezTo>
                      <a:pt x="29" y="4"/>
                      <a:pt x="30" y="8"/>
                      <a:pt x="27" y="11"/>
                    </a:cubicBezTo>
                    <a:cubicBezTo>
                      <a:pt x="11" y="29"/>
                      <a:pt x="11" y="29"/>
                      <a:pt x="11" y="29"/>
                    </a:cubicBezTo>
                    <a:cubicBezTo>
                      <a:pt x="9" y="30"/>
                      <a:pt x="7" y="31"/>
                      <a:pt x="5"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Freeform 41"/>
              <p:cNvSpPr>
                <a:spLocks/>
              </p:cNvSpPr>
              <p:nvPr/>
            </p:nvSpPr>
            <p:spPr bwMode="auto">
              <a:xfrm>
                <a:off x="6227763" y="1801813"/>
                <a:ext cx="127000" cy="98425"/>
              </a:xfrm>
              <a:custGeom>
                <a:avLst/>
                <a:gdLst>
                  <a:gd name="T0" fmla="*/ 5 w 34"/>
                  <a:gd name="T1" fmla="*/ 26 h 26"/>
                  <a:gd name="T2" fmla="*/ 1 w 34"/>
                  <a:gd name="T3" fmla="*/ 23 h 26"/>
                  <a:gd name="T4" fmla="*/ 3 w 34"/>
                  <a:gd name="T5" fmla="*/ 15 h 26"/>
                  <a:gd name="T6" fmla="*/ 24 w 34"/>
                  <a:gd name="T7" fmla="*/ 2 h 26"/>
                  <a:gd name="T8" fmla="*/ 32 w 34"/>
                  <a:gd name="T9" fmla="*/ 4 h 26"/>
                  <a:gd name="T10" fmla="*/ 30 w 34"/>
                  <a:gd name="T11" fmla="*/ 12 h 26"/>
                  <a:gd name="T12" fmla="*/ 10 w 34"/>
                  <a:gd name="T13" fmla="*/ 25 h 26"/>
                  <a:gd name="T14" fmla="*/ 5 w 3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6">
                    <a:moveTo>
                      <a:pt x="5" y="26"/>
                    </a:moveTo>
                    <a:cubicBezTo>
                      <a:pt x="4" y="26"/>
                      <a:pt x="2" y="25"/>
                      <a:pt x="1" y="23"/>
                    </a:cubicBezTo>
                    <a:cubicBezTo>
                      <a:pt x="0" y="20"/>
                      <a:pt x="0" y="17"/>
                      <a:pt x="3" y="15"/>
                    </a:cubicBezTo>
                    <a:cubicBezTo>
                      <a:pt x="24" y="2"/>
                      <a:pt x="24" y="2"/>
                      <a:pt x="24" y="2"/>
                    </a:cubicBezTo>
                    <a:cubicBezTo>
                      <a:pt x="27" y="0"/>
                      <a:pt x="31" y="1"/>
                      <a:pt x="32" y="4"/>
                    </a:cubicBezTo>
                    <a:cubicBezTo>
                      <a:pt x="34" y="6"/>
                      <a:pt x="33" y="10"/>
                      <a:pt x="30" y="12"/>
                    </a:cubicBezTo>
                    <a:cubicBezTo>
                      <a:pt x="10" y="25"/>
                      <a:pt x="10" y="25"/>
                      <a:pt x="10" y="25"/>
                    </a:cubicBezTo>
                    <a:cubicBezTo>
                      <a:pt x="8" y="26"/>
                      <a:pt x="7" y="26"/>
                      <a:pt x="5"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Freeform 42"/>
              <p:cNvSpPr>
                <a:spLocks/>
              </p:cNvSpPr>
              <p:nvPr/>
            </p:nvSpPr>
            <p:spPr bwMode="auto">
              <a:xfrm>
                <a:off x="6280150" y="1941513"/>
                <a:ext cx="138113" cy="74613"/>
              </a:xfrm>
              <a:custGeom>
                <a:avLst/>
                <a:gdLst>
                  <a:gd name="T0" fmla="*/ 6 w 37"/>
                  <a:gd name="T1" fmla="*/ 20 h 20"/>
                  <a:gd name="T2" fmla="*/ 1 w 37"/>
                  <a:gd name="T3" fmla="*/ 16 h 20"/>
                  <a:gd name="T4" fmla="*/ 5 w 37"/>
                  <a:gd name="T5" fmla="*/ 9 h 20"/>
                  <a:gd name="T6" fmla="*/ 29 w 37"/>
                  <a:gd name="T7" fmla="*/ 1 h 20"/>
                  <a:gd name="T8" fmla="*/ 36 w 37"/>
                  <a:gd name="T9" fmla="*/ 5 h 20"/>
                  <a:gd name="T10" fmla="*/ 32 w 37"/>
                  <a:gd name="T11" fmla="*/ 13 h 20"/>
                  <a:gd name="T12" fmla="*/ 9 w 37"/>
                  <a:gd name="T13" fmla="*/ 20 h 20"/>
                  <a:gd name="T14" fmla="*/ 6 w 3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6" y="20"/>
                    </a:moveTo>
                    <a:cubicBezTo>
                      <a:pt x="4" y="20"/>
                      <a:pt x="2" y="18"/>
                      <a:pt x="1" y="16"/>
                    </a:cubicBezTo>
                    <a:cubicBezTo>
                      <a:pt x="0" y="13"/>
                      <a:pt x="2" y="10"/>
                      <a:pt x="5" y="9"/>
                    </a:cubicBezTo>
                    <a:cubicBezTo>
                      <a:pt x="29" y="1"/>
                      <a:pt x="29" y="1"/>
                      <a:pt x="29" y="1"/>
                    </a:cubicBezTo>
                    <a:cubicBezTo>
                      <a:pt x="32" y="0"/>
                      <a:pt x="35" y="2"/>
                      <a:pt x="36" y="5"/>
                    </a:cubicBezTo>
                    <a:cubicBezTo>
                      <a:pt x="37" y="8"/>
                      <a:pt x="36" y="12"/>
                      <a:pt x="32" y="13"/>
                    </a:cubicBezTo>
                    <a:cubicBezTo>
                      <a:pt x="9" y="20"/>
                      <a:pt x="9" y="20"/>
                      <a:pt x="9" y="20"/>
                    </a:cubicBezTo>
                    <a:cubicBezTo>
                      <a:pt x="8" y="20"/>
                      <a:pt x="7" y="20"/>
                      <a:pt x="6"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Freeform 43"/>
              <p:cNvSpPr>
                <a:spLocks/>
              </p:cNvSpPr>
              <p:nvPr/>
            </p:nvSpPr>
            <p:spPr bwMode="auto">
              <a:xfrm>
                <a:off x="6305550" y="2095500"/>
                <a:ext cx="139700" cy="49213"/>
              </a:xfrm>
              <a:custGeom>
                <a:avLst/>
                <a:gdLst>
                  <a:gd name="T0" fmla="*/ 5 w 37"/>
                  <a:gd name="T1" fmla="*/ 13 h 13"/>
                  <a:gd name="T2" fmla="*/ 0 w 37"/>
                  <a:gd name="T3" fmla="*/ 8 h 13"/>
                  <a:gd name="T4" fmla="*/ 6 w 37"/>
                  <a:gd name="T5" fmla="*/ 1 h 13"/>
                  <a:gd name="T6" fmla="*/ 30 w 37"/>
                  <a:gd name="T7" fmla="*/ 0 h 13"/>
                  <a:gd name="T8" fmla="*/ 37 w 37"/>
                  <a:gd name="T9" fmla="*/ 6 h 13"/>
                  <a:gd name="T10" fmla="*/ 31 w 37"/>
                  <a:gd name="T11" fmla="*/ 12 h 13"/>
                  <a:gd name="T12" fmla="*/ 6 w 37"/>
                  <a:gd name="T13" fmla="*/ 13 h 13"/>
                  <a:gd name="T14" fmla="*/ 5 w 3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5" y="13"/>
                    </a:moveTo>
                    <a:cubicBezTo>
                      <a:pt x="2" y="13"/>
                      <a:pt x="0" y="10"/>
                      <a:pt x="0" y="8"/>
                    </a:cubicBezTo>
                    <a:cubicBezTo>
                      <a:pt x="0" y="4"/>
                      <a:pt x="2" y="1"/>
                      <a:pt x="6" y="1"/>
                    </a:cubicBezTo>
                    <a:cubicBezTo>
                      <a:pt x="30" y="0"/>
                      <a:pt x="30" y="0"/>
                      <a:pt x="30" y="0"/>
                    </a:cubicBezTo>
                    <a:cubicBezTo>
                      <a:pt x="34" y="0"/>
                      <a:pt x="37" y="3"/>
                      <a:pt x="37" y="6"/>
                    </a:cubicBezTo>
                    <a:cubicBezTo>
                      <a:pt x="37" y="9"/>
                      <a:pt x="34" y="12"/>
                      <a:pt x="31" y="12"/>
                    </a:cubicBezTo>
                    <a:cubicBezTo>
                      <a:pt x="6" y="13"/>
                      <a:pt x="6" y="13"/>
                      <a:pt x="6" y="13"/>
                    </a:cubicBezTo>
                    <a:cubicBezTo>
                      <a:pt x="6" y="13"/>
                      <a:pt x="5" y="13"/>
                      <a:pt x="5"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Freeform 44"/>
              <p:cNvSpPr>
                <a:spLocks/>
              </p:cNvSpPr>
              <p:nvPr/>
            </p:nvSpPr>
            <p:spPr bwMode="auto">
              <a:xfrm>
                <a:off x="6291263" y="2227263"/>
                <a:ext cx="142875" cy="71438"/>
              </a:xfrm>
              <a:custGeom>
                <a:avLst/>
                <a:gdLst>
                  <a:gd name="T0" fmla="*/ 30 w 38"/>
                  <a:gd name="T1" fmla="*/ 18 h 19"/>
                  <a:gd name="T2" fmla="*/ 6 w 38"/>
                  <a:gd name="T3" fmla="*/ 13 h 19"/>
                  <a:gd name="T4" fmla="*/ 1 w 38"/>
                  <a:gd name="T5" fmla="*/ 5 h 19"/>
                  <a:gd name="T6" fmla="*/ 8 w 38"/>
                  <a:gd name="T7" fmla="*/ 1 h 19"/>
                  <a:gd name="T8" fmla="*/ 32 w 38"/>
                  <a:gd name="T9" fmla="*/ 6 h 19"/>
                  <a:gd name="T10" fmla="*/ 37 w 38"/>
                  <a:gd name="T11" fmla="*/ 13 h 19"/>
                  <a:gd name="T12" fmla="*/ 30 w 38"/>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38" h="19">
                    <a:moveTo>
                      <a:pt x="30" y="18"/>
                    </a:moveTo>
                    <a:cubicBezTo>
                      <a:pt x="6" y="13"/>
                      <a:pt x="6" y="13"/>
                      <a:pt x="6" y="13"/>
                    </a:cubicBezTo>
                    <a:cubicBezTo>
                      <a:pt x="3" y="12"/>
                      <a:pt x="0" y="9"/>
                      <a:pt x="1" y="5"/>
                    </a:cubicBezTo>
                    <a:cubicBezTo>
                      <a:pt x="2" y="2"/>
                      <a:pt x="5" y="0"/>
                      <a:pt x="8" y="1"/>
                    </a:cubicBezTo>
                    <a:cubicBezTo>
                      <a:pt x="32" y="6"/>
                      <a:pt x="32" y="6"/>
                      <a:pt x="32" y="6"/>
                    </a:cubicBezTo>
                    <a:cubicBezTo>
                      <a:pt x="36" y="7"/>
                      <a:pt x="38" y="10"/>
                      <a:pt x="37" y="13"/>
                    </a:cubicBezTo>
                    <a:cubicBezTo>
                      <a:pt x="36" y="17"/>
                      <a:pt x="33" y="19"/>
                      <a:pt x="3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Freeform 45"/>
              <p:cNvSpPr>
                <a:spLocks/>
              </p:cNvSpPr>
              <p:nvPr/>
            </p:nvSpPr>
            <p:spPr bwMode="auto">
              <a:xfrm>
                <a:off x="6245225" y="2347913"/>
                <a:ext cx="136525" cy="93663"/>
              </a:xfrm>
              <a:custGeom>
                <a:avLst/>
                <a:gdLst>
                  <a:gd name="T0" fmla="*/ 28 w 36"/>
                  <a:gd name="T1" fmla="*/ 25 h 25"/>
                  <a:gd name="T2" fmla="*/ 26 w 36"/>
                  <a:gd name="T3" fmla="*/ 24 h 25"/>
                  <a:gd name="T4" fmla="*/ 4 w 36"/>
                  <a:gd name="T5" fmla="*/ 13 h 25"/>
                  <a:gd name="T6" fmla="*/ 2 w 36"/>
                  <a:gd name="T7" fmla="*/ 4 h 25"/>
                  <a:gd name="T8" fmla="*/ 10 w 36"/>
                  <a:gd name="T9" fmla="*/ 2 h 25"/>
                  <a:gd name="T10" fmla="*/ 32 w 36"/>
                  <a:gd name="T11" fmla="*/ 13 h 25"/>
                  <a:gd name="T12" fmla="*/ 34 w 36"/>
                  <a:gd name="T13" fmla="*/ 21 h 25"/>
                  <a:gd name="T14" fmla="*/ 28 w 36"/>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5">
                    <a:moveTo>
                      <a:pt x="28" y="25"/>
                    </a:moveTo>
                    <a:cubicBezTo>
                      <a:pt x="27" y="24"/>
                      <a:pt x="27" y="24"/>
                      <a:pt x="26" y="24"/>
                    </a:cubicBezTo>
                    <a:cubicBezTo>
                      <a:pt x="4" y="13"/>
                      <a:pt x="4" y="13"/>
                      <a:pt x="4" y="13"/>
                    </a:cubicBezTo>
                    <a:cubicBezTo>
                      <a:pt x="2" y="11"/>
                      <a:pt x="0" y="7"/>
                      <a:pt x="2" y="4"/>
                    </a:cubicBezTo>
                    <a:cubicBezTo>
                      <a:pt x="3" y="2"/>
                      <a:pt x="7" y="0"/>
                      <a:pt x="10" y="2"/>
                    </a:cubicBezTo>
                    <a:cubicBezTo>
                      <a:pt x="32" y="13"/>
                      <a:pt x="32" y="13"/>
                      <a:pt x="32" y="13"/>
                    </a:cubicBezTo>
                    <a:cubicBezTo>
                      <a:pt x="35" y="15"/>
                      <a:pt x="36" y="18"/>
                      <a:pt x="34" y="21"/>
                    </a:cubicBezTo>
                    <a:cubicBezTo>
                      <a:pt x="33" y="24"/>
                      <a:pt x="30" y="25"/>
                      <a:pt x="28" y="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Freeform 46"/>
              <p:cNvSpPr>
                <a:spLocks/>
              </p:cNvSpPr>
              <p:nvPr/>
            </p:nvSpPr>
            <p:spPr bwMode="auto">
              <a:xfrm>
                <a:off x="6173788" y="2455863"/>
                <a:ext cx="117475" cy="112713"/>
              </a:xfrm>
              <a:custGeom>
                <a:avLst/>
                <a:gdLst>
                  <a:gd name="T0" fmla="*/ 23 w 31"/>
                  <a:gd name="T1" fmla="*/ 29 h 30"/>
                  <a:gd name="T2" fmla="*/ 20 w 31"/>
                  <a:gd name="T3" fmla="*/ 28 h 30"/>
                  <a:gd name="T4" fmla="*/ 2 w 31"/>
                  <a:gd name="T5" fmla="*/ 11 h 30"/>
                  <a:gd name="T6" fmla="*/ 2 w 31"/>
                  <a:gd name="T7" fmla="*/ 2 h 30"/>
                  <a:gd name="T8" fmla="*/ 11 w 31"/>
                  <a:gd name="T9" fmla="*/ 2 h 30"/>
                  <a:gd name="T10" fmla="*/ 29 w 31"/>
                  <a:gd name="T11" fmla="*/ 19 h 30"/>
                  <a:gd name="T12" fmla="*/ 29 w 31"/>
                  <a:gd name="T13" fmla="*/ 27 h 30"/>
                  <a:gd name="T14" fmla="*/ 23 w 31"/>
                  <a:gd name="T15" fmla="*/ 29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0">
                    <a:moveTo>
                      <a:pt x="23" y="29"/>
                    </a:moveTo>
                    <a:cubicBezTo>
                      <a:pt x="22" y="29"/>
                      <a:pt x="21" y="28"/>
                      <a:pt x="20" y="28"/>
                    </a:cubicBezTo>
                    <a:cubicBezTo>
                      <a:pt x="2" y="11"/>
                      <a:pt x="2" y="11"/>
                      <a:pt x="2" y="11"/>
                    </a:cubicBezTo>
                    <a:cubicBezTo>
                      <a:pt x="0" y="9"/>
                      <a:pt x="0" y="5"/>
                      <a:pt x="2" y="2"/>
                    </a:cubicBezTo>
                    <a:cubicBezTo>
                      <a:pt x="4" y="0"/>
                      <a:pt x="8" y="0"/>
                      <a:pt x="11" y="2"/>
                    </a:cubicBezTo>
                    <a:cubicBezTo>
                      <a:pt x="29" y="19"/>
                      <a:pt x="29" y="19"/>
                      <a:pt x="29" y="19"/>
                    </a:cubicBezTo>
                    <a:cubicBezTo>
                      <a:pt x="31" y="21"/>
                      <a:pt x="31" y="25"/>
                      <a:pt x="29" y="27"/>
                    </a:cubicBezTo>
                    <a:cubicBezTo>
                      <a:pt x="28" y="29"/>
                      <a:pt x="25" y="30"/>
                      <a:pt x="23"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Freeform 47"/>
              <p:cNvSpPr>
                <a:spLocks/>
              </p:cNvSpPr>
              <p:nvPr/>
            </p:nvSpPr>
            <p:spPr bwMode="auto">
              <a:xfrm>
                <a:off x="6072188" y="2540000"/>
                <a:ext cx="101600" cy="127000"/>
              </a:xfrm>
              <a:custGeom>
                <a:avLst/>
                <a:gdLst>
                  <a:gd name="T0" fmla="*/ 19 w 27"/>
                  <a:gd name="T1" fmla="*/ 33 h 34"/>
                  <a:gd name="T2" fmla="*/ 15 w 27"/>
                  <a:gd name="T3" fmla="*/ 31 h 34"/>
                  <a:gd name="T4" fmla="*/ 2 w 27"/>
                  <a:gd name="T5" fmla="*/ 10 h 34"/>
                  <a:gd name="T6" fmla="*/ 4 w 27"/>
                  <a:gd name="T7" fmla="*/ 2 h 34"/>
                  <a:gd name="T8" fmla="*/ 12 w 27"/>
                  <a:gd name="T9" fmla="*/ 4 h 34"/>
                  <a:gd name="T10" fmla="*/ 25 w 27"/>
                  <a:gd name="T11" fmla="*/ 24 h 34"/>
                  <a:gd name="T12" fmla="*/ 23 w 27"/>
                  <a:gd name="T13" fmla="*/ 33 h 34"/>
                  <a:gd name="T14" fmla="*/ 19 w 27"/>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19" y="33"/>
                    </a:moveTo>
                    <a:cubicBezTo>
                      <a:pt x="17" y="33"/>
                      <a:pt x="16" y="32"/>
                      <a:pt x="15" y="31"/>
                    </a:cubicBezTo>
                    <a:cubicBezTo>
                      <a:pt x="2" y="10"/>
                      <a:pt x="2" y="10"/>
                      <a:pt x="2" y="10"/>
                    </a:cubicBezTo>
                    <a:cubicBezTo>
                      <a:pt x="0" y="7"/>
                      <a:pt x="1" y="3"/>
                      <a:pt x="4" y="2"/>
                    </a:cubicBezTo>
                    <a:cubicBezTo>
                      <a:pt x="7" y="0"/>
                      <a:pt x="10" y="1"/>
                      <a:pt x="12" y="4"/>
                    </a:cubicBezTo>
                    <a:cubicBezTo>
                      <a:pt x="25" y="24"/>
                      <a:pt x="25" y="24"/>
                      <a:pt x="25" y="24"/>
                    </a:cubicBezTo>
                    <a:cubicBezTo>
                      <a:pt x="27" y="27"/>
                      <a:pt x="26" y="31"/>
                      <a:pt x="23" y="33"/>
                    </a:cubicBezTo>
                    <a:cubicBezTo>
                      <a:pt x="22" y="33"/>
                      <a:pt x="20" y="34"/>
                      <a:pt x="19"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Freeform 48"/>
              <p:cNvSpPr>
                <a:spLocks/>
              </p:cNvSpPr>
              <p:nvPr/>
            </p:nvSpPr>
            <p:spPr bwMode="auto">
              <a:xfrm>
                <a:off x="5956300" y="2595563"/>
                <a:ext cx="79375" cy="134938"/>
              </a:xfrm>
              <a:custGeom>
                <a:avLst/>
                <a:gdLst>
                  <a:gd name="T0" fmla="*/ 13 w 21"/>
                  <a:gd name="T1" fmla="*/ 36 h 36"/>
                  <a:gd name="T2" fmla="*/ 8 w 21"/>
                  <a:gd name="T3" fmla="*/ 32 h 36"/>
                  <a:gd name="T4" fmla="*/ 1 w 21"/>
                  <a:gd name="T5" fmla="*/ 8 h 36"/>
                  <a:gd name="T6" fmla="*/ 5 w 21"/>
                  <a:gd name="T7" fmla="*/ 1 h 36"/>
                  <a:gd name="T8" fmla="*/ 12 w 21"/>
                  <a:gd name="T9" fmla="*/ 5 h 36"/>
                  <a:gd name="T10" fmla="*/ 20 w 21"/>
                  <a:gd name="T11" fmla="*/ 28 h 36"/>
                  <a:gd name="T12" fmla="*/ 16 w 21"/>
                  <a:gd name="T13" fmla="*/ 36 h 36"/>
                  <a:gd name="T14" fmla="*/ 13 w 2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6">
                    <a:moveTo>
                      <a:pt x="13" y="36"/>
                    </a:moveTo>
                    <a:cubicBezTo>
                      <a:pt x="11" y="35"/>
                      <a:pt x="9" y="34"/>
                      <a:pt x="8" y="32"/>
                    </a:cubicBezTo>
                    <a:cubicBezTo>
                      <a:pt x="1" y="8"/>
                      <a:pt x="1" y="8"/>
                      <a:pt x="1" y="8"/>
                    </a:cubicBezTo>
                    <a:cubicBezTo>
                      <a:pt x="0" y="5"/>
                      <a:pt x="2" y="2"/>
                      <a:pt x="5" y="1"/>
                    </a:cubicBezTo>
                    <a:cubicBezTo>
                      <a:pt x="8" y="0"/>
                      <a:pt x="11" y="1"/>
                      <a:pt x="12" y="5"/>
                    </a:cubicBezTo>
                    <a:cubicBezTo>
                      <a:pt x="20" y="28"/>
                      <a:pt x="20" y="28"/>
                      <a:pt x="20" y="28"/>
                    </a:cubicBezTo>
                    <a:cubicBezTo>
                      <a:pt x="21" y="31"/>
                      <a:pt x="19" y="35"/>
                      <a:pt x="16" y="36"/>
                    </a:cubicBezTo>
                    <a:cubicBezTo>
                      <a:pt x="15" y="36"/>
                      <a:pt x="14" y="36"/>
                      <a:pt x="13"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Freeform 49"/>
              <p:cNvSpPr>
                <a:spLocks/>
              </p:cNvSpPr>
              <p:nvPr/>
            </p:nvSpPr>
            <p:spPr bwMode="auto">
              <a:xfrm>
                <a:off x="5827713" y="2617788"/>
                <a:ext cx="53975" cy="139700"/>
              </a:xfrm>
              <a:custGeom>
                <a:avLst/>
                <a:gdLst>
                  <a:gd name="T0" fmla="*/ 6 w 14"/>
                  <a:gd name="T1" fmla="*/ 37 h 37"/>
                  <a:gd name="T2" fmla="*/ 2 w 14"/>
                  <a:gd name="T3" fmla="*/ 31 h 37"/>
                  <a:gd name="T4" fmla="*/ 1 w 14"/>
                  <a:gd name="T5" fmla="*/ 7 h 37"/>
                  <a:gd name="T6" fmla="*/ 6 w 14"/>
                  <a:gd name="T7" fmla="*/ 0 h 37"/>
                  <a:gd name="T8" fmla="*/ 13 w 14"/>
                  <a:gd name="T9" fmla="*/ 6 h 37"/>
                  <a:gd name="T10" fmla="*/ 14 w 14"/>
                  <a:gd name="T11" fmla="*/ 31 h 37"/>
                  <a:gd name="T12" fmla="*/ 8 w 14"/>
                  <a:gd name="T13" fmla="*/ 37 h 37"/>
                  <a:gd name="T14" fmla="*/ 6 w 14"/>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7">
                    <a:moveTo>
                      <a:pt x="6" y="37"/>
                    </a:moveTo>
                    <a:cubicBezTo>
                      <a:pt x="4" y="36"/>
                      <a:pt x="2" y="34"/>
                      <a:pt x="2" y="31"/>
                    </a:cubicBezTo>
                    <a:cubicBezTo>
                      <a:pt x="1" y="7"/>
                      <a:pt x="1" y="7"/>
                      <a:pt x="1" y="7"/>
                    </a:cubicBezTo>
                    <a:cubicBezTo>
                      <a:pt x="0" y="3"/>
                      <a:pt x="3" y="1"/>
                      <a:pt x="6" y="0"/>
                    </a:cubicBezTo>
                    <a:cubicBezTo>
                      <a:pt x="10" y="0"/>
                      <a:pt x="13" y="3"/>
                      <a:pt x="13" y="6"/>
                    </a:cubicBezTo>
                    <a:cubicBezTo>
                      <a:pt x="14" y="31"/>
                      <a:pt x="14" y="31"/>
                      <a:pt x="14" y="31"/>
                    </a:cubicBezTo>
                    <a:cubicBezTo>
                      <a:pt x="14" y="34"/>
                      <a:pt x="11" y="37"/>
                      <a:pt x="8" y="37"/>
                    </a:cubicBezTo>
                    <a:cubicBezTo>
                      <a:pt x="7" y="37"/>
                      <a:pt x="7"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Freeform 50"/>
              <p:cNvSpPr>
                <a:spLocks/>
              </p:cNvSpPr>
              <p:nvPr/>
            </p:nvSpPr>
            <p:spPr bwMode="auto">
              <a:xfrm>
                <a:off x="5678488" y="2606675"/>
                <a:ext cx="71438" cy="139700"/>
              </a:xfrm>
              <a:custGeom>
                <a:avLst/>
                <a:gdLst>
                  <a:gd name="T0" fmla="*/ 6 w 19"/>
                  <a:gd name="T1" fmla="*/ 36 h 37"/>
                  <a:gd name="T2" fmla="*/ 1 w 19"/>
                  <a:gd name="T3" fmla="*/ 29 h 37"/>
                  <a:gd name="T4" fmla="*/ 6 w 19"/>
                  <a:gd name="T5" fmla="*/ 5 h 37"/>
                  <a:gd name="T6" fmla="*/ 14 w 19"/>
                  <a:gd name="T7" fmla="*/ 0 h 37"/>
                  <a:gd name="T8" fmla="*/ 18 w 19"/>
                  <a:gd name="T9" fmla="*/ 8 h 37"/>
                  <a:gd name="T10" fmla="*/ 13 w 19"/>
                  <a:gd name="T11" fmla="*/ 32 h 37"/>
                  <a:gd name="T12" fmla="*/ 6 w 19"/>
                  <a:gd name="T13" fmla="*/ 36 h 37"/>
                </a:gdLst>
                <a:ahLst/>
                <a:cxnLst>
                  <a:cxn ang="0">
                    <a:pos x="T0" y="T1"/>
                  </a:cxn>
                  <a:cxn ang="0">
                    <a:pos x="T2" y="T3"/>
                  </a:cxn>
                  <a:cxn ang="0">
                    <a:pos x="T4" y="T5"/>
                  </a:cxn>
                  <a:cxn ang="0">
                    <a:pos x="T6" y="T7"/>
                  </a:cxn>
                  <a:cxn ang="0">
                    <a:pos x="T8" y="T9"/>
                  </a:cxn>
                  <a:cxn ang="0">
                    <a:pos x="T10" y="T11"/>
                  </a:cxn>
                  <a:cxn ang="0">
                    <a:pos x="T12" y="T13"/>
                  </a:cxn>
                </a:cxnLst>
                <a:rect l="0" t="0" r="r" b="b"/>
                <a:pathLst>
                  <a:path w="19" h="37">
                    <a:moveTo>
                      <a:pt x="6" y="36"/>
                    </a:moveTo>
                    <a:cubicBezTo>
                      <a:pt x="2" y="36"/>
                      <a:pt x="0" y="32"/>
                      <a:pt x="1" y="29"/>
                    </a:cubicBezTo>
                    <a:cubicBezTo>
                      <a:pt x="6" y="5"/>
                      <a:pt x="6" y="5"/>
                      <a:pt x="6" y="5"/>
                    </a:cubicBezTo>
                    <a:cubicBezTo>
                      <a:pt x="7" y="2"/>
                      <a:pt x="10" y="0"/>
                      <a:pt x="14" y="0"/>
                    </a:cubicBezTo>
                    <a:cubicBezTo>
                      <a:pt x="17" y="1"/>
                      <a:pt x="19" y="4"/>
                      <a:pt x="18" y="8"/>
                    </a:cubicBezTo>
                    <a:cubicBezTo>
                      <a:pt x="13" y="32"/>
                      <a:pt x="13" y="32"/>
                      <a:pt x="13" y="32"/>
                    </a:cubicBezTo>
                    <a:cubicBezTo>
                      <a:pt x="12" y="35"/>
                      <a:pt x="9" y="37"/>
                      <a:pt x="6"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Freeform 51"/>
              <p:cNvSpPr>
                <a:spLocks/>
              </p:cNvSpPr>
              <p:nvPr/>
            </p:nvSpPr>
            <p:spPr bwMode="auto">
              <a:xfrm>
                <a:off x="5530850" y="2562225"/>
                <a:ext cx="98425" cy="131763"/>
              </a:xfrm>
              <a:custGeom>
                <a:avLst/>
                <a:gdLst>
                  <a:gd name="T0" fmla="*/ 6 w 26"/>
                  <a:gd name="T1" fmla="*/ 34 h 35"/>
                  <a:gd name="T2" fmla="*/ 5 w 26"/>
                  <a:gd name="T3" fmla="*/ 34 h 35"/>
                  <a:gd name="T4" fmla="*/ 2 w 26"/>
                  <a:gd name="T5" fmla="*/ 26 h 35"/>
                  <a:gd name="T6" fmla="*/ 13 w 26"/>
                  <a:gd name="T7" fmla="*/ 4 h 35"/>
                  <a:gd name="T8" fmla="*/ 22 w 26"/>
                  <a:gd name="T9" fmla="*/ 1 h 35"/>
                  <a:gd name="T10" fmla="*/ 24 w 26"/>
                  <a:gd name="T11" fmla="*/ 9 h 35"/>
                  <a:gd name="T12" fmla="*/ 13 w 26"/>
                  <a:gd name="T13" fmla="*/ 31 h 35"/>
                  <a:gd name="T14" fmla="*/ 6 w 26"/>
                  <a:gd name="T15" fmla="*/ 34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5">
                    <a:moveTo>
                      <a:pt x="6" y="34"/>
                    </a:moveTo>
                    <a:cubicBezTo>
                      <a:pt x="6" y="34"/>
                      <a:pt x="5" y="34"/>
                      <a:pt x="5" y="34"/>
                    </a:cubicBezTo>
                    <a:cubicBezTo>
                      <a:pt x="2" y="32"/>
                      <a:pt x="0" y="29"/>
                      <a:pt x="2" y="26"/>
                    </a:cubicBezTo>
                    <a:cubicBezTo>
                      <a:pt x="13" y="4"/>
                      <a:pt x="13" y="4"/>
                      <a:pt x="13" y="4"/>
                    </a:cubicBezTo>
                    <a:cubicBezTo>
                      <a:pt x="15" y="1"/>
                      <a:pt x="19" y="0"/>
                      <a:pt x="22" y="1"/>
                    </a:cubicBezTo>
                    <a:cubicBezTo>
                      <a:pt x="24" y="3"/>
                      <a:pt x="26" y="6"/>
                      <a:pt x="24" y="9"/>
                    </a:cubicBezTo>
                    <a:cubicBezTo>
                      <a:pt x="13" y="31"/>
                      <a:pt x="13" y="31"/>
                      <a:pt x="13" y="31"/>
                    </a:cubicBezTo>
                    <a:cubicBezTo>
                      <a:pt x="11" y="34"/>
                      <a:pt x="9" y="35"/>
                      <a:pt x="6"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Freeform 52"/>
              <p:cNvSpPr>
                <a:spLocks/>
              </p:cNvSpPr>
              <p:nvPr/>
            </p:nvSpPr>
            <p:spPr bwMode="auto">
              <a:xfrm>
                <a:off x="5407025" y="2486025"/>
                <a:ext cx="112713" cy="117475"/>
              </a:xfrm>
              <a:custGeom>
                <a:avLst/>
                <a:gdLst>
                  <a:gd name="T0" fmla="*/ 5 w 30"/>
                  <a:gd name="T1" fmla="*/ 31 h 31"/>
                  <a:gd name="T2" fmla="*/ 3 w 30"/>
                  <a:gd name="T3" fmla="*/ 29 h 31"/>
                  <a:gd name="T4" fmla="*/ 2 w 30"/>
                  <a:gd name="T5" fmla="*/ 21 h 31"/>
                  <a:gd name="T6" fmla="*/ 19 w 30"/>
                  <a:gd name="T7" fmla="*/ 3 h 31"/>
                  <a:gd name="T8" fmla="*/ 28 w 30"/>
                  <a:gd name="T9" fmla="*/ 2 h 31"/>
                  <a:gd name="T10" fmla="*/ 28 w 30"/>
                  <a:gd name="T11" fmla="*/ 11 h 31"/>
                  <a:gd name="T12" fmla="*/ 11 w 30"/>
                  <a:gd name="T13" fmla="*/ 29 h 31"/>
                  <a:gd name="T14" fmla="*/ 5 w 30"/>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5" y="31"/>
                    </a:moveTo>
                    <a:cubicBezTo>
                      <a:pt x="4" y="31"/>
                      <a:pt x="4" y="30"/>
                      <a:pt x="3" y="29"/>
                    </a:cubicBezTo>
                    <a:cubicBezTo>
                      <a:pt x="0" y="27"/>
                      <a:pt x="0" y="23"/>
                      <a:pt x="2" y="21"/>
                    </a:cubicBezTo>
                    <a:cubicBezTo>
                      <a:pt x="19" y="3"/>
                      <a:pt x="19" y="3"/>
                      <a:pt x="19" y="3"/>
                    </a:cubicBezTo>
                    <a:cubicBezTo>
                      <a:pt x="21" y="0"/>
                      <a:pt x="25" y="0"/>
                      <a:pt x="28" y="2"/>
                    </a:cubicBezTo>
                    <a:cubicBezTo>
                      <a:pt x="30" y="5"/>
                      <a:pt x="30" y="8"/>
                      <a:pt x="28" y="11"/>
                    </a:cubicBezTo>
                    <a:cubicBezTo>
                      <a:pt x="11" y="29"/>
                      <a:pt x="11" y="29"/>
                      <a:pt x="11" y="29"/>
                    </a:cubicBezTo>
                    <a:cubicBezTo>
                      <a:pt x="10" y="31"/>
                      <a:pt x="8" y="31"/>
                      <a:pt x="5"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Freeform 53"/>
              <p:cNvSpPr>
                <a:spLocks/>
              </p:cNvSpPr>
              <p:nvPr/>
            </p:nvSpPr>
            <p:spPr bwMode="auto">
              <a:xfrm>
                <a:off x="5308600" y="2384425"/>
                <a:ext cx="128588" cy="101600"/>
              </a:xfrm>
              <a:custGeom>
                <a:avLst/>
                <a:gdLst>
                  <a:gd name="T0" fmla="*/ 5 w 34"/>
                  <a:gd name="T1" fmla="*/ 26 h 27"/>
                  <a:gd name="T2" fmla="*/ 1 w 34"/>
                  <a:gd name="T3" fmla="*/ 24 h 27"/>
                  <a:gd name="T4" fmla="*/ 3 w 34"/>
                  <a:gd name="T5" fmla="*/ 15 h 27"/>
                  <a:gd name="T6" fmla="*/ 24 w 34"/>
                  <a:gd name="T7" fmla="*/ 2 h 27"/>
                  <a:gd name="T8" fmla="*/ 32 w 34"/>
                  <a:gd name="T9" fmla="*/ 4 h 27"/>
                  <a:gd name="T10" fmla="*/ 30 w 34"/>
                  <a:gd name="T11" fmla="*/ 12 h 27"/>
                  <a:gd name="T12" fmla="*/ 10 w 34"/>
                  <a:gd name="T13" fmla="*/ 26 h 27"/>
                  <a:gd name="T14" fmla="*/ 5 w 34"/>
                  <a:gd name="T15" fmla="*/ 2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5" y="26"/>
                    </a:moveTo>
                    <a:cubicBezTo>
                      <a:pt x="4" y="26"/>
                      <a:pt x="2" y="25"/>
                      <a:pt x="1" y="24"/>
                    </a:cubicBezTo>
                    <a:cubicBezTo>
                      <a:pt x="0" y="21"/>
                      <a:pt x="0" y="17"/>
                      <a:pt x="3" y="15"/>
                    </a:cubicBezTo>
                    <a:cubicBezTo>
                      <a:pt x="24" y="2"/>
                      <a:pt x="24" y="2"/>
                      <a:pt x="24" y="2"/>
                    </a:cubicBezTo>
                    <a:cubicBezTo>
                      <a:pt x="27" y="0"/>
                      <a:pt x="31" y="1"/>
                      <a:pt x="32" y="4"/>
                    </a:cubicBezTo>
                    <a:cubicBezTo>
                      <a:pt x="34" y="7"/>
                      <a:pt x="33" y="11"/>
                      <a:pt x="30" y="12"/>
                    </a:cubicBezTo>
                    <a:cubicBezTo>
                      <a:pt x="10" y="26"/>
                      <a:pt x="10" y="26"/>
                      <a:pt x="10" y="26"/>
                    </a:cubicBezTo>
                    <a:cubicBezTo>
                      <a:pt x="8" y="26"/>
                      <a:pt x="7" y="27"/>
                      <a:pt x="5"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Freeform 54"/>
              <p:cNvSpPr>
                <a:spLocks/>
              </p:cNvSpPr>
              <p:nvPr/>
            </p:nvSpPr>
            <p:spPr bwMode="auto">
              <a:xfrm>
                <a:off x="5241925" y="2268538"/>
                <a:ext cx="138113" cy="74613"/>
              </a:xfrm>
              <a:custGeom>
                <a:avLst/>
                <a:gdLst>
                  <a:gd name="T0" fmla="*/ 6 w 37"/>
                  <a:gd name="T1" fmla="*/ 20 h 20"/>
                  <a:gd name="T2" fmla="*/ 1 w 37"/>
                  <a:gd name="T3" fmla="*/ 16 h 20"/>
                  <a:gd name="T4" fmla="*/ 5 w 37"/>
                  <a:gd name="T5" fmla="*/ 9 h 20"/>
                  <a:gd name="T6" fmla="*/ 29 w 37"/>
                  <a:gd name="T7" fmla="*/ 1 h 20"/>
                  <a:gd name="T8" fmla="*/ 36 w 37"/>
                  <a:gd name="T9" fmla="*/ 5 h 20"/>
                  <a:gd name="T10" fmla="*/ 32 w 37"/>
                  <a:gd name="T11" fmla="*/ 13 h 20"/>
                  <a:gd name="T12" fmla="*/ 9 w 37"/>
                  <a:gd name="T13" fmla="*/ 20 h 20"/>
                  <a:gd name="T14" fmla="*/ 6 w 37"/>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
                    <a:moveTo>
                      <a:pt x="6" y="20"/>
                    </a:moveTo>
                    <a:cubicBezTo>
                      <a:pt x="4" y="20"/>
                      <a:pt x="2" y="18"/>
                      <a:pt x="1" y="16"/>
                    </a:cubicBezTo>
                    <a:cubicBezTo>
                      <a:pt x="0" y="13"/>
                      <a:pt x="2" y="10"/>
                      <a:pt x="5" y="9"/>
                    </a:cubicBezTo>
                    <a:cubicBezTo>
                      <a:pt x="29" y="1"/>
                      <a:pt x="29" y="1"/>
                      <a:pt x="29" y="1"/>
                    </a:cubicBezTo>
                    <a:cubicBezTo>
                      <a:pt x="32" y="0"/>
                      <a:pt x="35" y="2"/>
                      <a:pt x="36" y="5"/>
                    </a:cubicBezTo>
                    <a:cubicBezTo>
                      <a:pt x="37" y="8"/>
                      <a:pt x="36" y="12"/>
                      <a:pt x="32" y="13"/>
                    </a:cubicBezTo>
                    <a:cubicBezTo>
                      <a:pt x="9" y="20"/>
                      <a:pt x="9" y="20"/>
                      <a:pt x="9" y="20"/>
                    </a:cubicBezTo>
                    <a:cubicBezTo>
                      <a:pt x="8" y="20"/>
                      <a:pt x="7" y="20"/>
                      <a:pt x="6"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Freeform 55"/>
              <p:cNvSpPr>
                <a:spLocks/>
              </p:cNvSpPr>
              <p:nvPr/>
            </p:nvSpPr>
            <p:spPr bwMode="auto">
              <a:xfrm>
                <a:off x="5218113" y="2144713"/>
                <a:ext cx="139700" cy="47625"/>
              </a:xfrm>
              <a:custGeom>
                <a:avLst/>
                <a:gdLst>
                  <a:gd name="T0" fmla="*/ 5 w 37"/>
                  <a:gd name="T1" fmla="*/ 13 h 13"/>
                  <a:gd name="T2" fmla="*/ 0 w 37"/>
                  <a:gd name="T3" fmla="*/ 7 h 13"/>
                  <a:gd name="T4" fmla="*/ 6 w 37"/>
                  <a:gd name="T5" fmla="*/ 1 h 13"/>
                  <a:gd name="T6" fmla="*/ 30 w 37"/>
                  <a:gd name="T7" fmla="*/ 0 h 13"/>
                  <a:gd name="T8" fmla="*/ 37 w 37"/>
                  <a:gd name="T9" fmla="*/ 6 h 13"/>
                  <a:gd name="T10" fmla="*/ 31 w 37"/>
                  <a:gd name="T11" fmla="*/ 12 h 13"/>
                  <a:gd name="T12" fmla="*/ 6 w 37"/>
                  <a:gd name="T13" fmla="*/ 13 h 13"/>
                  <a:gd name="T14" fmla="*/ 5 w 3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3">
                    <a:moveTo>
                      <a:pt x="5" y="13"/>
                    </a:moveTo>
                    <a:cubicBezTo>
                      <a:pt x="2" y="12"/>
                      <a:pt x="0" y="10"/>
                      <a:pt x="0" y="7"/>
                    </a:cubicBezTo>
                    <a:cubicBezTo>
                      <a:pt x="0" y="4"/>
                      <a:pt x="2" y="1"/>
                      <a:pt x="6" y="1"/>
                    </a:cubicBezTo>
                    <a:cubicBezTo>
                      <a:pt x="30" y="0"/>
                      <a:pt x="30" y="0"/>
                      <a:pt x="30" y="0"/>
                    </a:cubicBezTo>
                    <a:cubicBezTo>
                      <a:pt x="34" y="0"/>
                      <a:pt x="36" y="2"/>
                      <a:pt x="37" y="6"/>
                    </a:cubicBezTo>
                    <a:cubicBezTo>
                      <a:pt x="37" y="9"/>
                      <a:pt x="34" y="12"/>
                      <a:pt x="31" y="12"/>
                    </a:cubicBezTo>
                    <a:cubicBezTo>
                      <a:pt x="6" y="13"/>
                      <a:pt x="6" y="13"/>
                      <a:pt x="6" y="13"/>
                    </a:cubicBezTo>
                    <a:cubicBezTo>
                      <a:pt x="6" y="13"/>
                      <a:pt x="5" y="13"/>
                      <a:pt x="5"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56"/>
              <p:cNvSpPr>
                <a:spLocks/>
              </p:cNvSpPr>
              <p:nvPr/>
            </p:nvSpPr>
            <p:spPr bwMode="auto">
              <a:xfrm>
                <a:off x="5230813" y="1993900"/>
                <a:ext cx="138113" cy="68263"/>
              </a:xfrm>
              <a:custGeom>
                <a:avLst/>
                <a:gdLst>
                  <a:gd name="T0" fmla="*/ 29 w 37"/>
                  <a:gd name="T1" fmla="*/ 17 h 18"/>
                  <a:gd name="T2" fmla="*/ 5 w 37"/>
                  <a:gd name="T3" fmla="*/ 12 h 18"/>
                  <a:gd name="T4" fmla="*/ 1 w 37"/>
                  <a:gd name="T5" fmla="*/ 5 h 18"/>
                  <a:gd name="T6" fmla="*/ 8 w 37"/>
                  <a:gd name="T7" fmla="*/ 0 h 18"/>
                  <a:gd name="T8" fmla="*/ 32 w 37"/>
                  <a:gd name="T9" fmla="*/ 6 h 18"/>
                  <a:gd name="T10" fmla="*/ 37 w 37"/>
                  <a:gd name="T11" fmla="*/ 13 h 18"/>
                  <a:gd name="T12" fmla="*/ 29 w 37"/>
                  <a:gd name="T13" fmla="*/ 17 h 18"/>
                </a:gdLst>
                <a:ahLst/>
                <a:cxnLst>
                  <a:cxn ang="0">
                    <a:pos x="T0" y="T1"/>
                  </a:cxn>
                  <a:cxn ang="0">
                    <a:pos x="T2" y="T3"/>
                  </a:cxn>
                  <a:cxn ang="0">
                    <a:pos x="T4" y="T5"/>
                  </a:cxn>
                  <a:cxn ang="0">
                    <a:pos x="T6" y="T7"/>
                  </a:cxn>
                  <a:cxn ang="0">
                    <a:pos x="T8" y="T9"/>
                  </a:cxn>
                  <a:cxn ang="0">
                    <a:pos x="T10" y="T11"/>
                  </a:cxn>
                  <a:cxn ang="0">
                    <a:pos x="T12" y="T13"/>
                  </a:cxn>
                </a:cxnLst>
                <a:rect l="0" t="0" r="r" b="b"/>
                <a:pathLst>
                  <a:path w="37" h="18">
                    <a:moveTo>
                      <a:pt x="29" y="17"/>
                    </a:moveTo>
                    <a:cubicBezTo>
                      <a:pt x="5" y="12"/>
                      <a:pt x="5" y="12"/>
                      <a:pt x="5" y="12"/>
                    </a:cubicBezTo>
                    <a:cubicBezTo>
                      <a:pt x="2" y="11"/>
                      <a:pt x="0" y="8"/>
                      <a:pt x="1" y="5"/>
                    </a:cubicBezTo>
                    <a:cubicBezTo>
                      <a:pt x="1" y="2"/>
                      <a:pt x="5" y="0"/>
                      <a:pt x="8" y="0"/>
                    </a:cubicBezTo>
                    <a:cubicBezTo>
                      <a:pt x="32" y="6"/>
                      <a:pt x="32" y="6"/>
                      <a:pt x="32" y="6"/>
                    </a:cubicBezTo>
                    <a:cubicBezTo>
                      <a:pt x="35" y="6"/>
                      <a:pt x="37" y="10"/>
                      <a:pt x="37" y="13"/>
                    </a:cubicBezTo>
                    <a:cubicBezTo>
                      <a:pt x="36" y="16"/>
                      <a:pt x="33" y="18"/>
                      <a:pt x="29"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57"/>
              <p:cNvSpPr>
                <a:spLocks/>
              </p:cNvSpPr>
              <p:nvPr/>
            </p:nvSpPr>
            <p:spPr bwMode="auto">
              <a:xfrm>
                <a:off x="5283200" y="1846263"/>
                <a:ext cx="131763" cy="95250"/>
              </a:xfrm>
              <a:custGeom>
                <a:avLst/>
                <a:gdLst>
                  <a:gd name="T0" fmla="*/ 27 w 35"/>
                  <a:gd name="T1" fmla="*/ 24 h 25"/>
                  <a:gd name="T2" fmla="*/ 26 w 35"/>
                  <a:gd name="T3" fmla="*/ 23 h 25"/>
                  <a:gd name="T4" fmla="*/ 4 w 35"/>
                  <a:gd name="T5" fmla="*/ 12 h 25"/>
                  <a:gd name="T6" fmla="*/ 1 w 35"/>
                  <a:gd name="T7" fmla="*/ 4 h 25"/>
                  <a:gd name="T8" fmla="*/ 9 w 35"/>
                  <a:gd name="T9" fmla="*/ 1 h 25"/>
                  <a:gd name="T10" fmla="*/ 31 w 35"/>
                  <a:gd name="T11" fmla="*/ 13 h 25"/>
                  <a:gd name="T12" fmla="*/ 34 w 35"/>
                  <a:gd name="T13" fmla="*/ 21 h 25"/>
                  <a:gd name="T14" fmla="*/ 27 w 35"/>
                  <a:gd name="T15" fmla="*/ 24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25">
                    <a:moveTo>
                      <a:pt x="27" y="24"/>
                    </a:moveTo>
                    <a:cubicBezTo>
                      <a:pt x="27" y="24"/>
                      <a:pt x="26" y="24"/>
                      <a:pt x="26" y="23"/>
                    </a:cubicBezTo>
                    <a:cubicBezTo>
                      <a:pt x="4" y="12"/>
                      <a:pt x="4" y="12"/>
                      <a:pt x="4" y="12"/>
                    </a:cubicBezTo>
                    <a:cubicBezTo>
                      <a:pt x="1" y="10"/>
                      <a:pt x="0" y="7"/>
                      <a:pt x="1" y="4"/>
                    </a:cubicBezTo>
                    <a:cubicBezTo>
                      <a:pt x="3" y="1"/>
                      <a:pt x="6" y="0"/>
                      <a:pt x="9" y="1"/>
                    </a:cubicBezTo>
                    <a:cubicBezTo>
                      <a:pt x="31" y="13"/>
                      <a:pt x="31" y="13"/>
                      <a:pt x="31" y="13"/>
                    </a:cubicBezTo>
                    <a:cubicBezTo>
                      <a:pt x="34" y="14"/>
                      <a:pt x="35" y="18"/>
                      <a:pt x="34" y="21"/>
                    </a:cubicBezTo>
                    <a:cubicBezTo>
                      <a:pt x="33" y="23"/>
                      <a:pt x="30" y="25"/>
                      <a:pt x="27"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58"/>
              <p:cNvSpPr>
                <a:spLocks/>
              </p:cNvSpPr>
              <p:nvPr/>
            </p:nvSpPr>
            <p:spPr bwMode="auto">
              <a:xfrm>
                <a:off x="5368925" y="1719263"/>
                <a:ext cx="120650" cy="112713"/>
              </a:xfrm>
              <a:custGeom>
                <a:avLst/>
                <a:gdLst>
                  <a:gd name="T0" fmla="*/ 24 w 32"/>
                  <a:gd name="T1" fmla="*/ 30 h 30"/>
                  <a:gd name="T2" fmla="*/ 21 w 32"/>
                  <a:gd name="T3" fmla="*/ 28 h 30"/>
                  <a:gd name="T4" fmla="*/ 3 w 32"/>
                  <a:gd name="T5" fmla="*/ 12 h 30"/>
                  <a:gd name="T6" fmla="*/ 3 w 32"/>
                  <a:gd name="T7" fmla="*/ 3 h 30"/>
                  <a:gd name="T8" fmla="*/ 11 w 32"/>
                  <a:gd name="T9" fmla="*/ 3 h 30"/>
                  <a:gd name="T10" fmla="*/ 29 w 32"/>
                  <a:gd name="T11" fmla="*/ 19 h 30"/>
                  <a:gd name="T12" fmla="*/ 30 w 32"/>
                  <a:gd name="T13" fmla="*/ 28 h 30"/>
                  <a:gd name="T14" fmla="*/ 24 w 32"/>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0">
                    <a:moveTo>
                      <a:pt x="24" y="30"/>
                    </a:moveTo>
                    <a:cubicBezTo>
                      <a:pt x="23" y="29"/>
                      <a:pt x="22" y="29"/>
                      <a:pt x="21" y="28"/>
                    </a:cubicBezTo>
                    <a:cubicBezTo>
                      <a:pt x="3" y="12"/>
                      <a:pt x="3" y="12"/>
                      <a:pt x="3" y="12"/>
                    </a:cubicBezTo>
                    <a:cubicBezTo>
                      <a:pt x="1" y="9"/>
                      <a:pt x="0" y="5"/>
                      <a:pt x="3" y="3"/>
                    </a:cubicBezTo>
                    <a:cubicBezTo>
                      <a:pt x="5" y="1"/>
                      <a:pt x="9" y="0"/>
                      <a:pt x="11" y="3"/>
                    </a:cubicBezTo>
                    <a:cubicBezTo>
                      <a:pt x="29" y="19"/>
                      <a:pt x="29" y="19"/>
                      <a:pt x="29" y="19"/>
                    </a:cubicBezTo>
                    <a:cubicBezTo>
                      <a:pt x="32" y="22"/>
                      <a:pt x="32" y="25"/>
                      <a:pt x="30" y="28"/>
                    </a:cubicBezTo>
                    <a:cubicBezTo>
                      <a:pt x="28" y="29"/>
                      <a:pt x="26" y="30"/>
                      <a:pt x="24"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Freeform 59"/>
              <p:cNvSpPr>
                <a:spLocks/>
              </p:cNvSpPr>
              <p:nvPr/>
            </p:nvSpPr>
            <p:spPr bwMode="auto">
              <a:xfrm>
                <a:off x="5489575" y="1620838"/>
                <a:ext cx="101600" cy="128588"/>
              </a:xfrm>
              <a:custGeom>
                <a:avLst/>
                <a:gdLst>
                  <a:gd name="T0" fmla="*/ 18 w 27"/>
                  <a:gd name="T1" fmla="*/ 33 h 34"/>
                  <a:gd name="T2" fmla="*/ 15 w 27"/>
                  <a:gd name="T3" fmla="*/ 31 h 34"/>
                  <a:gd name="T4" fmla="*/ 1 w 27"/>
                  <a:gd name="T5" fmla="*/ 10 h 34"/>
                  <a:gd name="T6" fmla="*/ 3 w 27"/>
                  <a:gd name="T7" fmla="*/ 2 h 34"/>
                  <a:gd name="T8" fmla="*/ 12 w 27"/>
                  <a:gd name="T9" fmla="*/ 4 h 34"/>
                  <a:gd name="T10" fmla="*/ 25 w 27"/>
                  <a:gd name="T11" fmla="*/ 24 h 34"/>
                  <a:gd name="T12" fmla="*/ 23 w 27"/>
                  <a:gd name="T13" fmla="*/ 33 h 34"/>
                  <a:gd name="T14" fmla="*/ 18 w 27"/>
                  <a:gd name="T15" fmla="*/ 33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4">
                    <a:moveTo>
                      <a:pt x="18" y="33"/>
                    </a:moveTo>
                    <a:cubicBezTo>
                      <a:pt x="17" y="33"/>
                      <a:pt x="16" y="32"/>
                      <a:pt x="15" y="31"/>
                    </a:cubicBezTo>
                    <a:cubicBezTo>
                      <a:pt x="1" y="10"/>
                      <a:pt x="1" y="10"/>
                      <a:pt x="1" y="10"/>
                    </a:cubicBezTo>
                    <a:cubicBezTo>
                      <a:pt x="0" y="7"/>
                      <a:pt x="0" y="3"/>
                      <a:pt x="3" y="2"/>
                    </a:cubicBezTo>
                    <a:cubicBezTo>
                      <a:pt x="6" y="0"/>
                      <a:pt x="10" y="1"/>
                      <a:pt x="12" y="4"/>
                    </a:cubicBezTo>
                    <a:cubicBezTo>
                      <a:pt x="25" y="24"/>
                      <a:pt x="25" y="24"/>
                      <a:pt x="25" y="24"/>
                    </a:cubicBezTo>
                    <a:cubicBezTo>
                      <a:pt x="27" y="27"/>
                      <a:pt x="26" y="31"/>
                      <a:pt x="23" y="33"/>
                    </a:cubicBezTo>
                    <a:cubicBezTo>
                      <a:pt x="22" y="33"/>
                      <a:pt x="20" y="34"/>
                      <a:pt x="18"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Freeform 60"/>
              <p:cNvSpPr>
                <a:spLocks/>
              </p:cNvSpPr>
              <p:nvPr/>
            </p:nvSpPr>
            <p:spPr bwMode="auto">
              <a:xfrm>
                <a:off x="5629275" y="1557338"/>
                <a:ext cx="79375" cy="134938"/>
              </a:xfrm>
              <a:custGeom>
                <a:avLst/>
                <a:gdLst>
                  <a:gd name="T0" fmla="*/ 13 w 21"/>
                  <a:gd name="T1" fmla="*/ 36 h 36"/>
                  <a:gd name="T2" fmla="*/ 8 w 21"/>
                  <a:gd name="T3" fmla="*/ 32 h 36"/>
                  <a:gd name="T4" fmla="*/ 1 w 21"/>
                  <a:gd name="T5" fmla="*/ 8 h 36"/>
                  <a:gd name="T6" fmla="*/ 5 w 21"/>
                  <a:gd name="T7" fmla="*/ 1 h 36"/>
                  <a:gd name="T8" fmla="*/ 12 w 21"/>
                  <a:gd name="T9" fmla="*/ 5 h 36"/>
                  <a:gd name="T10" fmla="*/ 20 w 21"/>
                  <a:gd name="T11" fmla="*/ 28 h 36"/>
                  <a:gd name="T12" fmla="*/ 16 w 21"/>
                  <a:gd name="T13" fmla="*/ 36 h 36"/>
                  <a:gd name="T14" fmla="*/ 13 w 21"/>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6">
                    <a:moveTo>
                      <a:pt x="13" y="36"/>
                    </a:moveTo>
                    <a:cubicBezTo>
                      <a:pt x="11" y="35"/>
                      <a:pt x="9" y="34"/>
                      <a:pt x="8" y="32"/>
                    </a:cubicBezTo>
                    <a:cubicBezTo>
                      <a:pt x="1" y="8"/>
                      <a:pt x="1" y="8"/>
                      <a:pt x="1" y="8"/>
                    </a:cubicBezTo>
                    <a:cubicBezTo>
                      <a:pt x="0" y="5"/>
                      <a:pt x="2" y="2"/>
                      <a:pt x="5" y="1"/>
                    </a:cubicBezTo>
                    <a:cubicBezTo>
                      <a:pt x="8" y="0"/>
                      <a:pt x="11" y="1"/>
                      <a:pt x="12" y="5"/>
                    </a:cubicBezTo>
                    <a:cubicBezTo>
                      <a:pt x="20" y="28"/>
                      <a:pt x="20" y="28"/>
                      <a:pt x="20" y="28"/>
                    </a:cubicBezTo>
                    <a:cubicBezTo>
                      <a:pt x="21" y="31"/>
                      <a:pt x="19" y="35"/>
                      <a:pt x="16" y="36"/>
                    </a:cubicBezTo>
                    <a:cubicBezTo>
                      <a:pt x="15" y="36"/>
                      <a:pt x="14" y="36"/>
                      <a:pt x="13"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02" name="Freeform 61"/>
            <p:cNvSpPr>
              <a:spLocks/>
            </p:cNvSpPr>
            <p:nvPr/>
          </p:nvSpPr>
          <p:spPr bwMode="auto">
            <a:xfrm>
              <a:off x="2363286" y="5509817"/>
              <a:ext cx="1009637" cy="835421"/>
            </a:xfrm>
            <a:custGeom>
              <a:avLst/>
              <a:gdLst>
                <a:gd name="T0" fmla="*/ 106 w 418"/>
                <a:gd name="T1" fmla="*/ 345 h 346"/>
                <a:gd name="T2" fmla="*/ 104 w 418"/>
                <a:gd name="T3" fmla="*/ 345 h 346"/>
                <a:gd name="T4" fmla="*/ 9 w 418"/>
                <a:gd name="T5" fmla="*/ 294 h 346"/>
                <a:gd name="T6" fmla="*/ 6 w 418"/>
                <a:gd name="T7" fmla="*/ 289 h 346"/>
                <a:gd name="T8" fmla="*/ 0 w 418"/>
                <a:gd name="T9" fmla="*/ 181 h 346"/>
                <a:gd name="T10" fmla="*/ 4 w 418"/>
                <a:gd name="T11" fmla="*/ 175 h 346"/>
                <a:gd name="T12" fmla="*/ 11 w 418"/>
                <a:gd name="T13" fmla="*/ 178 h 346"/>
                <a:gd name="T14" fmla="*/ 29 w 418"/>
                <a:gd name="T15" fmla="*/ 205 h 346"/>
                <a:gd name="T16" fmla="*/ 348 w 418"/>
                <a:gd name="T17" fmla="*/ 1 h 346"/>
                <a:gd name="T18" fmla="*/ 357 w 418"/>
                <a:gd name="T19" fmla="*/ 3 h 346"/>
                <a:gd name="T20" fmla="*/ 355 w 418"/>
                <a:gd name="T21" fmla="*/ 12 h 346"/>
                <a:gd name="T22" fmla="*/ 30 w 418"/>
                <a:gd name="T23" fmla="*/ 218 h 346"/>
                <a:gd name="T24" fmla="*/ 22 w 418"/>
                <a:gd name="T25" fmla="*/ 217 h 346"/>
                <a:gd name="T26" fmla="*/ 13 w 418"/>
                <a:gd name="T27" fmla="*/ 204 h 346"/>
                <a:gd name="T28" fmla="*/ 18 w 418"/>
                <a:gd name="T29" fmla="*/ 285 h 346"/>
                <a:gd name="T30" fmla="*/ 90 w 418"/>
                <a:gd name="T31" fmla="*/ 323 h 346"/>
                <a:gd name="T32" fmla="*/ 81 w 418"/>
                <a:gd name="T33" fmla="*/ 310 h 346"/>
                <a:gd name="T34" fmla="*/ 83 w 418"/>
                <a:gd name="T35" fmla="*/ 302 h 346"/>
                <a:gd name="T36" fmla="*/ 408 w 418"/>
                <a:gd name="T37" fmla="*/ 95 h 346"/>
                <a:gd name="T38" fmla="*/ 416 w 418"/>
                <a:gd name="T39" fmla="*/ 97 h 346"/>
                <a:gd name="T40" fmla="*/ 414 w 418"/>
                <a:gd name="T41" fmla="*/ 105 h 346"/>
                <a:gd name="T42" fmla="*/ 95 w 418"/>
                <a:gd name="T43" fmla="*/ 309 h 346"/>
                <a:gd name="T44" fmla="*/ 112 w 418"/>
                <a:gd name="T45" fmla="*/ 336 h 346"/>
                <a:gd name="T46" fmla="*/ 111 w 418"/>
                <a:gd name="T47" fmla="*/ 343 h 346"/>
                <a:gd name="T48" fmla="*/ 106 w 418"/>
                <a:gd name="T49"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8" h="346">
                  <a:moveTo>
                    <a:pt x="106" y="345"/>
                  </a:moveTo>
                  <a:cubicBezTo>
                    <a:pt x="105" y="345"/>
                    <a:pt x="105" y="345"/>
                    <a:pt x="104" y="345"/>
                  </a:cubicBezTo>
                  <a:cubicBezTo>
                    <a:pt x="9" y="294"/>
                    <a:pt x="9" y="294"/>
                    <a:pt x="9" y="294"/>
                  </a:cubicBezTo>
                  <a:cubicBezTo>
                    <a:pt x="7" y="293"/>
                    <a:pt x="6" y="291"/>
                    <a:pt x="6" y="289"/>
                  </a:cubicBezTo>
                  <a:cubicBezTo>
                    <a:pt x="0" y="181"/>
                    <a:pt x="0" y="181"/>
                    <a:pt x="0" y="181"/>
                  </a:cubicBezTo>
                  <a:cubicBezTo>
                    <a:pt x="0" y="179"/>
                    <a:pt x="2" y="176"/>
                    <a:pt x="4" y="175"/>
                  </a:cubicBezTo>
                  <a:cubicBezTo>
                    <a:pt x="7" y="174"/>
                    <a:pt x="10" y="175"/>
                    <a:pt x="11" y="178"/>
                  </a:cubicBezTo>
                  <a:cubicBezTo>
                    <a:pt x="29" y="205"/>
                    <a:pt x="29" y="205"/>
                    <a:pt x="29" y="205"/>
                  </a:cubicBezTo>
                  <a:cubicBezTo>
                    <a:pt x="348" y="1"/>
                    <a:pt x="348" y="1"/>
                    <a:pt x="348" y="1"/>
                  </a:cubicBezTo>
                  <a:cubicBezTo>
                    <a:pt x="351" y="0"/>
                    <a:pt x="355" y="0"/>
                    <a:pt x="357" y="3"/>
                  </a:cubicBezTo>
                  <a:cubicBezTo>
                    <a:pt x="359" y="6"/>
                    <a:pt x="358" y="10"/>
                    <a:pt x="355" y="12"/>
                  </a:cubicBezTo>
                  <a:cubicBezTo>
                    <a:pt x="30" y="218"/>
                    <a:pt x="30" y="218"/>
                    <a:pt x="30" y="218"/>
                  </a:cubicBezTo>
                  <a:cubicBezTo>
                    <a:pt x="27" y="220"/>
                    <a:pt x="24" y="219"/>
                    <a:pt x="22" y="217"/>
                  </a:cubicBezTo>
                  <a:cubicBezTo>
                    <a:pt x="13" y="204"/>
                    <a:pt x="13" y="204"/>
                    <a:pt x="13" y="204"/>
                  </a:cubicBezTo>
                  <a:cubicBezTo>
                    <a:pt x="18" y="285"/>
                    <a:pt x="18" y="285"/>
                    <a:pt x="18" y="285"/>
                  </a:cubicBezTo>
                  <a:cubicBezTo>
                    <a:pt x="90" y="323"/>
                    <a:pt x="90" y="323"/>
                    <a:pt x="90" y="323"/>
                  </a:cubicBezTo>
                  <a:cubicBezTo>
                    <a:pt x="81" y="310"/>
                    <a:pt x="81" y="310"/>
                    <a:pt x="81" y="310"/>
                  </a:cubicBezTo>
                  <a:cubicBezTo>
                    <a:pt x="80" y="307"/>
                    <a:pt x="80" y="304"/>
                    <a:pt x="83" y="302"/>
                  </a:cubicBezTo>
                  <a:cubicBezTo>
                    <a:pt x="408" y="95"/>
                    <a:pt x="408" y="95"/>
                    <a:pt x="408" y="95"/>
                  </a:cubicBezTo>
                  <a:cubicBezTo>
                    <a:pt x="411" y="93"/>
                    <a:pt x="415" y="94"/>
                    <a:pt x="416" y="97"/>
                  </a:cubicBezTo>
                  <a:cubicBezTo>
                    <a:pt x="418" y="99"/>
                    <a:pt x="417" y="103"/>
                    <a:pt x="414" y="105"/>
                  </a:cubicBezTo>
                  <a:cubicBezTo>
                    <a:pt x="95" y="309"/>
                    <a:pt x="95" y="309"/>
                    <a:pt x="95" y="309"/>
                  </a:cubicBezTo>
                  <a:cubicBezTo>
                    <a:pt x="112" y="336"/>
                    <a:pt x="112" y="336"/>
                    <a:pt x="112" y="336"/>
                  </a:cubicBezTo>
                  <a:cubicBezTo>
                    <a:pt x="114" y="338"/>
                    <a:pt x="113" y="341"/>
                    <a:pt x="111" y="343"/>
                  </a:cubicBezTo>
                  <a:cubicBezTo>
                    <a:pt x="110" y="345"/>
                    <a:pt x="108" y="346"/>
                    <a:pt x="106" y="345"/>
                  </a:cubicBez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03" name="Freeform 62"/>
            <p:cNvSpPr>
              <a:spLocks noEditPoints="1"/>
            </p:cNvSpPr>
            <p:nvPr/>
          </p:nvSpPr>
          <p:spPr bwMode="auto">
            <a:xfrm>
              <a:off x="2800353" y="5785914"/>
              <a:ext cx="227194" cy="178291"/>
            </a:xfrm>
            <a:custGeom>
              <a:avLst/>
              <a:gdLst>
                <a:gd name="T0" fmla="*/ 68 w 94"/>
                <a:gd name="T1" fmla="*/ 9 h 74"/>
                <a:gd name="T2" fmla="*/ 74 w 94"/>
                <a:gd name="T3" fmla="*/ 10 h 74"/>
                <a:gd name="T4" fmla="*/ 72 w 94"/>
                <a:gd name="T5" fmla="*/ 17 h 74"/>
                <a:gd name="T6" fmla="*/ 69 w 94"/>
                <a:gd name="T7" fmla="*/ 19 h 74"/>
                <a:gd name="T8" fmla="*/ 65 w 94"/>
                <a:gd name="T9" fmla="*/ 12 h 74"/>
                <a:gd name="T10" fmla="*/ 68 w 94"/>
                <a:gd name="T11" fmla="*/ 9 h 74"/>
                <a:gd name="T12" fmla="*/ 84 w 94"/>
                <a:gd name="T13" fmla="*/ 21 h 74"/>
                <a:gd name="T14" fmla="*/ 81 w 94"/>
                <a:gd name="T15" fmla="*/ 29 h 74"/>
                <a:gd name="T16" fmla="*/ 77 w 94"/>
                <a:gd name="T17" fmla="*/ 31 h 74"/>
                <a:gd name="T18" fmla="*/ 72 w 94"/>
                <a:gd name="T19" fmla="*/ 23 h 74"/>
                <a:gd name="T20" fmla="*/ 74 w 94"/>
                <a:gd name="T21" fmla="*/ 21 h 74"/>
                <a:gd name="T22" fmla="*/ 84 w 94"/>
                <a:gd name="T23" fmla="*/ 21 h 74"/>
                <a:gd name="T24" fmla="*/ 64 w 94"/>
                <a:gd name="T25" fmla="*/ 5 h 74"/>
                <a:gd name="T26" fmla="*/ 56 w 94"/>
                <a:gd name="T27" fmla="*/ 12 h 74"/>
                <a:gd name="T28" fmla="*/ 73 w 94"/>
                <a:gd name="T29" fmla="*/ 39 h 74"/>
                <a:gd name="T30" fmla="*/ 83 w 94"/>
                <a:gd name="T31" fmla="*/ 34 h 74"/>
                <a:gd name="T32" fmla="*/ 90 w 94"/>
                <a:gd name="T33" fmla="*/ 17 h 74"/>
                <a:gd name="T34" fmla="*/ 80 w 94"/>
                <a:gd name="T35" fmla="*/ 14 h 74"/>
                <a:gd name="T36" fmla="*/ 80 w 94"/>
                <a:gd name="T37" fmla="*/ 5 h 74"/>
                <a:gd name="T38" fmla="*/ 64 w 94"/>
                <a:gd name="T39" fmla="*/ 5 h 74"/>
                <a:gd name="T40" fmla="*/ 60 w 94"/>
                <a:gd name="T41" fmla="*/ 48 h 74"/>
                <a:gd name="T42" fmla="*/ 54 w 94"/>
                <a:gd name="T43" fmla="*/ 13 h 74"/>
                <a:gd name="T44" fmla="*/ 50 w 94"/>
                <a:gd name="T45" fmla="*/ 14 h 74"/>
                <a:gd name="T46" fmla="*/ 48 w 94"/>
                <a:gd name="T47" fmla="*/ 17 h 74"/>
                <a:gd name="T48" fmla="*/ 51 w 94"/>
                <a:gd name="T49" fmla="*/ 39 h 74"/>
                <a:gd name="T50" fmla="*/ 52 w 94"/>
                <a:gd name="T51" fmla="*/ 43 h 74"/>
                <a:gd name="T52" fmla="*/ 49 w 94"/>
                <a:gd name="T53" fmla="*/ 40 h 74"/>
                <a:gd name="T54" fmla="*/ 31 w 94"/>
                <a:gd name="T55" fmla="*/ 27 h 74"/>
                <a:gd name="T56" fmla="*/ 27 w 94"/>
                <a:gd name="T57" fmla="*/ 29 h 74"/>
                <a:gd name="T58" fmla="*/ 25 w 94"/>
                <a:gd name="T59" fmla="*/ 32 h 74"/>
                <a:gd name="T60" fmla="*/ 54 w 94"/>
                <a:gd name="T61" fmla="*/ 52 h 74"/>
                <a:gd name="T62" fmla="*/ 57 w 94"/>
                <a:gd name="T63" fmla="*/ 50 h 74"/>
                <a:gd name="T64" fmla="*/ 60 w 94"/>
                <a:gd name="T65" fmla="*/ 48 h 74"/>
                <a:gd name="T66" fmla="*/ 26 w 94"/>
                <a:gd name="T67" fmla="*/ 64 h 74"/>
                <a:gd name="T68" fmla="*/ 16 w 94"/>
                <a:gd name="T69" fmla="*/ 59 h 74"/>
                <a:gd name="T70" fmla="*/ 6 w 94"/>
                <a:gd name="T71" fmla="*/ 43 h 74"/>
                <a:gd name="T72" fmla="*/ 2 w 94"/>
                <a:gd name="T73" fmla="*/ 45 h 74"/>
                <a:gd name="T74" fmla="*/ 0 w 94"/>
                <a:gd name="T75" fmla="*/ 47 h 74"/>
                <a:gd name="T76" fmla="*/ 9 w 94"/>
                <a:gd name="T77" fmla="*/ 62 h 74"/>
                <a:gd name="T78" fmla="*/ 29 w 94"/>
                <a:gd name="T79" fmla="*/ 69 h 74"/>
                <a:gd name="T80" fmla="*/ 32 w 94"/>
                <a:gd name="T81" fmla="*/ 48 h 74"/>
                <a:gd name="T82" fmla="*/ 23 w 94"/>
                <a:gd name="T83" fmla="*/ 33 h 74"/>
                <a:gd name="T84" fmla="*/ 19 w 94"/>
                <a:gd name="T85" fmla="*/ 34 h 74"/>
                <a:gd name="T86" fmla="*/ 16 w 94"/>
                <a:gd name="T87" fmla="*/ 37 h 74"/>
                <a:gd name="T88" fmla="*/ 26 w 94"/>
                <a:gd name="T89" fmla="*/ 53 h 74"/>
                <a:gd name="T90" fmla="*/ 26 w 94"/>
                <a:gd name="T91"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74">
                  <a:moveTo>
                    <a:pt x="68" y="9"/>
                  </a:moveTo>
                  <a:cubicBezTo>
                    <a:pt x="71" y="7"/>
                    <a:pt x="73" y="8"/>
                    <a:pt x="74" y="10"/>
                  </a:cubicBezTo>
                  <a:cubicBezTo>
                    <a:pt x="76" y="12"/>
                    <a:pt x="75" y="15"/>
                    <a:pt x="72" y="17"/>
                  </a:cubicBezTo>
                  <a:cubicBezTo>
                    <a:pt x="69" y="19"/>
                    <a:pt x="69" y="19"/>
                    <a:pt x="69" y="19"/>
                  </a:cubicBezTo>
                  <a:cubicBezTo>
                    <a:pt x="65" y="12"/>
                    <a:pt x="65" y="12"/>
                    <a:pt x="65" y="12"/>
                  </a:cubicBezTo>
                  <a:cubicBezTo>
                    <a:pt x="65" y="12"/>
                    <a:pt x="66" y="11"/>
                    <a:pt x="68" y="9"/>
                  </a:cubicBezTo>
                  <a:moveTo>
                    <a:pt x="84" y="21"/>
                  </a:moveTo>
                  <a:cubicBezTo>
                    <a:pt x="86" y="24"/>
                    <a:pt x="85" y="27"/>
                    <a:pt x="81" y="29"/>
                  </a:cubicBezTo>
                  <a:cubicBezTo>
                    <a:pt x="79" y="30"/>
                    <a:pt x="77" y="31"/>
                    <a:pt x="77" y="31"/>
                  </a:cubicBezTo>
                  <a:cubicBezTo>
                    <a:pt x="72" y="23"/>
                    <a:pt x="72" y="23"/>
                    <a:pt x="72" y="23"/>
                  </a:cubicBezTo>
                  <a:cubicBezTo>
                    <a:pt x="74" y="21"/>
                    <a:pt x="74" y="21"/>
                    <a:pt x="74" y="21"/>
                  </a:cubicBezTo>
                  <a:cubicBezTo>
                    <a:pt x="78" y="19"/>
                    <a:pt x="82" y="18"/>
                    <a:pt x="84" y="21"/>
                  </a:cubicBezTo>
                  <a:moveTo>
                    <a:pt x="64" y="5"/>
                  </a:moveTo>
                  <a:cubicBezTo>
                    <a:pt x="58" y="9"/>
                    <a:pt x="56" y="12"/>
                    <a:pt x="56" y="12"/>
                  </a:cubicBezTo>
                  <a:cubicBezTo>
                    <a:pt x="73" y="39"/>
                    <a:pt x="73" y="39"/>
                    <a:pt x="73" y="39"/>
                  </a:cubicBezTo>
                  <a:cubicBezTo>
                    <a:pt x="73" y="39"/>
                    <a:pt x="77" y="38"/>
                    <a:pt x="83" y="34"/>
                  </a:cubicBezTo>
                  <a:cubicBezTo>
                    <a:pt x="91" y="29"/>
                    <a:pt x="94" y="23"/>
                    <a:pt x="90" y="17"/>
                  </a:cubicBezTo>
                  <a:cubicBezTo>
                    <a:pt x="87" y="13"/>
                    <a:pt x="83" y="13"/>
                    <a:pt x="80" y="14"/>
                  </a:cubicBezTo>
                  <a:cubicBezTo>
                    <a:pt x="81" y="11"/>
                    <a:pt x="82" y="8"/>
                    <a:pt x="80" y="5"/>
                  </a:cubicBezTo>
                  <a:cubicBezTo>
                    <a:pt x="77" y="1"/>
                    <a:pt x="71" y="0"/>
                    <a:pt x="64" y="5"/>
                  </a:cubicBezTo>
                  <a:moveTo>
                    <a:pt x="60" y="48"/>
                  </a:moveTo>
                  <a:cubicBezTo>
                    <a:pt x="54" y="13"/>
                    <a:pt x="54" y="13"/>
                    <a:pt x="54" y="13"/>
                  </a:cubicBezTo>
                  <a:cubicBezTo>
                    <a:pt x="54" y="13"/>
                    <a:pt x="52" y="13"/>
                    <a:pt x="50" y="14"/>
                  </a:cubicBezTo>
                  <a:cubicBezTo>
                    <a:pt x="48" y="15"/>
                    <a:pt x="48" y="17"/>
                    <a:pt x="48" y="17"/>
                  </a:cubicBezTo>
                  <a:cubicBezTo>
                    <a:pt x="51" y="39"/>
                    <a:pt x="51" y="39"/>
                    <a:pt x="51" y="39"/>
                  </a:cubicBezTo>
                  <a:cubicBezTo>
                    <a:pt x="52" y="40"/>
                    <a:pt x="52" y="42"/>
                    <a:pt x="52" y="43"/>
                  </a:cubicBezTo>
                  <a:cubicBezTo>
                    <a:pt x="52" y="42"/>
                    <a:pt x="51" y="41"/>
                    <a:pt x="49" y="40"/>
                  </a:cubicBezTo>
                  <a:cubicBezTo>
                    <a:pt x="31" y="27"/>
                    <a:pt x="31" y="27"/>
                    <a:pt x="31" y="27"/>
                  </a:cubicBezTo>
                  <a:cubicBezTo>
                    <a:pt x="31" y="27"/>
                    <a:pt x="30" y="27"/>
                    <a:pt x="27" y="29"/>
                  </a:cubicBezTo>
                  <a:cubicBezTo>
                    <a:pt x="25" y="30"/>
                    <a:pt x="25" y="32"/>
                    <a:pt x="25" y="32"/>
                  </a:cubicBezTo>
                  <a:cubicBezTo>
                    <a:pt x="54" y="52"/>
                    <a:pt x="54" y="52"/>
                    <a:pt x="54" y="52"/>
                  </a:cubicBezTo>
                  <a:cubicBezTo>
                    <a:pt x="54" y="52"/>
                    <a:pt x="55" y="52"/>
                    <a:pt x="57" y="50"/>
                  </a:cubicBezTo>
                  <a:cubicBezTo>
                    <a:pt x="59" y="49"/>
                    <a:pt x="60" y="48"/>
                    <a:pt x="60" y="48"/>
                  </a:cubicBezTo>
                  <a:moveTo>
                    <a:pt x="26" y="64"/>
                  </a:moveTo>
                  <a:cubicBezTo>
                    <a:pt x="22" y="66"/>
                    <a:pt x="19" y="64"/>
                    <a:pt x="16" y="59"/>
                  </a:cubicBezTo>
                  <a:cubicBezTo>
                    <a:pt x="6" y="43"/>
                    <a:pt x="6" y="43"/>
                    <a:pt x="6" y="43"/>
                  </a:cubicBezTo>
                  <a:cubicBezTo>
                    <a:pt x="6" y="43"/>
                    <a:pt x="5" y="43"/>
                    <a:pt x="2" y="45"/>
                  </a:cubicBezTo>
                  <a:cubicBezTo>
                    <a:pt x="0" y="46"/>
                    <a:pt x="0" y="47"/>
                    <a:pt x="0" y="47"/>
                  </a:cubicBezTo>
                  <a:cubicBezTo>
                    <a:pt x="9" y="62"/>
                    <a:pt x="9" y="62"/>
                    <a:pt x="9" y="62"/>
                  </a:cubicBezTo>
                  <a:cubicBezTo>
                    <a:pt x="14" y="71"/>
                    <a:pt x="20" y="74"/>
                    <a:pt x="29" y="69"/>
                  </a:cubicBezTo>
                  <a:cubicBezTo>
                    <a:pt x="38" y="63"/>
                    <a:pt x="37" y="56"/>
                    <a:pt x="32" y="48"/>
                  </a:cubicBezTo>
                  <a:cubicBezTo>
                    <a:pt x="23" y="33"/>
                    <a:pt x="23" y="33"/>
                    <a:pt x="23" y="33"/>
                  </a:cubicBezTo>
                  <a:cubicBezTo>
                    <a:pt x="23" y="33"/>
                    <a:pt x="21" y="33"/>
                    <a:pt x="19" y="34"/>
                  </a:cubicBezTo>
                  <a:cubicBezTo>
                    <a:pt x="17" y="36"/>
                    <a:pt x="16" y="37"/>
                    <a:pt x="16" y="37"/>
                  </a:cubicBezTo>
                  <a:cubicBezTo>
                    <a:pt x="26" y="53"/>
                    <a:pt x="26" y="53"/>
                    <a:pt x="26" y="53"/>
                  </a:cubicBezTo>
                  <a:cubicBezTo>
                    <a:pt x="30" y="58"/>
                    <a:pt x="30" y="61"/>
                    <a:pt x="26" y="64"/>
                  </a:cubicBezTo>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grpSp>
      <p:grpSp>
        <p:nvGrpSpPr>
          <p:cNvPr id="47" name="Group 17"/>
          <p:cNvGrpSpPr>
            <a:grpSpLocks noChangeAspect="1"/>
          </p:cNvGrpSpPr>
          <p:nvPr/>
        </p:nvGrpSpPr>
        <p:grpSpPr bwMode="auto">
          <a:xfrm>
            <a:off x="3661587" y="5041900"/>
            <a:ext cx="1982924" cy="1129687"/>
            <a:chOff x="2462" y="3176"/>
            <a:chExt cx="1743" cy="993"/>
          </a:xfrm>
          <a:solidFill>
            <a:schemeClr val="accent4"/>
          </a:solidFill>
        </p:grpSpPr>
        <p:sp>
          <p:nvSpPr>
            <p:cNvPr id="49" name="Freeform 18"/>
            <p:cNvSpPr>
              <a:spLocks/>
            </p:cNvSpPr>
            <p:nvPr/>
          </p:nvSpPr>
          <p:spPr bwMode="auto">
            <a:xfrm>
              <a:off x="2462" y="3176"/>
              <a:ext cx="1743" cy="993"/>
            </a:xfrm>
            <a:custGeom>
              <a:avLst/>
              <a:gdLst>
                <a:gd name="T0" fmla="*/ 121 w 735"/>
                <a:gd name="T1" fmla="*/ 417 h 417"/>
                <a:gd name="T2" fmla="*/ 116 w 735"/>
                <a:gd name="T3" fmla="*/ 414 h 417"/>
                <a:gd name="T4" fmla="*/ 1 w 735"/>
                <a:gd name="T5" fmla="*/ 212 h 417"/>
                <a:gd name="T6" fmla="*/ 1 w 735"/>
                <a:gd name="T7" fmla="*/ 206 h 417"/>
                <a:gd name="T8" fmla="*/ 116 w 735"/>
                <a:gd name="T9" fmla="*/ 4 h 417"/>
                <a:gd name="T10" fmla="*/ 123 w 735"/>
                <a:gd name="T11" fmla="*/ 1 h 417"/>
                <a:gd name="T12" fmla="*/ 127 w 735"/>
                <a:gd name="T13" fmla="*/ 7 h 417"/>
                <a:gd name="T14" fmla="*/ 127 w 735"/>
                <a:gd name="T15" fmla="*/ 84 h 417"/>
                <a:gd name="T16" fmla="*/ 729 w 735"/>
                <a:gd name="T17" fmla="*/ 84 h 417"/>
                <a:gd name="T18" fmla="*/ 735 w 735"/>
                <a:gd name="T19" fmla="*/ 90 h 417"/>
                <a:gd name="T20" fmla="*/ 729 w 735"/>
                <a:gd name="T21" fmla="*/ 96 h 417"/>
                <a:gd name="T22" fmla="*/ 121 w 735"/>
                <a:gd name="T23" fmla="*/ 96 h 417"/>
                <a:gd name="T24" fmla="*/ 115 w 735"/>
                <a:gd name="T25" fmla="*/ 90 h 417"/>
                <a:gd name="T26" fmla="*/ 115 w 735"/>
                <a:gd name="T27" fmla="*/ 30 h 417"/>
                <a:gd name="T28" fmla="*/ 13 w 735"/>
                <a:gd name="T29" fmla="*/ 209 h 417"/>
                <a:gd name="T30" fmla="*/ 115 w 735"/>
                <a:gd name="T31" fmla="*/ 388 h 417"/>
                <a:gd name="T32" fmla="*/ 115 w 735"/>
                <a:gd name="T33" fmla="*/ 329 h 417"/>
                <a:gd name="T34" fmla="*/ 121 w 735"/>
                <a:gd name="T35" fmla="*/ 323 h 417"/>
                <a:gd name="T36" fmla="*/ 729 w 735"/>
                <a:gd name="T37" fmla="*/ 323 h 417"/>
                <a:gd name="T38" fmla="*/ 735 w 735"/>
                <a:gd name="T39" fmla="*/ 329 h 417"/>
                <a:gd name="T40" fmla="*/ 729 w 735"/>
                <a:gd name="T41" fmla="*/ 335 h 417"/>
                <a:gd name="T42" fmla="*/ 127 w 735"/>
                <a:gd name="T43" fmla="*/ 335 h 417"/>
                <a:gd name="T44" fmla="*/ 127 w 735"/>
                <a:gd name="T45" fmla="*/ 411 h 417"/>
                <a:gd name="T46" fmla="*/ 123 w 735"/>
                <a:gd name="T47" fmla="*/ 417 h 417"/>
                <a:gd name="T48" fmla="*/ 121 w 735"/>
                <a:gd name="T4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5" h="417">
                  <a:moveTo>
                    <a:pt x="121" y="417"/>
                  </a:moveTo>
                  <a:cubicBezTo>
                    <a:pt x="119" y="417"/>
                    <a:pt x="117" y="416"/>
                    <a:pt x="116" y="414"/>
                  </a:cubicBezTo>
                  <a:cubicBezTo>
                    <a:pt x="1" y="212"/>
                    <a:pt x="1" y="212"/>
                    <a:pt x="1" y="212"/>
                  </a:cubicBezTo>
                  <a:cubicBezTo>
                    <a:pt x="0" y="210"/>
                    <a:pt x="0" y="208"/>
                    <a:pt x="1" y="206"/>
                  </a:cubicBezTo>
                  <a:cubicBezTo>
                    <a:pt x="116" y="4"/>
                    <a:pt x="116" y="4"/>
                    <a:pt x="116" y="4"/>
                  </a:cubicBezTo>
                  <a:cubicBezTo>
                    <a:pt x="117" y="2"/>
                    <a:pt x="120" y="0"/>
                    <a:pt x="123" y="1"/>
                  </a:cubicBezTo>
                  <a:cubicBezTo>
                    <a:pt x="126" y="2"/>
                    <a:pt x="127" y="4"/>
                    <a:pt x="127" y="7"/>
                  </a:cubicBezTo>
                  <a:cubicBezTo>
                    <a:pt x="127" y="84"/>
                    <a:pt x="127" y="84"/>
                    <a:pt x="127" y="84"/>
                  </a:cubicBezTo>
                  <a:cubicBezTo>
                    <a:pt x="729" y="84"/>
                    <a:pt x="729" y="84"/>
                    <a:pt x="729" y="84"/>
                  </a:cubicBezTo>
                  <a:cubicBezTo>
                    <a:pt x="732" y="84"/>
                    <a:pt x="735" y="86"/>
                    <a:pt x="735" y="90"/>
                  </a:cubicBezTo>
                  <a:cubicBezTo>
                    <a:pt x="735" y="93"/>
                    <a:pt x="732" y="96"/>
                    <a:pt x="729" y="96"/>
                  </a:cubicBezTo>
                  <a:cubicBezTo>
                    <a:pt x="121" y="96"/>
                    <a:pt x="121" y="96"/>
                    <a:pt x="121" y="96"/>
                  </a:cubicBezTo>
                  <a:cubicBezTo>
                    <a:pt x="118" y="96"/>
                    <a:pt x="115" y="93"/>
                    <a:pt x="115" y="90"/>
                  </a:cubicBezTo>
                  <a:cubicBezTo>
                    <a:pt x="115" y="30"/>
                    <a:pt x="115" y="30"/>
                    <a:pt x="115" y="30"/>
                  </a:cubicBezTo>
                  <a:cubicBezTo>
                    <a:pt x="13" y="209"/>
                    <a:pt x="13" y="209"/>
                    <a:pt x="13" y="209"/>
                  </a:cubicBezTo>
                  <a:cubicBezTo>
                    <a:pt x="115" y="388"/>
                    <a:pt x="115" y="388"/>
                    <a:pt x="115" y="388"/>
                  </a:cubicBezTo>
                  <a:cubicBezTo>
                    <a:pt x="115" y="329"/>
                    <a:pt x="115" y="329"/>
                    <a:pt x="115" y="329"/>
                  </a:cubicBezTo>
                  <a:cubicBezTo>
                    <a:pt x="115" y="325"/>
                    <a:pt x="118" y="323"/>
                    <a:pt x="121" y="323"/>
                  </a:cubicBezTo>
                  <a:cubicBezTo>
                    <a:pt x="729" y="323"/>
                    <a:pt x="729" y="323"/>
                    <a:pt x="729" y="323"/>
                  </a:cubicBezTo>
                  <a:cubicBezTo>
                    <a:pt x="732" y="323"/>
                    <a:pt x="735" y="325"/>
                    <a:pt x="735" y="329"/>
                  </a:cubicBezTo>
                  <a:cubicBezTo>
                    <a:pt x="735" y="332"/>
                    <a:pt x="732" y="335"/>
                    <a:pt x="729" y="335"/>
                  </a:cubicBezTo>
                  <a:cubicBezTo>
                    <a:pt x="127" y="335"/>
                    <a:pt x="127" y="335"/>
                    <a:pt x="127" y="335"/>
                  </a:cubicBezTo>
                  <a:cubicBezTo>
                    <a:pt x="127" y="411"/>
                    <a:pt x="127" y="411"/>
                    <a:pt x="127" y="411"/>
                  </a:cubicBezTo>
                  <a:cubicBezTo>
                    <a:pt x="127" y="414"/>
                    <a:pt x="126" y="416"/>
                    <a:pt x="123" y="417"/>
                  </a:cubicBezTo>
                  <a:cubicBezTo>
                    <a:pt x="122" y="417"/>
                    <a:pt x="122" y="417"/>
                    <a:pt x="121" y="4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p:cNvSpPr>
              <a:spLocks noEditPoints="1"/>
            </p:cNvSpPr>
            <p:nvPr/>
          </p:nvSpPr>
          <p:spPr bwMode="auto">
            <a:xfrm>
              <a:off x="3086" y="3626"/>
              <a:ext cx="451" cy="304"/>
            </a:xfrm>
            <a:custGeom>
              <a:avLst/>
              <a:gdLst>
                <a:gd name="T0" fmla="*/ 138 w 190"/>
                <a:gd name="T1" fmla="*/ 87 h 128"/>
                <a:gd name="T2" fmla="*/ 139 w 190"/>
                <a:gd name="T3" fmla="*/ 88 h 128"/>
                <a:gd name="T4" fmla="*/ 141 w 190"/>
                <a:gd name="T5" fmla="*/ 90 h 128"/>
                <a:gd name="T6" fmla="*/ 157 w 190"/>
                <a:gd name="T7" fmla="*/ 120 h 128"/>
                <a:gd name="T8" fmla="*/ 158 w 190"/>
                <a:gd name="T9" fmla="*/ 88 h 128"/>
                <a:gd name="T10" fmla="*/ 179 w 190"/>
                <a:gd name="T11" fmla="*/ 65 h 128"/>
                <a:gd name="T12" fmla="*/ 147 w 190"/>
                <a:gd name="T13" fmla="*/ 75 h 128"/>
                <a:gd name="T14" fmla="*/ 144 w 190"/>
                <a:gd name="T15" fmla="*/ 76 h 128"/>
                <a:gd name="T16" fmla="*/ 142 w 190"/>
                <a:gd name="T17" fmla="*/ 73 h 128"/>
                <a:gd name="T18" fmla="*/ 102 w 190"/>
                <a:gd name="T19" fmla="*/ 26 h 128"/>
                <a:gd name="T20" fmla="*/ 100 w 190"/>
                <a:gd name="T21" fmla="*/ 23 h 128"/>
                <a:gd name="T22" fmla="*/ 103 w 190"/>
                <a:gd name="T23" fmla="*/ 21 h 128"/>
                <a:gd name="T24" fmla="*/ 112 w 190"/>
                <a:gd name="T25" fmla="*/ 19 h 128"/>
                <a:gd name="T26" fmla="*/ 68 w 190"/>
                <a:gd name="T27" fmla="*/ 13 h 128"/>
                <a:gd name="T28" fmla="*/ 66 w 190"/>
                <a:gd name="T29" fmla="*/ 13 h 128"/>
                <a:gd name="T30" fmla="*/ 6 w 190"/>
                <a:gd name="T31" fmla="*/ 26 h 128"/>
                <a:gd name="T32" fmla="*/ 49 w 190"/>
                <a:gd name="T33" fmla="*/ 83 h 128"/>
                <a:gd name="T34" fmla="*/ 51 w 190"/>
                <a:gd name="T35" fmla="*/ 85 h 128"/>
                <a:gd name="T36" fmla="*/ 76 w 190"/>
                <a:gd name="T37" fmla="*/ 107 h 128"/>
                <a:gd name="T38" fmla="*/ 70 w 190"/>
                <a:gd name="T39" fmla="*/ 97 h 128"/>
                <a:gd name="T40" fmla="*/ 70 w 190"/>
                <a:gd name="T41" fmla="*/ 94 h 128"/>
                <a:gd name="T42" fmla="*/ 74 w 190"/>
                <a:gd name="T43" fmla="*/ 93 h 128"/>
                <a:gd name="T44" fmla="*/ 136 w 190"/>
                <a:gd name="T45" fmla="*/ 88 h 128"/>
                <a:gd name="T46" fmla="*/ 138 w 190"/>
                <a:gd name="T47" fmla="*/ 87 h 128"/>
                <a:gd name="T48" fmla="*/ 163 w 190"/>
                <a:gd name="T49" fmla="*/ 128 h 128"/>
                <a:gd name="T50" fmla="*/ 163 w 190"/>
                <a:gd name="T51" fmla="*/ 128 h 128"/>
                <a:gd name="T52" fmla="*/ 157 w 190"/>
                <a:gd name="T53" fmla="*/ 126 h 128"/>
                <a:gd name="T54" fmla="*/ 135 w 190"/>
                <a:gd name="T55" fmla="*/ 95 h 128"/>
                <a:gd name="T56" fmla="*/ 79 w 190"/>
                <a:gd name="T57" fmla="*/ 100 h 128"/>
                <a:gd name="T58" fmla="*/ 86 w 190"/>
                <a:gd name="T59" fmla="*/ 108 h 128"/>
                <a:gd name="T60" fmla="*/ 87 w 190"/>
                <a:gd name="T61" fmla="*/ 111 h 128"/>
                <a:gd name="T62" fmla="*/ 84 w 190"/>
                <a:gd name="T63" fmla="*/ 113 h 128"/>
                <a:gd name="T64" fmla="*/ 78 w 190"/>
                <a:gd name="T65" fmla="*/ 114 h 128"/>
                <a:gd name="T66" fmla="*/ 45 w 190"/>
                <a:gd name="T67" fmla="*/ 88 h 128"/>
                <a:gd name="T68" fmla="*/ 0 w 190"/>
                <a:gd name="T69" fmla="*/ 25 h 128"/>
                <a:gd name="T70" fmla="*/ 1 w 190"/>
                <a:gd name="T71" fmla="*/ 23 h 128"/>
                <a:gd name="T72" fmla="*/ 66 w 190"/>
                <a:gd name="T73" fmla="*/ 7 h 128"/>
                <a:gd name="T74" fmla="*/ 118 w 190"/>
                <a:gd name="T75" fmla="*/ 16 h 128"/>
                <a:gd name="T76" fmla="*/ 124 w 190"/>
                <a:gd name="T77" fmla="*/ 21 h 128"/>
                <a:gd name="T78" fmla="*/ 125 w 190"/>
                <a:gd name="T79" fmla="*/ 24 h 128"/>
                <a:gd name="T80" fmla="*/ 121 w 190"/>
                <a:gd name="T81" fmla="*/ 26 h 128"/>
                <a:gd name="T82" fmla="*/ 112 w 190"/>
                <a:gd name="T83" fmla="*/ 25 h 128"/>
                <a:gd name="T84" fmla="*/ 146 w 190"/>
                <a:gd name="T85" fmla="*/ 67 h 128"/>
                <a:gd name="T86" fmla="*/ 184 w 190"/>
                <a:gd name="T87" fmla="*/ 61 h 128"/>
                <a:gd name="T88" fmla="*/ 189 w 190"/>
                <a:gd name="T89" fmla="*/ 63 h 128"/>
                <a:gd name="T90" fmla="*/ 190 w 190"/>
                <a:gd name="T91" fmla="*/ 66 h 128"/>
                <a:gd name="T92" fmla="*/ 188 w 190"/>
                <a:gd name="T93" fmla="*/ 68 h 128"/>
                <a:gd name="T94" fmla="*/ 164 w 190"/>
                <a:gd name="T95" fmla="*/ 90 h 128"/>
                <a:gd name="T96" fmla="*/ 166 w 190"/>
                <a:gd name="T97" fmla="*/ 123 h 128"/>
                <a:gd name="T98" fmla="*/ 166 w 190"/>
                <a:gd name="T99" fmla="*/ 127 h 128"/>
                <a:gd name="T100" fmla="*/ 163 w 190"/>
                <a:gd name="T10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 h="128">
                  <a:moveTo>
                    <a:pt x="138" y="87"/>
                  </a:moveTo>
                  <a:cubicBezTo>
                    <a:pt x="138" y="87"/>
                    <a:pt x="139" y="87"/>
                    <a:pt x="139" y="88"/>
                  </a:cubicBezTo>
                  <a:cubicBezTo>
                    <a:pt x="140" y="88"/>
                    <a:pt x="141" y="89"/>
                    <a:pt x="141" y="90"/>
                  </a:cubicBezTo>
                  <a:cubicBezTo>
                    <a:pt x="140" y="103"/>
                    <a:pt x="146" y="114"/>
                    <a:pt x="157" y="120"/>
                  </a:cubicBezTo>
                  <a:cubicBezTo>
                    <a:pt x="154" y="110"/>
                    <a:pt x="154" y="99"/>
                    <a:pt x="158" y="88"/>
                  </a:cubicBezTo>
                  <a:cubicBezTo>
                    <a:pt x="163" y="78"/>
                    <a:pt x="170" y="70"/>
                    <a:pt x="179" y="65"/>
                  </a:cubicBezTo>
                  <a:cubicBezTo>
                    <a:pt x="167" y="62"/>
                    <a:pt x="155" y="65"/>
                    <a:pt x="147" y="75"/>
                  </a:cubicBezTo>
                  <a:cubicBezTo>
                    <a:pt x="147" y="76"/>
                    <a:pt x="145" y="76"/>
                    <a:pt x="144" y="76"/>
                  </a:cubicBezTo>
                  <a:cubicBezTo>
                    <a:pt x="143" y="75"/>
                    <a:pt x="142" y="74"/>
                    <a:pt x="142" y="73"/>
                  </a:cubicBezTo>
                  <a:cubicBezTo>
                    <a:pt x="138" y="56"/>
                    <a:pt x="123" y="38"/>
                    <a:pt x="102" y="26"/>
                  </a:cubicBezTo>
                  <a:cubicBezTo>
                    <a:pt x="101" y="26"/>
                    <a:pt x="100" y="24"/>
                    <a:pt x="100" y="23"/>
                  </a:cubicBezTo>
                  <a:cubicBezTo>
                    <a:pt x="101" y="22"/>
                    <a:pt x="101" y="21"/>
                    <a:pt x="103" y="21"/>
                  </a:cubicBezTo>
                  <a:cubicBezTo>
                    <a:pt x="106" y="20"/>
                    <a:pt x="109" y="19"/>
                    <a:pt x="112" y="19"/>
                  </a:cubicBezTo>
                  <a:cubicBezTo>
                    <a:pt x="97" y="9"/>
                    <a:pt x="79" y="7"/>
                    <a:pt x="68" y="13"/>
                  </a:cubicBezTo>
                  <a:cubicBezTo>
                    <a:pt x="67" y="13"/>
                    <a:pt x="66" y="13"/>
                    <a:pt x="66" y="13"/>
                  </a:cubicBezTo>
                  <a:cubicBezTo>
                    <a:pt x="41" y="9"/>
                    <a:pt x="19" y="14"/>
                    <a:pt x="6" y="26"/>
                  </a:cubicBezTo>
                  <a:cubicBezTo>
                    <a:pt x="6" y="47"/>
                    <a:pt x="23" y="69"/>
                    <a:pt x="49" y="83"/>
                  </a:cubicBezTo>
                  <a:cubicBezTo>
                    <a:pt x="50" y="84"/>
                    <a:pt x="50" y="84"/>
                    <a:pt x="51" y="85"/>
                  </a:cubicBezTo>
                  <a:cubicBezTo>
                    <a:pt x="54" y="97"/>
                    <a:pt x="64" y="106"/>
                    <a:pt x="76" y="107"/>
                  </a:cubicBezTo>
                  <a:cubicBezTo>
                    <a:pt x="74" y="104"/>
                    <a:pt x="72" y="101"/>
                    <a:pt x="70" y="97"/>
                  </a:cubicBezTo>
                  <a:cubicBezTo>
                    <a:pt x="70" y="96"/>
                    <a:pt x="70" y="95"/>
                    <a:pt x="70" y="94"/>
                  </a:cubicBezTo>
                  <a:cubicBezTo>
                    <a:pt x="71" y="93"/>
                    <a:pt x="72" y="93"/>
                    <a:pt x="74" y="93"/>
                  </a:cubicBezTo>
                  <a:cubicBezTo>
                    <a:pt x="97" y="100"/>
                    <a:pt x="121" y="98"/>
                    <a:pt x="136" y="88"/>
                  </a:cubicBezTo>
                  <a:cubicBezTo>
                    <a:pt x="137" y="87"/>
                    <a:pt x="137" y="87"/>
                    <a:pt x="138" y="87"/>
                  </a:cubicBezTo>
                  <a:moveTo>
                    <a:pt x="163" y="128"/>
                  </a:moveTo>
                  <a:cubicBezTo>
                    <a:pt x="163" y="128"/>
                    <a:pt x="163" y="128"/>
                    <a:pt x="163" y="128"/>
                  </a:cubicBezTo>
                  <a:cubicBezTo>
                    <a:pt x="161" y="128"/>
                    <a:pt x="159" y="127"/>
                    <a:pt x="157" y="126"/>
                  </a:cubicBezTo>
                  <a:cubicBezTo>
                    <a:pt x="144" y="121"/>
                    <a:pt x="136" y="109"/>
                    <a:pt x="135" y="95"/>
                  </a:cubicBezTo>
                  <a:cubicBezTo>
                    <a:pt x="120" y="103"/>
                    <a:pt x="100" y="105"/>
                    <a:pt x="79" y="100"/>
                  </a:cubicBezTo>
                  <a:cubicBezTo>
                    <a:pt x="81" y="103"/>
                    <a:pt x="83" y="106"/>
                    <a:pt x="86" y="108"/>
                  </a:cubicBezTo>
                  <a:cubicBezTo>
                    <a:pt x="87" y="109"/>
                    <a:pt x="87" y="110"/>
                    <a:pt x="87" y="111"/>
                  </a:cubicBezTo>
                  <a:cubicBezTo>
                    <a:pt x="87" y="112"/>
                    <a:pt x="86" y="113"/>
                    <a:pt x="84" y="113"/>
                  </a:cubicBezTo>
                  <a:cubicBezTo>
                    <a:pt x="82" y="114"/>
                    <a:pt x="80" y="114"/>
                    <a:pt x="78" y="114"/>
                  </a:cubicBezTo>
                  <a:cubicBezTo>
                    <a:pt x="63" y="113"/>
                    <a:pt x="49" y="102"/>
                    <a:pt x="45" y="88"/>
                  </a:cubicBezTo>
                  <a:cubicBezTo>
                    <a:pt x="17" y="72"/>
                    <a:pt x="0" y="48"/>
                    <a:pt x="0" y="25"/>
                  </a:cubicBezTo>
                  <a:cubicBezTo>
                    <a:pt x="0" y="24"/>
                    <a:pt x="1" y="23"/>
                    <a:pt x="1" y="23"/>
                  </a:cubicBezTo>
                  <a:cubicBezTo>
                    <a:pt x="14" y="9"/>
                    <a:pt x="39" y="2"/>
                    <a:pt x="66" y="7"/>
                  </a:cubicBezTo>
                  <a:cubicBezTo>
                    <a:pt x="80" y="0"/>
                    <a:pt x="100" y="3"/>
                    <a:pt x="118" y="16"/>
                  </a:cubicBezTo>
                  <a:cubicBezTo>
                    <a:pt x="120" y="17"/>
                    <a:pt x="122" y="19"/>
                    <a:pt x="124" y="21"/>
                  </a:cubicBezTo>
                  <a:cubicBezTo>
                    <a:pt x="125" y="22"/>
                    <a:pt x="125" y="23"/>
                    <a:pt x="125" y="24"/>
                  </a:cubicBezTo>
                  <a:cubicBezTo>
                    <a:pt x="124" y="25"/>
                    <a:pt x="123" y="26"/>
                    <a:pt x="121" y="26"/>
                  </a:cubicBezTo>
                  <a:cubicBezTo>
                    <a:pt x="118" y="25"/>
                    <a:pt x="115" y="25"/>
                    <a:pt x="112" y="25"/>
                  </a:cubicBezTo>
                  <a:cubicBezTo>
                    <a:pt x="129" y="37"/>
                    <a:pt x="141" y="51"/>
                    <a:pt x="146" y="67"/>
                  </a:cubicBezTo>
                  <a:cubicBezTo>
                    <a:pt x="157" y="58"/>
                    <a:pt x="171" y="55"/>
                    <a:pt x="184" y="61"/>
                  </a:cubicBezTo>
                  <a:cubicBezTo>
                    <a:pt x="186" y="61"/>
                    <a:pt x="187" y="62"/>
                    <a:pt x="189" y="63"/>
                  </a:cubicBezTo>
                  <a:cubicBezTo>
                    <a:pt x="190" y="63"/>
                    <a:pt x="190" y="65"/>
                    <a:pt x="190" y="66"/>
                  </a:cubicBezTo>
                  <a:cubicBezTo>
                    <a:pt x="190" y="67"/>
                    <a:pt x="189" y="68"/>
                    <a:pt x="188" y="68"/>
                  </a:cubicBezTo>
                  <a:cubicBezTo>
                    <a:pt x="178" y="71"/>
                    <a:pt x="168" y="79"/>
                    <a:pt x="164" y="90"/>
                  </a:cubicBezTo>
                  <a:cubicBezTo>
                    <a:pt x="159" y="102"/>
                    <a:pt x="160" y="114"/>
                    <a:pt x="166" y="123"/>
                  </a:cubicBezTo>
                  <a:cubicBezTo>
                    <a:pt x="167" y="124"/>
                    <a:pt x="167" y="126"/>
                    <a:pt x="166" y="127"/>
                  </a:cubicBezTo>
                  <a:cubicBezTo>
                    <a:pt x="165" y="128"/>
                    <a:pt x="164" y="128"/>
                    <a:pt x="163" y="1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p:cNvSpPr>
              <a:spLocks/>
            </p:cNvSpPr>
            <p:nvPr/>
          </p:nvSpPr>
          <p:spPr bwMode="auto">
            <a:xfrm>
              <a:off x="3086" y="3676"/>
              <a:ext cx="45" cy="33"/>
            </a:xfrm>
            <a:custGeom>
              <a:avLst/>
              <a:gdLst>
                <a:gd name="T0" fmla="*/ 15 w 19"/>
                <a:gd name="T1" fmla="*/ 14 h 14"/>
                <a:gd name="T2" fmla="*/ 14 w 19"/>
                <a:gd name="T3" fmla="*/ 13 h 14"/>
                <a:gd name="T4" fmla="*/ 2 w 19"/>
                <a:gd name="T5" fmla="*/ 7 h 14"/>
                <a:gd name="T6" fmla="*/ 1 w 19"/>
                <a:gd name="T7" fmla="*/ 2 h 14"/>
                <a:gd name="T8" fmla="*/ 5 w 19"/>
                <a:gd name="T9" fmla="*/ 1 h 14"/>
                <a:gd name="T10" fmla="*/ 17 w 19"/>
                <a:gd name="T11" fmla="*/ 8 h 14"/>
                <a:gd name="T12" fmla="*/ 18 w 19"/>
                <a:gd name="T13" fmla="*/ 12 h 14"/>
                <a:gd name="T14" fmla="*/ 15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5" y="14"/>
                  </a:moveTo>
                  <a:cubicBezTo>
                    <a:pt x="15" y="14"/>
                    <a:pt x="14" y="14"/>
                    <a:pt x="14" y="13"/>
                  </a:cubicBezTo>
                  <a:cubicBezTo>
                    <a:pt x="2" y="7"/>
                    <a:pt x="2" y="7"/>
                    <a:pt x="2" y="7"/>
                  </a:cubicBezTo>
                  <a:cubicBezTo>
                    <a:pt x="0" y="6"/>
                    <a:pt x="0" y="4"/>
                    <a:pt x="1" y="2"/>
                  </a:cubicBezTo>
                  <a:cubicBezTo>
                    <a:pt x="2" y="1"/>
                    <a:pt x="3" y="0"/>
                    <a:pt x="5" y="1"/>
                  </a:cubicBezTo>
                  <a:cubicBezTo>
                    <a:pt x="17" y="8"/>
                    <a:pt x="17" y="8"/>
                    <a:pt x="17" y="8"/>
                  </a:cubicBezTo>
                  <a:cubicBezTo>
                    <a:pt x="18" y="9"/>
                    <a:pt x="19" y="11"/>
                    <a:pt x="18" y="12"/>
                  </a:cubicBezTo>
                  <a:cubicBezTo>
                    <a:pt x="17" y="13"/>
                    <a:pt x="16" y="14"/>
                    <a:pt x="15"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p:cNvSpPr>
              <a:spLocks noEditPoints="1"/>
            </p:cNvSpPr>
            <p:nvPr/>
          </p:nvSpPr>
          <p:spPr bwMode="auto">
            <a:xfrm>
              <a:off x="3143" y="3664"/>
              <a:ext cx="45" cy="45"/>
            </a:xfrm>
            <a:custGeom>
              <a:avLst/>
              <a:gdLst>
                <a:gd name="T0" fmla="*/ 9 w 19"/>
                <a:gd name="T1" fmla="*/ 7 h 19"/>
                <a:gd name="T2" fmla="*/ 6 w 19"/>
                <a:gd name="T3" fmla="*/ 9 h 19"/>
                <a:gd name="T4" fmla="*/ 6 w 19"/>
                <a:gd name="T5" fmla="*/ 11 h 19"/>
                <a:gd name="T6" fmla="*/ 8 w 19"/>
                <a:gd name="T7" fmla="*/ 13 h 19"/>
                <a:gd name="T8" fmla="*/ 12 w 19"/>
                <a:gd name="T9" fmla="*/ 11 h 19"/>
                <a:gd name="T10" fmla="*/ 12 w 19"/>
                <a:gd name="T11" fmla="*/ 11 h 19"/>
                <a:gd name="T12" fmla="*/ 12 w 19"/>
                <a:gd name="T13" fmla="*/ 9 h 19"/>
                <a:gd name="T14" fmla="*/ 10 w 19"/>
                <a:gd name="T15" fmla="*/ 7 h 19"/>
                <a:gd name="T16" fmla="*/ 9 w 19"/>
                <a:gd name="T17" fmla="*/ 7 h 19"/>
                <a:gd name="T18" fmla="*/ 9 w 19"/>
                <a:gd name="T19" fmla="*/ 19 h 19"/>
                <a:gd name="T20" fmla="*/ 5 w 19"/>
                <a:gd name="T21" fmla="*/ 19 h 19"/>
                <a:gd name="T22" fmla="*/ 0 w 19"/>
                <a:gd name="T23" fmla="*/ 14 h 19"/>
                <a:gd name="T24" fmla="*/ 0 w 19"/>
                <a:gd name="T25" fmla="*/ 7 h 19"/>
                <a:gd name="T26" fmla="*/ 12 w 19"/>
                <a:gd name="T27" fmla="*/ 2 h 19"/>
                <a:gd name="T28" fmla="*/ 17 w 19"/>
                <a:gd name="T29" fmla="*/ 14 h 19"/>
                <a:gd name="T30" fmla="*/ 9 w 19"/>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9" y="7"/>
                  </a:moveTo>
                  <a:cubicBezTo>
                    <a:pt x="8" y="7"/>
                    <a:pt x="6" y="8"/>
                    <a:pt x="6" y="9"/>
                  </a:cubicBezTo>
                  <a:cubicBezTo>
                    <a:pt x="6" y="10"/>
                    <a:pt x="6" y="11"/>
                    <a:pt x="6" y="11"/>
                  </a:cubicBezTo>
                  <a:cubicBezTo>
                    <a:pt x="6" y="12"/>
                    <a:pt x="7" y="13"/>
                    <a:pt x="8" y="13"/>
                  </a:cubicBezTo>
                  <a:cubicBezTo>
                    <a:pt x="9" y="14"/>
                    <a:pt x="11" y="13"/>
                    <a:pt x="12" y="11"/>
                  </a:cubicBezTo>
                  <a:cubicBezTo>
                    <a:pt x="12" y="11"/>
                    <a:pt x="12" y="11"/>
                    <a:pt x="12" y="11"/>
                  </a:cubicBezTo>
                  <a:cubicBezTo>
                    <a:pt x="12" y="11"/>
                    <a:pt x="12" y="10"/>
                    <a:pt x="12" y="9"/>
                  </a:cubicBezTo>
                  <a:cubicBezTo>
                    <a:pt x="11" y="8"/>
                    <a:pt x="11" y="8"/>
                    <a:pt x="10" y="7"/>
                  </a:cubicBezTo>
                  <a:cubicBezTo>
                    <a:pt x="10" y="7"/>
                    <a:pt x="9" y="7"/>
                    <a:pt x="9" y="7"/>
                  </a:cubicBezTo>
                  <a:moveTo>
                    <a:pt x="9" y="19"/>
                  </a:moveTo>
                  <a:cubicBezTo>
                    <a:pt x="8" y="19"/>
                    <a:pt x="6" y="19"/>
                    <a:pt x="5" y="19"/>
                  </a:cubicBezTo>
                  <a:cubicBezTo>
                    <a:pt x="3" y="18"/>
                    <a:pt x="1" y="16"/>
                    <a:pt x="0" y="14"/>
                  </a:cubicBezTo>
                  <a:cubicBezTo>
                    <a:pt x="0" y="11"/>
                    <a:pt x="0" y="9"/>
                    <a:pt x="0" y="7"/>
                  </a:cubicBezTo>
                  <a:cubicBezTo>
                    <a:pt x="2" y="2"/>
                    <a:pt x="8" y="0"/>
                    <a:pt x="12" y="2"/>
                  </a:cubicBezTo>
                  <a:cubicBezTo>
                    <a:pt x="17" y="4"/>
                    <a:pt x="19" y="9"/>
                    <a:pt x="17" y="14"/>
                  </a:cubicBezTo>
                  <a:cubicBezTo>
                    <a:pt x="16" y="17"/>
                    <a:pt x="12" y="19"/>
                    <a:pt x="9"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p:cNvSpPr>
              <a:spLocks/>
            </p:cNvSpPr>
            <p:nvPr/>
          </p:nvSpPr>
          <p:spPr bwMode="auto">
            <a:xfrm>
              <a:off x="3167" y="3666"/>
              <a:ext cx="57" cy="112"/>
            </a:xfrm>
            <a:custGeom>
              <a:avLst/>
              <a:gdLst>
                <a:gd name="T0" fmla="*/ 4 w 24"/>
                <a:gd name="T1" fmla="*/ 47 h 47"/>
                <a:gd name="T2" fmla="*/ 1 w 24"/>
                <a:gd name="T3" fmla="*/ 46 h 47"/>
                <a:gd name="T4" fmla="*/ 2 w 24"/>
                <a:gd name="T5" fmla="*/ 42 h 47"/>
                <a:gd name="T6" fmla="*/ 14 w 24"/>
                <a:gd name="T7" fmla="*/ 26 h 47"/>
                <a:gd name="T8" fmla="*/ 15 w 24"/>
                <a:gd name="T9" fmla="*/ 4 h 47"/>
                <a:gd name="T10" fmla="*/ 18 w 24"/>
                <a:gd name="T11" fmla="*/ 0 h 47"/>
                <a:gd name="T12" fmla="*/ 21 w 24"/>
                <a:gd name="T13" fmla="*/ 2 h 47"/>
                <a:gd name="T14" fmla="*/ 20 w 24"/>
                <a:gd name="T15" fmla="*/ 29 h 47"/>
                <a:gd name="T16" fmla="*/ 5 w 24"/>
                <a:gd name="T17" fmla="*/ 47 h 47"/>
                <a:gd name="T18" fmla="*/ 4 w 24"/>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4" y="47"/>
                  </a:moveTo>
                  <a:cubicBezTo>
                    <a:pt x="3" y="47"/>
                    <a:pt x="2" y="47"/>
                    <a:pt x="1" y="46"/>
                  </a:cubicBezTo>
                  <a:cubicBezTo>
                    <a:pt x="0" y="44"/>
                    <a:pt x="0" y="43"/>
                    <a:pt x="2" y="42"/>
                  </a:cubicBezTo>
                  <a:cubicBezTo>
                    <a:pt x="7" y="38"/>
                    <a:pt x="12" y="33"/>
                    <a:pt x="14" y="26"/>
                  </a:cubicBezTo>
                  <a:cubicBezTo>
                    <a:pt x="17" y="19"/>
                    <a:pt x="18" y="11"/>
                    <a:pt x="15" y="4"/>
                  </a:cubicBezTo>
                  <a:cubicBezTo>
                    <a:pt x="15" y="2"/>
                    <a:pt x="16" y="0"/>
                    <a:pt x="18" y="0"/>
                  </a:cubicBezTo>
                  <a:cubicBezTo>
                    <a:pt x="19" y="0"/>
                    <a:pt x="21" y="0"/>
                    <a:pt x="21" y="2"/>
                  </a:cubicBezTo>
                  <a:cubicBezTo>
                    <a:pt x="24" y="11"/>
                    <a:pt x="23" y="20"/>
                    <a:pt x="20" y="29"/>
                  </a:cubicBezTo>
                  <a:cubicBezTo>
                    <a:pt x="17" y="36"/>
                    <a:pt x="12" y="42"/>
                    <a:pt x="5" y="47"/>
                  </a:cubicBezTo>
                  <a:cubicBezTo>
                    <a:pt x="5" y="47"/>
                    <a:pt x="4" y="47"/>
                    <a:pt x="4"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23"/>
            <p:cNvSpPr>
              <a:spLocks noEditPoints="1"/>
            </p:cNvSpPr>
            <p:nvPr/>
          </p:nvSpPr>
          <p:spPr bwMode="auto">
            <a:xfrm>
              <a:off x="2759" y="3588"/>
              <a:ext cx="73" cy="81"/>
            </a:xfrm>
            <a:custGeom>
              <a:avLst/>
              <a:gdLst>
                <a:gd name="T0" fmla="*/ 6 w 31"/>
                <a:gd name="T1" fmla="*/ 7 h 34"/>
                <a:gd name="T2" fmla="*/ 8 w 31"/>
                <a:gd name="T3" fmla="*/ 16 h 34"/>
                <a:gd name="T4" fmla="*/ 14 w 31"/>
                <a:gd name="T5" fmla="*/ 23 h 34"/>
                <a:gd name="T6" fmla="*/ 23 w 31"/>
                <a:gd name="T7" fmla="*/ 28 h 34"/>
                <a:gd name="T8" fmla="*/ 24 w 31"/>
                <a:gd name="T9" fmla="*/ 28 h 34"/>
                <a:gd name="T10" fmla="*/ 22 w 31"/>
                <a:gd name="T11" fmla="*/ 19 h 34"/>
                <a:gd name="T12" fmla="*/ 16 w 31"/>
                <a:gd name="T13" fmla="*/ 12 h 34"/>
                <a:gd name="T14" fmla="*/ 7 w 31"/>
                <a:gd name="T15" fmla="*/ 8 h 34"/>
                <a:gd name="T16" fmla="*/ 6 w 31"/>
                <a:gd name="T17" fmla="*/ 7 h 34"/>
                <a:gd name="T18" fmla="*/ 25 w 31"/>
                <a:gd name="T19" fmla="*/ 34 h 34"/>
                <a:gd name="T20" fmla="*/ 20 w 31"/>
                <a:gd name="T21" fmla="*/ 33 h 34"/>
                <a:gd name="T22" fmla="*/ 12 w 31"/>
                <a:gd name="T23" fmla="*/ 28 h 34"/>
                <a:gd name="T24" fmla="*/ 2 w 31"/>
                <a:gd name="T25" fmla="*/ 17 h 34"/>
                <a:gd name="T26" fmla="*/ 0 w 31"/>
                <a:gd name="T27" fmla="*/ 8 h 34"/>
                <a:gd name="T28" fmla="*/ 2 w 31"/>
                <a:gd name="T29" fmla="*/ 2 h 34"/>
                <a:gd name="T30" fmla="*/ 10 w 31"/>
                <a:gd name="T31" fmla="*/ 2 h 34"/>
                <a:gd name="T32" fmla="*/ 19 w 31"/>
                <a:gd name="T33" fmla="*/ 7 h 34"/>
                <a:gd name="T34" fmla="*/ 28 w 31"/>
                <a:gd name="T35" fmla="*/ 18 h 34"/>
                <a:gd name="T36" fmla="*/ 30 w 31"/>
                <a:gd name="T37" fmla="*/ 28 h 34"/>
                <a:gd name="T38" fmla="*/ 28 w 31"/>
                <a:gd name="T39" fmla="*/ 33 h 34"/>
                <a:gd name="T40" fmla="*/ 25 w 31"/>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4">
                  <a:moveTo>
                    <a:pt x="6" y="7"/>
                  </a:moveTo>
                  <a:cubicBezTo>
                    <a:pt x="8" y="16"/>
                    <a:pt x="8" y="16"/>
                    <a:pt x="8" y="16"/>
                  </a:cubicBezTo>
                  <a:cubicBezTo>
                    <a:pt x="9" y="18"/>
                    <a:pt x="11" y="21"/>
                    <a:pt x="14" y="23"/>
                  </a:cubicBezTo>
                  <a:cubicBezTo>
                    <a:pt x="23" y="28"/>
                    <a:pt x="23" y="28"/>
                    <a:pt x="23" y="28"/>
                  </a:cubicBezTo>
                  <a:cubicBezTo>
                    <a:pt x="23" y="28"/>
                    <a:pt x="24" y="28"/>
                    <a:pt x="24" y="28"/>
                  </a:cubicBezTo>
                  <a:cubicBezTo>
                    <a:pt x="22" y="19"/>
                    <a:pt x="22" y="19"/>
                    <a:pt x="22" y="19"/>
                  </a:cubicBezTo>
                  <a:cubicBezTo>
                    <a:pt x="22" y="17"/>
                    <a:pt x="19" y="14"/>
                    <a:pt x="16" y="12"/>
                  </a:cubicBezTo>
                  <a:cubicBezTo>
                    <a:pt x="7" y="8"/>
                    <a:pt x="7" y="8"/>
                    <a:pt x="7" y="8"/>
                  </a:cubicBezTo>
                  <a:cubicBezTo>
                    <a:pt x="7" y="7"/>
                    <a:pt x="7" y="7"/>
                    <a:pt x="6" y="7"/>
                  </a:cubicBezTo>
                  <a:moveTo>
                    <a:pt x="25" y="34"/>
                  </a:moveTo>
                  <a:cubicBezTo>
                    <a:pt x="24" y="34"/>
                    <a:pt x="22" y="34"/>
                    <a:pt x="20" y="33"/>
                  </a:cubicBezTo>
                  <a:cubicBezTo>
                    <a:pt x="12" y="28"/>
                    <a:pt x="12" y="28"/>
                    <a:pt x="12" y="28"/>
                  </a:cubicBezTo>
                  <a:cubicBezTo>
                    <a:pt x="7" y="26"/>
                    <a:pt x="3" y="21"/>
                    <a:pt x="2" y="17"/>
                  </a:cubicBezTo>
                  <a:cubicBezTo>
                    <a:pt x="0" y="8"/>
                    <a:pt x="0" y="8"/>
                    <a:pt x="0" y="8"/>
                  </a:cubicBezTo>
                  <a:cubicBezTo>
                    <a:pt x="0" y="4"/>
                    <a:pt x="1" y="2"/>
                    <a:pt x="2" y="2"/>
                  </a:cubicBezTo>
                  <a:cubicBezTo>
                    <a:pt x="3" y="1"/>
                    <a:pt x="6" y="0"/>
                    <a:pt x="10" y="2"/>
                  </a:cubicBezTo>
                  <a:cubicBezTo>
                    <a:pt x="19" y="7"/>
                    <a:pt x="19" y="7"/>
                    <a:pt x="19" y="7"/>
                  </a:cubicBezTo>
                  <a:cubicBezTo>
                    <a:pt x="23" y="9"/>
                    <a:pt x="27" y="14"/>
                    <a:pt x="28" y="18"/>
                  </a:cubicBezTo>
                  <a:cubicBezTo>
                    <a:pt x="30" y="28"/>
                    <a:pt x="30" y="28"/>
                    <a:pt x="30" y="28"/>
                  </a:cubicBezTo>
                  <a:cubicBezTo>
                    <a:pt x="31" y="31"/>
                    <a:pt x="29" y="33"/>
                    <a:pt x="28" y="33"/>
                  </a:cubicBezTo>
                  <a:cubicBezTo>
                    <a:pt x="28" y="34"/>
                    <a:pt x="27" y="34"/>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24"/>
            <p:cNvSpPr>
              <a:spLocks noEditPoints="1"/>
            </p:cNvSpPr>
            <p:nvPr/>
          </p:nvSpPr>
          <p:spPr bwMode="auto">
            <a:xfrm>
              <a:off x="2773" y="3657"/>
              <a:ext cx="73" cy="81"/>
            </a:xfrm>
            <a:custGeom>
              <a:avLst/>
              <a:gdLst>
                <a:gd name="T0" fmla="*/ 7 w 31"/>
                <a:gd name="T1" fmla="*/ 7 h 34"/>
                <a:gd name="T2" fmla="*/ 8 w 31"/>
                <a:gd name="T3" fmla="*/ 16 h 34"/>
                <a:gd name="T4" fmla="*/ 14 w 31"/>
                <a:gd name="T5" fmla="*/ 23 h 34"/>
                <a:gd name="T6" fmla="*/ 23 w 31"/>
                <a:gd name="T7" fmla="*/ 27 h 34"/>
                <a:gd name="T8" fmla="*/ 24 w 31"/>
                <a:gd name="T9" fmla="*/ 28 h 34"/>
                <a:gd name="T10" fmla="*/ 22 w 31"/>
                <a:gd name="T11" fmla="*/ 19 h 34"/>
                <a:gd name="T12" fmla="*/ 16 w 31"/>
                <a:gd name="T13" fmla="*/ 12 h 34"/>
                <a:gd name="T14" fmla="*/ 7 w 31"/>
                <a:gd name="T15" fmla="*/ 7 h 34"/>
                <a:gd name="T16" fmla="*/ 7 w 31"/>
                <a:gd name="T17" fmla="*/ 7 h 34"/>
                <a:gd name="T18" fmla="*/ 25 w 31"/>
                <a:gd name="T19" fmla="*/ 34 h 34"/>
                <a:gd name="T20" fmla="*/ 20 w 31"/>
                <a:gd name="T21" fmla="*/ 33 h 34"/>
                <a:gd name="T22" fmla="*/ 12 w 31"/>
                <a:gd name="T23" fmla="*/ 28 h 34"/>
                <a:gd name="T24" fmla="*/ 2 w 31"/>
                <a:gd name="T25" fmla="*/ 17 h 34"/>
                <a:gd name="T26" fmla="*/ 0 w 31"/>
                <a:gd name="T27" fmla="*/ 7 h 34"/>
                <a:gd name="T28" fmla="*/ 2 w 31"/>
                <a:gd name="T29" fmla="*/ 2 h 34"/>
                <a:gd name="T30" fmla="*/ 10 w 31"/>
                <a:gd name="T31" fmla="*/ 2 h 34"/>
                <a:gd name="T32" fmla="*/ 19 w 31"/>
                <a:gd name="T33" fmla="*/ 7 h 34"/>
                <a:gd name="T34" fmla="*/ 28 w 31"/>
                <a:gd name="T35" fmla="*/ 18 h 34"/>
                <a:gd name="T36" fmla="*/ 30 w 31"/>
                <a:gd name="T37" fmla="*/ 27 h 34"/>
                <a:gd name="T38" fmla="*/ 28 w 31"/>
                <a:gd name="T39" fmla="*/ 33 h 34"/>
                <a:gd name="T40" fmla="*/ 25 w 31"/>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4">
                  <a:moveTo>
                    <a:pt x="7" y="7"/>
                  </a:moveTo>
                  <a:cubicBezTo>
                    <a:pt x="8" y="16"/>
                    <a:pt x="8" y="16"/>
                    <a:pt x="8" y="16"/>
                  </a:cubicBezTo>
                  <a:cubicBezTo>
                    <a:pt x="9" y="18"/>
                    <a:pt x="11" y="21"/>
                    <a:pt x="14" y="23"/>
                  </a:cubicBezTo>
                  <a:cubicBezTo>
                    <a:pt x="23" y="27"/>
                    <a:pt x="23" y="27"/>
                    <a:pt x="23" y="27"/>
                  </a:cubicBezTo>
                  <a:cubicBezTo>
                    <a:pt x="24" y="28"/>
                    <a:pt x="24" y="28"/>
                    <a:pt x="24" y="28"/>
                  </a:cubicBezTo>
                  <a:cubicBezTo>
                    <a:pt x="22" y="19"/>
                    <a:pt x="22" y="19"/>
                    <a:pt x="22" y="19"/>
                  </a:cubicBezTo>
                  <a:cubicBezTo>
                    <a:pt x="22" y="17"/>
                    <a:pt x="19" y="14"/>
                    <a:pt x="16" y="12"/>
                  </a:cubicBezTo>
                  <a:cubicBezTo>
                    <a:pt x="7" y="7"/>
                    <a:pt x="7" y="7"/>
                    <a:pt x="7" y="7"/>
                  </a:cubicBezTo>
                  <a:cubicBezTo>
                    <a:pt x="7" y="7"/>
                    <a:pt x="7" y="7"/>
                    <a:pt x="7" y="7"/>
                  </a:cubicBezTo>
                  <a:moveTo>
                    <a:pt x="25" y="34"/>
                  </a:moveTo>
                  <a:cubicBezTo>
                    <a:pt x="24" y="34"/>
                    <a:pt x="22" y="34"/>
                    <a:pt x="20" y="33"/>
                  </a:cubicBezTo>
                  <a:cubicBezTo>
                    <a:pt x="12" y="28"/>
                    <a:pt x="12" y="28"/>
                    <a:pt x="12" y="28"/>
                  </a:cubicBezTo>
                  <a:cubicBezTo>
                    <a:pt x="7" y="26"/>
                    <a:pt x="3" y="21"/>
                    <a:pt x="2" y="17"/>
                  </a:cubicBezTo>
                  <a:cubicBezTo>
                    <a:pt x="0" y="7"/>
                    <a:pt x="0" y="7"/>
                    <a:pt x="0" y="7"/>
                  </a:cubicBezTo>
                  <a:cubicBezTo>
                    <a:pt x="0" y="4"/>
                    <a:pt x="1" y="2"/>
                    <a:pt x="2" y="2"/>
                  </a:cubicBezTo>
                  <a:cubicBezTo>
                    <a:pt x="3" y="1"/>
                    <a:pt x="6" y="0"/>
                    <a:pt x="10" y="2"/>
                  </a:cubicBezTo>
                  <a:cubicBezTo>
                    <a:pt x="19" y="7"/>
                    <a:pt x="19" y="7"/>
                    <a:pt x="19" y="7"/>
                  </a:cubicBezTo>
                  <a:cubicBezTo>
                    <a:pt x="23" y="9"/>
                    <a:pt x="27" y="14"/>
                    <a:pt x="28" y="18"/>
                  </a:cubicBezTo>
                  <a:cubicBezTo>
                    <a:pt x="30" y="27"/>
                    <a:pt x="30" y="27"/>
                    <a:pt x="30" y="27"/>
                  </a:cubicBezTo>
                  <a:cubicBezTo>
                    <a:pt x="31" y="31"/>
                    <a:pt x="29" y="32"/>
                    <a:pt x="28" y="33"/>
                  </a:cubicBezTo>
                  <a:cubicBezTo>
                    <a:pt x="28" y="34"/>
                    <a:pt x="27" y="34"/>
                    <a:pt x="25"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5"/>
            <p:cNvSpPr>
              <a:spLocks noEditPoints="1"/>
            </p:cNvSpPr>
            <p:nvPr/>
          </p:nvSpPr>
          <p:spPr bwMode="auto">
            <a:xfrm>
              <a:off x="2744" y="3519"/>
              <a:ext cx="74" cy="83"/>
            </a:xfrm>
            <a:custGeom>
              <a:avLst/>
              <a:gdLst>
                <a:gd name="T0" fmla="*/ 6 w 31"/>
                <a:gd name="T1" fmla="*/ 7 h 35"/>
                <a:gd name="T2" fmla="*/ 8 w 31"/>
                <a:gd name="T3" fmla="*/ 16 h 35"/>
                <a:gd name="T4" fmla="*/ 14 w 31"/>
                <a:gd name="T5" fmla="*/ 23 h 35"/>
                <a:gd name="T6" fmla="*/ 23 w 31"/>
                <a:gd name="T7" fmla="*/ 28 h 35"/>
                <a:gd name="T8" fmla="*/ 24 w 31"/>
                <a:gd name="T9" fmla="*/ 28 h 35"/>
                <a:gd name="T10" fmla="*/ 22 w 31"/>
                <a:gd name="T11" fmla="*/ 19 h 35"/>
                <a:gd name="T12" fmla="*/ 16 w 31"/>
                <a:gd name="T13" fmla="*/ 13 h 35"/>
                <a:gd name="T14" fmla="*/ 7 w 31"/>
                <a:gd name="T15" fmla="*/ 8 h 35"/>
                <a:gd name="T16" fmla="*/ 6 w 31"/>
                <a:gd name="T17" fmla="*/ 7 h 35"/>
                <a:gd name="T18" fmla="*/ 25 w 31"/>
                <a:gd name="T19" fmla="*/ 35 h 35"/>
                <a:gd name="T20" fmla="*/ 20 w 31"/>
                <a:gd name="T21" fmla="*/ 33 h 35"/>
                <a:gd name="T22" fmla="*/ 11 w 31"/>
                <a:gd name="T23" fmla="*/ 29 h 35"/>
                <a:gd name="T24" fmla="*/ 2 w 31"/>
                <a:gd name="T25" fmla="*/ 18 h 35"/>
                <a:gd name="T26" fmla="*/ 0 w 31"/>
                <a:gd name="T27" fmla="*/ 8 h 35"/>
                <a:gd name="T28" fmla="*/ 2 w 31"/>
                <a:gd name="T29" fmla="*/ 2 h 35"/>
                <a:gd name="T30" fmla="*/ 10 w 31"/>
                <a:gd name="T31" fmla="*/ 2 h 35"/>
                <a:gd name="T32" fmla="*/ 19 w 31"/>
                <a:gd name="T33" fmla="*/ 7 h 35"/>
                <a:gd name="T34" fmla="*/ 28 w 31"/>
                <a:gd name="T35" fmla="*/ 18 h 35"/>
                <a:gd name="T36" fmla="*/ 30 w 31"/>
                <a:gd name="T37" fmla="*/ 28 h 35"/>
                <a:gd name="T38" fmla="*/ 28 w 31"/>
                <a:gd name="T39" fmla="*/ 34 h 35"/>
                <a:gd name="T40" fmla="*/ 25 w 31"/>
                <a:gd name="T4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5">
                  <a:moveTo>
                    <a:pt x="6" y="7"/>
                  </a:moveTo>
                  <a:cubicBezTo>
                    <a:pt x="8" y="16"/>
                    <a:pt x="8" y="16"/>
                    <a:pt x="8" y="16"/>
                  </a:cubicBezTo>
                  <a:cubicBezTo>
                    <a:pt x="9" y="18"/>
                    <a:pt x="11" y="22"/>
                    <a:pt x="14" y="23"/>
                  </a:cubicBezTo>
                  <a:cubicBezTo>
                    <a:pt x="23" y="28"/>
                    <a:pt x="23" y="28"/>
                    <a:pt x="23" y="28"/>
                  </a:cubicBezTo>
                  <a:cubicBezTo>
                    <a:pt x="23" y="28"/>
                    <a:pt x="24" y="28"/>
                    <a:pt x="24" y="28"/>
                  </a:cubicBezTo>
                  <a:cubicBezTo>
                    <a:pt x="22" y="19"/>
                    <a:pt x="22" y="19"/>
                    <a:pt x="22" y="19"/>
                  </a:cubicBezTo>
                  <a:cubicBezTo>
                    <a:pt x="22" y="17"/>
                    <a:pt x="19" y="14"/>
                    <a:pt x="16" y="13"/>
                  </a:cubicBezTo>
                  <a:cubicBezTo>
                    <a:pt x="7" y="8"/>
                    <a:pt x="7" y="8"/>
                    <a:pt x="7" y="8"/>
                  </a:cubicBezTo>
                  <a:cubicBezTo>
                    <a:pt x="7" y="8"/>
                    <a:pt x="7" y="8"/>
                    <a:pt x="6" y="7"/>
                  </a:cubicBezTo>
                  <a:moveTo>
                    <a:pt x="25" y="35"/>
                  </a:moveTo>
                  <a:cubicBezTo>
                    <a:pt x="24" y="35"/>
                    <a:pt x="22" y="34"/>
                    <a:pt x="20" y="33"/>
                  </a:cubicBezTo>
                  <a:cubicBezTo>
                    <a:pt x="11" y="29"/>
                    <a:pt x="11" y="29"/>
                    <a:pt x="11" y="29"/>
                  </a:cubicBezTo>
                  <a:cubicBezTo>
                    <a:pt x="7" y="26"/>
                    <a:pt x="3" y="22"/>
                    <a:pt x="2" y="18"/>
                  </a:cubicBezTo>
                  <a:cubicBezTo>
                    <a:pt x="0" y="8"/>
                    <a:pt x="0" y="8"/>
                    <a:pt x="0" y="8"/>
                  </a:cubicBezTo>
                  <a:cubicBezTo>
                    <a:pt x="0" y="4"/>
                    <a:pt x="1" y="3"/>
                    <a:pt x="2" y="2"/>
                  </a:cubicBezTo>
                  <a:cubicBezTo>
                    <a:pt x="3" y="1"/>
                    <a:pt x="6" y="0"/>
                    <a:pt x="10" y="2"/>
                  </a:cubicBezTo>
                  <a:cubicBezTo>
                    <a:pt x="19" y="7"/>
                    <a:pt x="19" y="7"/>
                    <a:pt x="19" y="7"/>
                  </a:cubicBezTo>
                  <a:cubicBezTo>
                    <a:pt x="23" y="10"/>
                    <a:pt x="27" y="14"/>
                    <a:pt x="28" y="18"/>
                  </a:cubicBezTo>
                  <a:cubicBezTo>
                    <a:pt x="30" y="28"/>
                    <a:pt x="30" y="28"/>
                    <a:pt x="30" y="28"/>
                  </a:cubicBezTo>
                  <a:cubicBezTo>
                    <a:pt x="31" y="31"/>
                    <a:pt x="29" y="33"/>
                    <a:pt x="28" y="34"/>
                  </a:cubicBezTo>
                  <a:cubicBezTo>
                    <a:pt x="28" y="34"/>
                    <a:pt x="26" y="35"/>
                    <a:pt x="25"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26"/>
            <p:cNvSpPr>
              <a:spLocks noEditPoints="1"/>
            </p:cNvSpPr>
            <p:nvPr/>
          </p:nvSpPr>
          <p:spPr bwMode="auto">
            <a:xfrm>
              <a:off x="2842" y="3676"/>
              <a:ext cx="59" cy="95"/>
            </a:xfrm>
            <a:custGeom>
              <a:avLst/>
              <a:gdLst>
                <a:gd name="T0" fmla="*/ 16 w 25"/>
                <a:gd name="T1" fmla="*/ 7 h 40"/>
                <a:gd name="T2" fmla="*/ 16 w 25"/>
                <a:gd name="T3" fmla="*/ 8 h 40"/>
                <a:gd name="T4" fmla="*/ 9 w 25"/>
                <a:gd name="T5" fmla="*/ 16 h 40"/>
                <a:gd name="T6" fmla="*/ 7 w 25"/>
                <a:gd name="T7" fmla="*/ 24 h 40"/>
                <a:gd name="T8" fmla="*/ 8 w 25"/>
                <a:gd name="T9" fmla="*/ 33 h 40"/>
                <a:gd name="T10" fmla="*/ 9 w 25"/>
                <a:gd name="T11" fmla="*/ 33 h 40"/>
                <a:gd name="T12" fmla="*/ 15 w 25"/>
                <a:gd name="T13" fmla="*/ 25 h 40"/>
                <a:gd name="T14" fmla="*/ 18 w 25"/>
                <a:gd name="T15" fmla="*/ 16 h 40"/>
                <a:gd name="T16" fmla="*/ 16 w 25"/>
                <a:gd name="T17" fmla="*/ 7 h 40"/>
                <a:gd name="T18" fmla="*/ 8 w 25"/>
                <a:gd name="T19" fmla="*/ 40 h 40"/>
                <a:gd name="T20" fmla="*/ 7 w 25"/>
                <a:gd name="T21" fmla="*/ 40 h 40"/>
                <a:gd name="T22" fmla="*/ 3 w 25"/>
                <a:gd name="T23" fmla="*/ 36 h 40"/>
                <a:gd name="T24" fmla="*/ 1 w 25"/>
                <a:gd name="T25" fmla="*/ 26 h 40"/>
                <a:gd name="T26" fmla="*/ 5 w 25"/>
                <a:gd name="T27" fmla="*/ 12 h 40"/>
                <a:gd name="T28" fmla="*/ 11 w 25"/>
                <a:gd name="T29" fmla="*/ 4 h 40"/>
                <a:gd name="T30" fmla="*/ 18 w 25"/>
                <a:gd name="T31" fmla="*/ 1 h 40"/>
                <a:gd name="T32" fmla="*/ 22 w 25"/>
                <a:gd name="T33" fmla="*/ 5 h 40"/>
                <a:gd name="T34" fmla="*/ 24 w 25"/>
                <a:gd name="T35" fmla="*/ 15 h 40"/>
                <a:gd name="T36" fmla="*/ 20 w 25"/>
                <a:gd name="T37" fmla="*/ 29 h 40"/>
                <a:gd name="T38" fmla="*/ 14 w 25"/>
                <a:gd name="T39" fmla="*/ 36 h 40"/>
                <a:gd name="T40" fmla="*/ 8 w 25"/>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40">
                  <a:moveTo>
                    <a:pt x="16" y="7"/>
                  </a:moveTo>
                  <a:cubicBezTo>
                    <a:pt x="16" y="7"/>
                    <a:pt x="16" y="8"/>
                    <a:pt x="16" y="8"/>
                  </a:cubicBezTo>
                  <a:cubicBezTo>
                    <a:pt x="9" y="16"/>
                    <a:pt x="9" y="16"/>
                    <a:pt x="9" y="16"/>
                  </a:cubicBezTo>
                  <a:cubicBezTo>
                    <a:pt x="7" y="18"/>
                    <a:pt x="6" y="22"/>
                    <a:pt x="7" y="24"/>
                  </a:cubicBezTo>
                  <a:cubicBezTo>
                    <a:pt x="8" y="33"/>
                    <a:pt x="8" y="33"/>
                    <a:pt x="8" y="33"/>
                  </a:cubicBezTo>
                  <a:cubicBezTo>
                    <a:pt x="9" y="33"/>
                    <a:pt x="9" y="33"/>
                    <a:pt x="9" y="33"/>
                  </a:cubicBezTo>
                  <a:cubicBezTo>
                    <a:pt x="15" y="25"/>
                    <a:pt x="15" y="25"/>
                    <a:pt x="15" y="25"/>
                  </a:cubicBezTo>
                  <a:cubicBezTo>
                    <a:pt x="17" y="22"/>
                    <a:pt x="18" y="18"/>
                    <a:pt x="18" y="16"/>
                  </a:cubicBezTo>
                  <a:lnTo>
                    <a:pt x="16" y="7"/>
                  </a:lnTo>
                  <a:close/>
                  <a:moveTo>
                    <a:pt x="8" y="40"/>
                  </a:moveTo>
                  <a:cubicBezTo>
                    <a:pt x="7" y="40"/>
                    <a:pt x="7" y="40"/>
                    <a:pt x="7" y="40"/>
                  </a:cubicBezTo>
                  <a:cubicBezTo>
                    <a:pt x="6" y="40"/>
                    <a:pt x="3" y="39"/>
                    <a:pt x="3" y="36"/>
                  </a:cubicBezTo>
                  <a:cubicBezTo>
                    <a:pt x="1" y="26"/>
                    <a:pt x="1" y="26"/>
                    <a:pt x="1" y="26"/>
                  </a:cubicBezTo>
                  <a:cubicBezTo>
                    <a:pt x="0" y="22"/>
                    <a:pt x="2" y="16"/>
                    <a:pt x="5" y="12"/>
                  </a:cubicBezTo>
                  <a:cubicBezTo>
                    <a:pt x="11" y="4"/>
                    <a:pt x="11" y="4"/>
                    <a:pt x="11" y="4"/>
                  </a:cubicBezTo>
                  <a:cubicBezTo>
                    <a:pt x="14" y="0"/>
                    <a:pt x="16" y="0"/>
                    <a:pt x="18" y="1"/>
                  </a:cubicBezTo>
                  <a:cubicBezTo>
                    <a:pt x="19" y="1"/>
                    <a:pt x="21" y="2"/>
                    <a:pt x="22" y="5"/>
                  </a:cubicBezTo>
                  <a:cubicBezTo>
                    <a:pt x="24" y="15"/>
                    <a:pt x="24" y="15"/>
                    <a:pt x="24" y="15"/>
                  </a:cubicBezTo>
                  <a:cubicBezTo>
                    <a:pt x="25" y="19"/>
                    <a:pt x="23" y="25"/>
                    <a:pt x="20" y="29"/>
                  </a:cubicBezTo>
                  <a:cubicBezTo>
                    <a:pt x="14" y="36"/>
                    <a:pt x="14" y="36"/>
                    <a:pt x="14" y="36"/>
                  </a:cubicBezTo>
                  <a:cubicBezTo>
                    <a:pt x="11" y="39"/>
                    <a:pt x="9" y="40"/>
                    <a:pt x="8"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27"/>
            <p:cNvSpPr>
              <a:spLocks noEditPoints="1"/>
            </p:cNvSpPr>
            <p:nvPr/>
          </p:nvSpPr>
          <p:spPr bwMode="auto">
            <a:xfrm>
              <a:off x="2827" y="3609"/>
              <a:ext cx="60" cy="93"/>
            </a:xfrm>
            <a:custGeom>
              <a:avLst/>
              <a:gdLst>
                <a:gd name="T0" fmla="*/ 16 w 25"/>
                <a:gd name="T1" fmla="*/ 6 h 39"/>
                <a:gd name="T2" fmla="*/ 15 w 25"/>
                <a:gd name="T3" fmla="*/ 7 h 39"/>
                <a:gd name="T4" fmla="*/ 9 w 25"/>
                <a:gd name="T5" fmla="*/ 15 h 39"/>
                <a:gd name="T6" fmla="*/ 6 w 25"/>
                <a:gd name="T7" fmla="*/ 24 h 39"/>
                <a:gd name="T8" fmla="*/ 8 w 25"/>
                <a:gd name="T9" fmla="*/ 33 h 39"/>
                <a:gd name="T10" fmla="*/ 9 w 25"/>
                <a:gd name="T11" fmla="*/ 32 h 39"/>
                <a:gd name="T12" fmla="*/ 15 w 25"/>
                <a:gd name="T13" fmla="*/ 24 h 39"/>
                <a:gd name="T14" fmla="*/ 18 w 25"/>
                <a:gd name="T15" fmla="*/ 15 h 39"/>
                <a:gd name="T16" fmla="*/ 16 w 25"/>
                <a:gd name="T17" fmla="*/ 6 h 39"/>
                <a:gd name="T18" fmla="*/ 8 w 25"/>
                <a:gd name="T19" fmla="*/ 39 h 39"/>
                <a:gd name="T20" fmla="*/ 7 w 25"/>
                <a:gd name="T21" fmla="*/ 39 h 39"/>
                <a:gd name="T22" fmla="*/ 3 w 25"/>
                <a:gd name="T23" fmla="*/ 35 h 39"/>
                <a:gd name="T24" fmla="*/ 1 w 25"/>
                <a:gd name="T25" fmla="*/ 25 h 39"/>
                <a:gd name="T26" fmla="*/ 4 w 25"/>
                <a:gd name="T27" fmla="*/ 11 h 39"/>
                <a:gd name="T28" fmla="*/ 11 w 25"/>
                <a:gd name="T29" fmla="*/ 3 h 39"/>
                <a:gd name="T30" fmla="*/ 18 w 25"/>
                <a:gd name="T31" fmla="*/ 0 h 39"/>
                <a:gd name="T32" fmla="*/ 22 w 25"/>
                <a:gd name="T33" fmla="*/ 4 h 39"/>
                <a:gd name="T34" fmla="*/ 24 w 25"/>
                <a:gd name="T35" fmla="*/ 14 h 39"/>
                <a:gd name="T36" fmla="*/ 20 w 25"/>
                <a:gd name="T37" fmla="*/ 28 h 39"/>
                <a:gd name="T38" fmla="*/ 14 w 25"/>
                <a:gd name="T39" fmla="*/ 36 h 39"/>
                <a:gd name="T40" fmla="*/ 8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6" y="6"/>
                  </a:moveTo>
                  <a:cubicBezTo>
                    <a:pt x="16" y="7"/>
                    <a:pt x="16" y="7"/>
                    <a:pt x="15" y="7"/>
                  </a:cubicBezTo>
                  <a:cubicBezTo>
                    <a:pt x="9" y="15"/>
                    <a:pt x="9" y="15"/>
                    <a:pt x="9" y="15"/>
                  </a:cubicBezTo>
                  <a:cubicBezTo>
                    <a:pt x="7" y="18"/>
                    <a:pt x="6" y="22"/>
                    <a:pt x="6" y="24"/>
                  </a:cubicBezTo>
                  <a:cubicBezTo>
                    <a:pt x="8" y="33"/>
                    <a:pt x="8" y="33"/>
                    <a:pt x="8" y="33"/>
                  </a:cubicBezTo>
                  <a:cubicBezTo>
                    <a:pt x="9" y="32"/>
                    <a:pt x="9" y="32"/>
                    <a:pt x="9" y="32"/>
                  </a:cubicBezTo>
                  <a:cubicBezTo>
                    <a:pt x="15" y="24"/>
                    <a:pt x="15" y="24"/>
                    <a:pt x="15" y="24"/>
                  </a:cubicBezTo>
                  <a:cubicBezTo>
                    <a:pt x="17" y="21"/>
                    <a:pt x="18" y="17"/>
                    <a:pt x="18" y="15"/>
                  </a:cubicBezTo>
                  <a:lnTo>
                    <a:pt x="16" y="6"/>
                  </a:lnTo>
                  <a:close/>
                  <a:moveTo>
                    <a:pt x="8" y="39"/>
                  </a:moveTo>
                  <a:cubicBezTo>
                    <a:pt x="7" y="39"/>
                    <a:pt x="7" y="39"/>
                    <a:pt x="7" y="39"/>
                  </a:cubicBezTo>
                  <a:cubicBezTo>
                    <a:pt x="6" y="39"/>
                    <a:pt x="3" y="38"/>
                    <a:pt x="3" y="35"/>
                  </a:cubicBezTo>
                  <a:cubicBezTo>
                    <a:pt x="1" y="25"/>
                    <a:pt x="1" y="25"/>
                    <a:pt x="1" y="25"/>
                  </a:cubicBezTo>
                  <a:cubicBezTo>
                    <a:pt x="0" y="21"/>
                    <a:pt x="1" y="15"/>
                    <a:pt x="4" y="11"/>
                  </a:cubicBezTo>
                  <a:cubicBezTo>
                    <a:pt x="11" y="3"/>
                    <a:pt x="11" y="3"/>
                    <a:pt x="11" y="3"/>
                  </a:cubicBezTo>
                  <a:cubicBezTo>
                    <a:pt x="14" y="0"/>
                    <a:pt x="16" y="0"/>
                    <a:pt x="18" y="0"/>
                  </a:cubicBezTo>
                  <a:cubicBezTo>
                    <a:pt x="19" y="0"/>
                    <a:pt x="21" y="1"/>
                    <a:pt x="22" y="4"/>
                  </a:cubicBezTo>
                  <a:cubicBezTo>
                    <a:pt x="24" y="14"/>
                    <a:pt x="24" y="14"/>
                    <a:pt x="24" y="14"/>
                  </a:cubicBezTo>
                  <a:cubicBezTo>
                    <a:pt x="25" y="18"/>
                    <a:pt x="23" y="24"/>
                    <a:pt x="20" y="28"/>
                  </a:cubicBezTo>
                  <a:cubicBezTo>
                    <a:pt x="14" y="36"/>
                    <a:pt x="14" y="36"/>
                    <a:pt x="14" y="36"/>
                  </a:cubicBezTo>
                  <a:cubicBezTo>
                    <a:pt x="11" y="39"/>
                    <a:pt x="9" y="39"/>
                    <a:pt x="8"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28"/>
            <p:cNvSpPr>
              <a:spLocks noEditPoints="1"/>
            </p:cNvSpPr>
            <p:nvPr/>
          </p:nvSpPr>
          <p:spPr bwMode="auto">
            <a:xfrm>
              <a:off x="2813" y="3540"/>
              <a:ext cx="57" cy="95"/>
            </a:xfrm>
            <a:custGeom>
              <a:avLst/>
              <a:gdLst>
                <a:gd name="T0" fmla="*/ 16 w 24"/>
                <a:gd name="T1" fmla="*/ 7 h 40"/>
                <a:gd name="T2" fmla="*/ 15 w 24"/>
                <a:gd name="T3" fmla="*/ 7 h 40"/>
                <a:gd name="T4" fmla="*/ 9 w 24"/>
                <a:gd name="T5" fmla="*/ 15 h 40"/>
                <a:gd name="T6" fmla="*/ 6 w 24"/>
                <a:gd name="T7" fmla="*/ 24 h 40"/>
                <a:gd name="T8" fmla="*/ 8 w 24"/>
                <a:gd name="T9" fmla="*/ 33 h 40"/>
                <a:gd name="T10" fmla="*/ 9 w 24"/>
                <a:gd name="T11" fmla="*/ 32 h 40"/>
                <a:gd name="T12" fmla="*/ 15 w 24"/>
                <a:gd name="T13" fmla="*/ 24 h 40"/>
                <a:gd name="T14" fmla="*/ 18 w 24"/>
                <a:gd name="T15" fmla="*/ 16 h 40"/>
                <a:gd name="T16" fmla="*/ 16 w 24"/>
                <a:gd name="T17" fmla="*/ 7 h 40"/>
                <a:gd name="T18" fmla="*/ 8 w 24"/>
                <a:gd name="T19" fmla="*/ 40 h 40"/>
                <a:gd name="T20" fmla="*/ 6 w 24"/>
                <a:gd name="T21" fmla="*/ 39 h 40"/>
                <a:gd name="T22" fmla="*/ 3 w 24"/>
                <a:gd name="T23" fmla="*/ 35 h 40"/>
                <a:gd name="T24" fmla="*/ 1 w 24"/>
                <a:gd name="T25" fmla="*/ 25 h 40"/>
                <a:gd name="T26" fmla="*/ 4 w 24"/>
                <a:gd name="T27" fmla="*/ 12 h 40"/>
                <a:gd name="T28" fmla="*/ 11 w 24"/>
                <a:gd name="T29" fmla="*/ 4 h 40"/>
                <a:gd name="T30" fmla="*/ 18 w 24"/>
                <a:gd name="T31" fmla="*/ 0 h 40"/>
                <a:gd name="T32" fmla="*/ 22 w 24"/>
                <a:gd name="T33" fmla="*/ 5 h 40"/>
                <a:gd name="T34" fmla="*/ 24 w 24"/>
                <a:gd name="T35" fmla="*/ 14 h 40"/>
                <a:gd name="T36" fmla="*/ 20 w 24"/>
                <a:gd name="T37" fmla="*/ 28 h 40"/>
                <a:gd name="T38" fmla="*/ 14 w 24"/>
                <a:gd name="T39" fmla="*/ 36 h 40"/>
                <a:gd name="T40" fmla="*/ 8 w 24"/>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0">
                  <a:moveTo>
                    <a:pt x="16" y="7"/>
                  </a:moveTo>
                  <a:cubicBezTo>
                    <a:pt x="16" y="7"/>
                    <a:pt x="16" y="7"/>
                    <a:pt x="15" y="7"/>
                  </a:cubicBezTo>
                  <a:cubicBezTo>
                    <a:pt x="9" y="15"/>
                    <a:pt x="9" y="15"/>
                    <a:pt x="9" y="15"/>
                  </a:cubicBezTo>
                  <a:cubicBezTo>
                    <a:pt x="7" y="18"/>
                    <a:pt x="6" y="22"/>
                    <a:pt x="6" y="24"/>
                  </a:cubicBezTo>
                  <a:cubicBezTo>
                    <a:pt x="8" y="33"/>
                    <a:pt x="8" y="33"/>
                    <a:pt x="8" y="33"/>
                  </a:cubicBezTo>
                  <a:cubicBezTo>
                    <a:pt x="8" y="33"/>
                    <a:pt x="9" y="32"/>
                    <a:pt x="9" y="32"/>
                  </a:cubicBezTo>
                  <a:cubicBezTo>
                    <a:pt x="15" y="24"/>
                    <a:pt x="15" y="24"/>
                    <a:pt x="15" y="24"/>
                  </a:cubicBezTo>
                  <a:cubicBezTo>
                    <a:pt x="17" y="22"/>
                    <a:pt x="18" y="18"/>
                    <a:pt x="18" y="16"/>
                  </a:cubicBezTo>
                  <a:lnTo>
                    <a:pt x="16" y="7"/>
                  </a:lnTo>
                  <a:close/>
                  <a:moveTo>
                    <a:pt x="8" y="40"/>
                  </a:moveTo>
                  <a:cubicBezTo>
                    <a:pt x="7" y="40"/>
                    <a:pt x="7" y="40"/>
                    <a:pt x="6" y="39"/>
                  </a:cubicBezTo>
                  <a:cubicBezTo>
                    <a:pt x="6" y="39"/>
                    <a:pt x="3" y="38"/>
                    <a:pt x="3" y="35"/>
                  </a:cubicBezTo>
                  <a:cubicBezTo>
                    <a:pt x="1" y="25"/>
                    <a:pt x="1" y="25"/>
                    <a:pt x="1" y="25"/>
                  </a:cubicBezTo>
                  <a:cubicBezTo>
                    <a:pt x="0" y="21"/>
                    <a:pt x="1" y="15"/>
                    <a:pt x="4" y="12"/>
                  </a:cubicBezTo>
                  <a:cubicBezTo>
                    <a:pt x="11" y="4"/>
                    <a:pt x="11" y="4"/>
                    <a:pt x="11" y="4"/>
                  </a:cubicBezTo>
                  <a:cubicBezTo>
                    <a:pt x="14" y="0"/>
                    <a:pt x="16" y="0"/>
                    <a:pt x="18" y="0"/>
                  </a:cubicBezTo>
                  <a:cubicBezTo>
                    <a:pt x="19" y="0"/>
                    <a:pt x="21" y="1"/>
                    <a:pt x="22" y="5"/>
                  </a:cubicBezTo>
                  <a:cubicBezTo>
                    <a:pt x="24" y="14"/>
                    <a:pt x="24" y="14"/>
                    <a:pt x="24" y="14"/>
                  </a:cubicBezTo>
                  <a:cubicBezTo>
                    <a:pt x="24" y="18"/>
                    <a:pt x="23" y="24"/>
                    <a:pt x="20" y="28"/>
                  </a:cubicBezTo>
                  <a:cubicBezTo>
                    <a:pt x="14" y="36"/>
                    <a:pt x="14" y="36"/>
                    <a:pt x="14" y="36"/>
                  </a:cubicBezTo>
                  <a:cubicBezTo>
                    <a:pt x="11" y="39"/>
                    <a:pt x="9" y="40"/>
                    <a:pt x="8" y="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9"/>
            <p:cNvSpPr>
              <a:spLocks noEditPoints="1"/>
            </p:cNvSpPr>
            <p:nvPr/>
          </p:nvSpPr>
          <p:spPr bwMode="auto">
            <a:xfrm>
              <a:off x="2837" y="3776"/>
              <a:ext cx="36" cy="112"/>
            </a:xfrm>
            <a:custGeom>
              <a:avLst/>
              <a:gdLst>
                <a:gd name="T0" fmla="*/ 10 w 15"/>
                <a:gd name="T1" fmla="*/ 42 h 47"/>
                <a:gd name="T2" fmla="*/ 10 w 15"/>
                <a:gd name="T3" fmla="*/ 42 h 47"/>
                <a:gd name="T4" fmla="*/ 10 w 15"/>
                <a:gd name="T5" fmla="*/ 47 h 47"/>
                <a:gd name="T6" fmla="*/ 6 w 15"/>
                <a:gd name="T7" fmla="*/ 43 h 47"/>
                <a:gd name="T8" fmla="*/ 0 w 15"/>
                <a:gd name="T9" fmla="*/ 7 h 47"/>
                <a:gd name="T10" fmla="*/ 1 w 15"/>
                <a:gd name="T11" fmla="*/ 3 h 47"/>
                <a:gd name="T12" fmla="*/ 3 w 15"/>
                <a:gd name="T13" fmla="*/ 1 h 47"/>
                <a:gd name="T14" fmla="*/ 4 w 15"/>
                <a:gd name="T15" fmla="*/ 1 h 47"/>
                <a:gd name="T16" fmla="*/ 8 w 15"/>
                <a:gd name="T17" fmla="*/ 4 h 47"/>
                <a:gd name="T18" fmla="*/ 14 w 15"/>
                <a:gd name="T19" fmla="*/ 41 h 47"/>
                <a:gd name="T20" fmla="*/ 14 w 15"/>
                <a:gd name="T21" fmla="*/ 45 h 47"/>
                <a:gd name="T22" fmla="*/ 11 w 15"/>
                <a:gd name="T23" fmla="*/ 47 h 47"/>
                <a:gd name="T24" fmla="*/ 11 w 15"/>
                <a:gd name="T25" fmla="*/ 47 h 47"/>
                <a:gd name="T26" fmla="*/ 10 w 15"/>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7">
                  <a:moveTo>
                    <a:pt x="10" y="42"/>
                  </a:moveTo>
                  <a:cubicBezTo>
                    <a:pt x="10" y="42"/>
                    <a:pt x="10" y="42"/>
                    <a:pt x="10" y="42"/>
                  </a:cubicBezTo>
                  <a:moveTo>
                    <a:pt x="10" y="47"/>
                  </a:moveTo>
                  <a:cubicBezTo>
                    <a:pt x="8" y="47"/>
                    <a:pt x="6" y="46"/>
                    <a:pt x="6" y="43"/>
                  </a:cubicBezTo>
                  <a:cubicBezTo>
                    <a:pt x="0" y="7"/>
                    <a:pt x="0" y="7"/>
                    <a:pt x="0" y="7"/>
                  </a:cubicBezTo>
                  <a:cubicBezTo>
                    <a:pt x="0" y="5"/>
                    <a:pt x="0" y="4"/>
                    <a:pt x="1" y="3"/>
                  </a:cubicBezTo>
                  <a:cubicBezTo>
                    <a:pt x="1" y="2"/>
                    <a:pt x="2" y="1"/>
                    <a:pt x="3" y="1"/>
                  </a:cubicBezTo>
                  <a:cubicBezTo>
                    <a:pt x="4" y="1"/>
                    <a:pt x="4" y="1"/>
                    <a:pt x="4" y="1"/>
                  </a:cubicBezTo>
                  <a:cubicBezTo>
                    <a:pt x="6" y="0"/>
                    <a:pt x="8" y="2"/>
                    <a:pt x="8" y="4"/>
                  </a:cubicBezTo>
                  <a:cubicBezTo>
                    <a:pt x="14" y="41"/>
                    <a:pt x="14" y="41"/>
                    <a:pt x="14" y="41"/>
                  </a:cubicBezTo>
                  <a:cubicBezTo>
                    <a:pt x="15" y="42"/>
                    <a:pt x="14" y="44"/>
                    <a:pt x="14" y="45"/>
                  </a:cubicBezTo>
                  <a:cubicBezTo>
                    <a:pt x="13" y="46"/>
                    <a:pt x="12" y="47"/>
                    <a:pt x="11" y="47"/>
                  </a:cubicBezTo>
                  <a:cubicBezTo>
                    <a:pt x="11" y="47"/>
                    <a:pt x="11" y="47"/>
                    <a:pt x="11" y="47"/>
                  </a:cubicBezTo>
                  <a:cubicBezTo>
                    <a:pt x="10" y="47"/>
                    <a:pt x="10" y="47"/>
                    <a:pt x="10" y="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30"/>
            <p:cNvSpPr>
              <a:spLocks noEditPoints="1"/>
            </p:cNvSpPr>
            <p:nvPr/>
          </p:nvSpPr>
          <p:spPr bwMode="auto">
            <a:xfrm>
              <a:off x="2794" y="3464"/>
              <a:ext cx="57" cy="97"/>
            </a:xfrm>
            <a:custGeom>
              <a:avLst/>
              <a:gdLst>
                <a:gd name="T0" fmla="*/ 13 w 24"/>
                <a:gd name="T1" fmla="*/ 7 h 41"/>
                <a:gd name="T2" fmla="*/ 13 w 24"/>
                <a:gd name="T3" fmla="*/ 8 h 41"/>
                <a:gd name="T4" fmla="*/ 8 w 24"/>
                <a:gd name="T5" fmla="*/ 17 h 41"/>
                <a:gd name="T6" fmla="*/ 7 w 24"/>
                <a:gd name="T7" fmla="*/ 26 h 41"/>
                <a:gd name="T8" fmla="*/ 10 w 24"/>
                <a:gd name="T9" fmla="*/ 34 h 41"/>
                <a:gd name="T10" fmla="*/ 10 w 24"/>
                <a:gd name="T11" fmla="*/ 34 h 41"/>
                <a:gd name="T12" fmla="*/ 15 w 24"/>
                <a:gd name="T13" fmla="*/ 25 h 41"/>
                <a:gd name="T14" fmla="*/ 16 w 24"/>
                <a:gd name="T15" fmla="*/ 16 h 41"/>
                <a:gd name="T16" fmla="*/ 13 w 24"/>
                <a:gd name="T17" fmla="*/ 7 h 41"/>
                <a:gd name="T18" fmla="*/ 9 w 24"/>
                <a:gd name="T19" fmla="*/ 41 h 41"/>
                <a:gd name="T20" fmla="*/ 9 w 24"/>
                <a:gd name="T21" fmla="*/ 41 h 41"/>
                <a:gd name="T22" fmla="*/ 5 w 24"/>
                <a:gd name="T23" fmla="*/ 37 h 41"/>
                <a:gd name="T24" fmla="*/ 1 w 24"/>
                <a:gd name="T25" fmla="*/ 28 h 41"/>
                <a:gd name="T26" fmla="*/ 3 w 24"/>
                <a:gd name="T27" fmla="*/ 14 h 41"/>
                <a:gd name="T28" fmla="*/ 8 w 24"/>
                <a:gd name="T29" fmla="*/ 5 h 41"/>
                <a:gd name="T30" fmla="*/ 14 w 24"/>
                <a:gd name="T31" fmla="*/ 0 h 41"/>
                <a:gd name="T32" fmla="*/ 18 w 24"/>
                <a:gd name="T33" fmla="*/ 4 h 41"/>
                <a:gd name="T34" fmla="*/ 22 w 24"/>
                <a:gd name="T35" fmla="*/ 14 h 41"/>
                <a:gd name="T36" fmla="*/ 20 w 24"/>
                <a:gd name="T37" fmla="*/ 28 h 41"/>
                <a:gd name="T38" fmla="*/ 16 w 24"/>
                <a:gd name="T39" fmla="*/ 36 h 41"/>
                <a:gd name="T40" fmla="*/ 9 w 24"/>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1">
                  <a:moveTo>
                    <a:pt x="13" y="7"/>
                  </a:moveTo>
                  <a:cubicBezTo>
                    <a:pt x="13" y="7"/>
                    <a:pt x="13" y="8"/>
                    <a:pt x="13" y="8"/>
                  </a:cubicBezTo>
                  <a:cubicBezTo>
                    <a:pt x="8" y="17"/>
                    <a:pt x="8" y="17"/>
                    <a:pt x="8" y="17"/>
                  </a:cubicBezTo>
                  <a:cubicBezTo>
                    <a:pt x="6" y="20"/>
                    <a:pt x="6" y="24"/>
                    <a:pt x="7" y="26"/>
                  </a:cubicBezTo>
                  <a:cubicBezTo>
                    <a:pt x="10" y="34"/>
                    <a:pt x="10" y="34"/>
                    <a:pt x="10" y="34"/>
                  </a:cubicBezTo>
                  <a:cubicBezTo>
                    <a:pt x="10" y="34"/>
                    <a:pt x="10" y="34"/>
                    <a:pt x="10" y="34"/>
                  </a:cubicBezTo>
                  <a:cubicBezTo>
                    <a:pt x="15" y="25"/>
                    <a:pt x="15" y="25"/>
                    <a:pt x="15" y="25"/>
                  </a:cubicBezTo>
                  <a:cubicBezTo>
                    <a:pt x="17" y="22"/>
                    <a:pt x="17" y="18"/>
                    <a:pt x="16" y="16"/>
                  </a:cubicBezTo>
                  <a:lnTo>
                    <a:pt x="13" y="7"/>
                  </a:lnTo>
                  <a:close/>
                  <a:moveTo>
                    <a:pt x="9" y="41"/>
                  </a:moveTo>
                  <a:cubicBezTo>
                    <a:pt x="9" y="41"/>
                    <a:pt x="9" y="41"/>
                    <a:pt x="9" y="41"/>
                  </a:cubicBezTo>
                  <a:cubicBezTo>
                    <a:pt x="8" y="41"/>
                    <a:pt x="6" y="40"/>
                    <a:pt x="5" y="37"/>
                  </a:cubicBezTo>
                  <a:cubicBezTo>
                    <a:pt x="1" y="28"/>
                    <a:pt x="1" y="28"/>
                    <a:pt x="1" y="28"/>
                  </a:cubicBezTo>
                  <a:cubicBezTo>
                    <a:pt x="0" y="24"/>
                    <a:pt x="0" y="18"/>
                    <a:pt x="3" y="14"/>
                  </a:cubicBezTo>
                  <a:cubicBezTo>
                    <a:pt x="8" y="5"/>
                    <a:pt x="8" y="5"/>
                    <a:pt x="8" y="5"/>
                  </a:cubicBezTo>
                  <a:cubicBezTo>
                    <a:pt x="10" y="1"/>
                    <a:pt x="13" y="0"/>
                    <a:pt x="14" y="0"/>
                  </a:cubicBezTo>
                  <a:cubicBezTo>
                    <a:pt x="15" y="0"/>
                    <a:pt x="17" y="1"/>
                    <a:pt x="18" y="4"/>
                  </a:cubicBezTo>
                  <a:cubicBezTo>
                    <a:pt x="22" y="14"/>
                    <a:pt x="22" y="14"/>
                    <a:pt x="22" y="14"/>
                  </a:cubicBezTo>
                  <a:cubicBezTo>
                    <a:pt x="24" y="17"/>
                    <a:pt x="23" y="23"/>
                    <a:pt x="20" y="28"/>
                  </a:cubicBezTo>
                  <a:cubicBezTo>
                    <a:pt x="16" y="36"/>
                    <a:pt x="16" y="36"/>
                    <a:pt x="16" y="36"/>
                  </a:cubicBezTo>
                  <a:cubicBezTo>
                    <a:pt x="13" y="40"/>
                    <a:pt x="11" y="41"/>
                    <a:pt x="9" y="4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31"/>
            <p:cNvSpPr>
              <a:spLocks noEditPoints="1"/>
            </p:cNvSpPr>
            <p:nvPr/>
          </p:nvSpPr>
          <p:spPr bwMode="auto">
            <a:xfrm>
              <a:off x="2887" y="3554"/>
              <a:ext cx="59" cy="93"/>
            </a:xfrm>
            <a:custGeom>
              <a:avLst/>
              <a:gdLst>
                <a:gd name="T0" fmla="*/ 22 w 25"/>
                <a:gd name="T1" fmla="*/ 23 h 39"/>
                <a:gd name="T2" fmla="*/ 22 w 25"/>
                <a:gd name="T3" fmla="*/ 23 h 39"/>
                <a:gd name="T4" fmla="*/ 7 w 25"/>
                <a:gd name="T5" fmla="*/ 7 h 39"/>
                <a:gd name="T6" fmla="*/ 7 w 25"/>
                <a:gd name="T7" fmla="*/ 16 h 39"/>
                <a:gd name="T8" fmla="*/ 10 w 25"/>
                <a:gd name="T9" fmla="*/ 24 h 39"/>
                <a:gd name="T10" fmla="*/ 18 w 25"/>
                <a:gd name="T11" fmla="*/ 31 h 39"/>
                <a:gd name="T12" fmla="*/ 18 w 25"/>
                <a:gd name="T13" fmla="*/ 32 h 39"/>
                <a:gd name="T14" fmla="*/ 19 w 25"/>
                <a:gd name="T15" fmla="*/ 23 h 39"/>
                <a:gd name="T16" fmla="*/ 15 w 25"/>
                <a:gd name="T17" fmla="*/ 15 h 39"/>
                <a:gd name="T18" fmla="*/ 8 w 25"/>
                <a:gd name="T19" fmla="*/ 8 h 39"/>
                <a:gd name="T20" fmla="*/ 7 w 25"/>
                <a:gd name="T21" fmla="*/ 7 h 39"/>
                <a:gd name="T22" fmla="*/ 19 w 25"/>
                <a:gd name="T23" fmla="*/ 39 h 39"/>
                <a:gd name="T24" fmla="*/ 14 w 25"/>
                <a:gd name="T25" fmla="*/ 36 h 39"/>
                <a:gd name="T26" fmla="*/ 6 w 25"/>
                <a:gd name="T27" fmla="*/ 29 h 39"/>
                <a:gd name="T28" fmla="*/ 1 w 25"/>
                <a:gd name="T29" fmla="*/ 16 h 39"/>
                <a:gd name="T30" fmla="*/ 1 w 25"/>
                <a:gd name="T31" fmla="*/ 6 h 39"/>
                <a:gd name="T32" fmla="*/ 4 w 25"/>
                <a:gd name="T33" fmla="*/ 1 h 39"/>
                <a:gd name="T34" fmla="*/ 12 w 25"/>
                <a:gd name="T35" fmla="*/ 3 h 39"/>
                <a:gd name="T36" fmla="*/ 19 w 25"/>
                <a:gd name="T37" fmla="*/ 10 h 39"/>
                <a:gd name="T38" fmla="*/ 25 w 25"/>
                <a:gd name="T39" fmla="*/ 23 h 39"/>
                <a:gd name="T40" fmla="*/ 25 w 25"/>
                <a:gd name="T41" fmla="*/ 23 h 39"/>
                <a:gd name="T42" fmla="*/ 24 w 25"/>
                <a:gd name="T43" fmla="*/ 33 h 39"/>
                <a:gd name="T44" fmla="*/ 21 w 25"/>
                <a:gd name="T45" fmla="*/ 38 h 39"/>
                <a:gd name="T46" fmla="*/ 19 w 25"/>
                <a:gd name="T4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9">
                  <a:moveTo>
                    <a:pt x="22" y="23"/>
                  </a:moveTo>
                  <a:cubicBezTo>
                    <a:pt x="22" y="23"/>
                    <a:pt x="22" y="23"/>
                    <a:pt x="22" y="23"/>
                  </a:cubicBezTo>
                  <a:close/>
                  <a:moveTo>
                    <a:pt x="7" y="7"/>
                  </a:moveTo>
                  <a:cubicBezTo>
                    <a:pt x="7" y="16"/>
                    <a:pt x="7" y="16"/>
                    <a:pt x="7" y="16"/>
                  </a:cubicBezTo>
                  <a:cubicBezTo>
                    <a:pt x="6" y="18"/>
                    <a:pt x="8" y="22"/>
                    <a:pt x="10" y="24"/>
                  </a:cubicBezTo>
                  <a:cubicBezTo>
                    <a:pt x="18" y="31"/>
                    <a:pt x="18" y="31"/>
                    <a:pt x="18" y="31"/>
                  </a:cubicBezTo>
                  <a:cubicBezTo>
                    <a:pt x="18" y="32"/>
                    <a:pt x="18" y="32"/>
                    <a:pt x="18" y="32"/>
                  </a:cubicBezTo>
                  <a:cubicBezTo>
                    <a:pt x="19" y="23"/>
                    <a:pt x="19" y="23"/>
                    <a:pt x="19" y="23"/>
                  </a:cubicBezTo>
                  <a:cubicBezTo>
                    <a:pt x="19" y="21"/>
                    <a:pt x="17" y="17"/>
                    <a:pt x="15" y="15"/>
                  </a:cubicBezTo>
                  <a:cubicBezTo>
                    <a:pt x="8" y="8"/>
                    <a:pt x="8" y="8"/>
                    <a:pt x="8" y="8"/>
                  </a:cubicBezTo>
                  <a:cubicBezTo>
                    <a:pt x="8" y="8"/>
                    <a:pt x="7" y="7"/>
                    <a:pt x="7" y="7"/>
                  </a:cubicBezTo>
                  <a:moveTo>
                    <a:pt x="19" y="39"/>
                  </a:moveTo>
                  <a:cubicBezTo>
                    <a:pt x="18" y="39"/>
                    <a:pt x="16" y="38"/>
                    <a:pt x="14" y="36"/>
                  </a:cubicBezTo>
                  <a:cubicBezTo>
                    <a:pt x="6" y="29"/>
                    <a:pt x="6" y="29"/>
                    <a:pt x="6" y="29"/>
                  </a:cubicBezTo>
                  <a:cubicBezTo>
                    <a:pt x="3" y="25"/>
                    <a:pt x="0" y="20"/>
                    <a:pt x="1" y="16"/>
                  </a:cubicBezTo>
                  <a:cubicBezTo>
                    <a:pt x="1" y="6"/>
                    <a:pt x="1" y="6"/>
                    <a:pt x="1" y="6"/>
                  </a:cubicBezTo>
                  <a:cubicBezTo>
                    <a:pt x="1" y="2"/>
                    <a:pt x="4" y="1"/>
                    <a:pt x="4" y="1"/>
                  </a:cubicBezTo>
                  <a:cubicBezTo>
                    <a:pt x="6" y="0"/>
                    <a:pt x="8" y="0"/>
                    <a:pt x="12" y="3"/>
                  </a:cubicBezTo>
                  <a:cubicBezTo>
                    <a:pt x="19" y="10"/>
                    <a:pt x="19" y="10"/>
                    <a:pt x="19" y="10"/>
                  </a:cubicBezTo>
                  <a:cubicBezTo>
                    <a:pt x="23" y="14"/>
                    <a:pt x="25" y="19"/>
                    <a:pt x="25" y="23"/>
                  </a:cubicBezTo>
                  <a:cubicBezTo>
                    <a:pt x="25" y="23"/>
                    <a:pt x="25" y="23"/>
                    <a:pt x="25" y="23"/>
                  </a:cubicBezTo>
                  <a:cubicBezTo>
                    <a:pt x="24" y="33"/>
                    <a:pt x="24" y="33"/>
                    <a:pt x="24" y="33"/>
                  </a:cubicBezTo>
                  <a:cubicBezTo>
                    <a:pt x="24" y="37"/>
                    <a:pt x="22" y="38"/>
                    <a:pt x="21" y="38"/>
                  </a:cubicBezTo>
                  <a:cubicBezTo>
                    <a:pt x="21" y="38"/>
                    <a:pt x="20" y="39"/>
                    <a:pt x="19"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32"/>
            <p:cNvSpPr>
              <a:spLocks noEditPoints="1"/>
            </p:cNvSpPr>
            <p:nvPr/>
          </p:nvSpPr>
          <p:spPr bwMode="auto">
            <a:xfrm>
              <a:off x="2882" y="3623"/>
              <a:ext cx="59" cy="93"/>
            </a:xfrm>
            <a:custGeom>
              <a:avLst/>
              <a:gdLst>
                <a:gd name="T0" fmla="*/ 7 w 25"/>
                <a:gd name="T1" fmla="*/ 8 h 39"/>
                <a:gd name="T2" fmla="*/ 7 w 25"/>
                <a:gd name="T3" fmla="*/ 17 h 39"/>
                <a:gd name="T4" fmla="*/ 11 w 25"/>
                <a:gd name="T5" fmla="*/ 25 h 39"/>
                <a:gd name="T6" fmla="*/ 18 w 25"/>
                <a:gd name="T7" fmla="*/ 32 h 39"/>
                <a:gd name="T8" fmla="*/ 18 w 25"/>
                <a:gd name="T9" fmla="*/ 32 h 39"/>
                <a:gd name="T10" fmla="*/ 19 w 25"/>
                <a:gd name="T11" fmla="*/ 23 h 39"/>
                <a:gd name="T12" fmla="*/ 15 w 25"/>
                <a:gd name="T13" fmla="*/ 15 h 39"/>
                <a:gd name="T14" fmla="*/ 8 w 25"/>
                <a:gd name="T15" fmla="*/ 8 h 39"/>
                <a:gd name="T16" fmla="*/ 7 w 25"/>
                <a:gd name="T17" fmla="*/ 8 h 39"/>
                <a:gd name="T18" fmla="*/ 19 w 25"/>
                <a:gd name="T19" fmla="*/ 39 h 39"/>
                <a:gd name="T20" fmla="*/ 14 w 25"/>
                <a:gd name="T21" fmla="*/ 36 h 39"/>
                <a:gd name="T22" fmla="*/ 6 w 25"/>
                <a:gd name="T23" fmla="*/ 29 h 39"/>
                <a:gd name="T24" fmla="*/ 1 w 25"/>
                <a:gd name="T25" fmla="*/ 16 h 39"/>
                <a:gd name="T26" fmla="*/ 1 w 25"/>
                <a:gd name="T27" fmla="*/ 6 h 39"/>
                <a:gd name="T28" fmla="*/ 4 w 25"/>
                <a:gd name="T29" fmla="*/ 1 h 39"/>
                <a:gd name="T30" fmla="*/ 12 w 25"/>
                <a:gd name="T31" fmla="*/ 4 h 39"/>
                <a:gd name="T32" fmla="*/ 19 w 25"/>
                <a:gd name="T33" fmla="*/ 11 h 39"/>
                <a:gd name="T34" fmla="*/ 25 w 25"/>
                <a:gd name="T35" fmla="*/ 24 h 39"/>
                <a:gd name="T36" fmla="*/ 24 w 25"/>
                <a:gd name="T37" fmla="*/ 34 h 39"/>
                <a:gd name="T38" fmla="*/ 21 w 25"/>
                <a:gd name="T39" fmla="*/ 39 h 39"/>
                <a:gd name="T40" fmla="*/ 19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7" y="8"/>
                  </a:moveTo>
                  <a:cubicBezTo>
                    <a:pt x="7" y="17"/>
                    <a:pt x="7" y="17"/>
                    <a:pt x="7" y="17"/>
                  </a:cubicBezTo>
                  <a:cubicBezTo>
                    <a:pt x="6" y="19"/>
                    <a:pt x="8" y="22"/>
                    <a:pt x="11" y="25"/>
                  </a:cubicBezTo>
                  <a:cubicBezTo>
                    <a:pt x="18" y="32"/>
                    <a:pt x="18" y="32"/>
                    <a:pt x="18" y="32"/>
                  </a:cubicBezTo>
                  <a:cubicBezTo>
                    <a:pt x="18" y="32"/>
                    <a:pt x="18" y="32"/>
                    <a:pt x="18" y="32"/>
                  </a:cubicBezTo>
                  <a:cubicBezTo>
                    <a:pt x="19" y="23"/>
                    <a:pt x="19" y="23"/>
                    <a:pt x="19" y="23"/>
                  </a:cubicBezTo>
                  <a:cubicBezTo>
                    <a:pt x="19" y="21"/>
                    <a:pt x="17" y="17"/>
                    <a:pt x="15" y="15"/>
                  </a:cubicBezTo>
                  <a:cubicBezTo>
                    <a:pt x="8" y="8"/>
                    <a:pt x="8" y="8"/>
                    <a:pt x="8" y="8"/>
                  </a:cubicBezTo>
                  <a:cubicBezTo>
                    <a:pt x="8" y="8"/>
                    <a:pt x="7" y="8"/>
                    <a:pt x="7" y="8"/>
                  </a:cubicBezTo>
                  <a:moveTo>
                    <a:pt x="19" y="39"/>
                  </a:moveTo>
                  <a:cubicBezTo>
                    <a:pt x="18" y="39"/>
                    <a:pt x="16" y="38"/>
                    <a:pt x="14" y="36"/>
                  </a:cubicBezTo>
                  <a:cubicBezTo>
                    <a:pt x="6" y="29"/>
                    <a:pt x="6" y="29"/>
                    <a:pt x="6" y="29"/>
                  </a:cubicBezTo>
                  <a:cubicBezTo>
                    <a:pt x="3" y="26"/>
                    <a:pt x="0" y="20"/>
                    <a:pt x="1" y="16"/>
                  </a:cubicBezTo>
                  <a:cubicBezTo>
                    <a:pt x="1" y="6"/>
                    <a:pt x="1" y="6"/>
                    <a:pt x="1" y="6"/>
                  </a:cubicBezTo>
                  <a:cubicBezTo>
                    <a:pt x="1" y="3"/>
                    <a:pt x="4" y="2"/>
                    <a:pt x="4" y="1"/>
                  </a:cubicBezTo>
                  <a:cubicBezTo>
                    <a:pt x="6" y="1"/>
                    <a:pt x="8" y="0"/>
                    <a:pt x="12" y="4"/>
                  </a:cubicBezTo>
                  <a:cubicBezTo>
                    <a:pt x="19" y="11"/>
                    <a:pt x="19" y="11"/>
                    <a:pt x="19" y="11"/>
                  </a:cubicBezTo>
                  <a:cubicBezTo>
                    <a:pt x="23" y="14"/>
                    <a:pt x="25" y="20"/>
                    <a:pt x="25" y="24"/>
                  </a:cubicBezTo>
                  <a:cubicBezTo>
                    <a:pt x="24" y="34"/>
                    <a:pt x="24" y="34"/>
                    <a:pt x="24" y="34"/>
                  </a:cubicBezTo>
                  <a:cubicBezTo>
                    <a:pt x="24" y="37"/>
                    <a:pt x="22" y="38"/>
                    <a:pt x="21" y="39"/>
                  </a:cubicBezTo>
                  <a:cubicBezTo>
                    <a:pt x="21" y="39"/>
                    <a:pt x="20" y="39"/>
                    <a:pt x="19"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33"/>
            <p:cNvSpPr>
              <a:spLocks noEditPoints="1"/>
            </p:cNvSpPr>
            <p:nvPr/>
          </p:nvSpPr>
          <p:spPr bwMode="auto">
            <a:xfrm>
              <a:off x="2892" y="3485"/>
              <a:ext cx="59" cy="91"/>
            </a:xfrm>
            <a:custGeom>
              <a:avLst/>
              <a:gdLst>
                <a:gd name="T0" fmla="*/ 7 w 25"/>
                <a:gd name="T1" fmla="*/ 7 h 38"/>
                <a:gd name="T2" fmla="*/ 7 w 25"/>
                <a:gd name="T3" fmla="*/ 16 h 38"/>
                <a:gd name="T4" fmla="*/ 10 w 25"/>
                <a:gd name="T5" fmla="*/ 24 h 38"/>
                <a:gd name="T6" fmla="*/ 18 w 25"/>
                <a:gd name="T7" fmla="*/ 31 h 38"/>
                <a:gd name="T8" fmla="*/ 18 w 25"/>
                <a:gd name="T9" fmla="*/ 32 h 38"/>
                <a:gd name="T10" fmla="*/ 19 w 25"/>
                <a:gd name="T11" fmla="*/ 23 h 38"/>
                <a:gd name="T12" fmla="*/ 15 w 25"/>
                <a:gd name="T13" fmla="*/ 14 h 38"/>
                <a:gd name="T14" fmla="*/ 8 w 25"/>
                <a:gd name="T15" fmla="*/ 7 h 38"/>
                <a:gd name="T16" fmla="*/ 7 w 25"/>
                <a:gd name="T17" fmla="*/ 7 h 38"/>
                <a:gd name="T18" fmla="*/ 19 w 25"/>
                <a:gd name="T19" fmla="*/ 38 h 38"/>
                <a:gd name="T20" fmla="*/ 14 w 25"/>
                <a:gd name="T21" fmla="*/ 36 h 38"/>
                <a:gd name="T22" fmla="*/ 6 w 25"/>
                <a:gd name="T23" fmla="*/ 29 h 38"/>
                <a:gd name="T24" fmla="*/ 0 w 25"/>
                <a:gd name="T25" fmla="*/ 16 h 38"/>
                <a:gd name="T26" fmla="*/ 1 w 25"/>
                <a:gd name="T27" fmla="*/ 6 h 38"/>
                <a:gd name="T28" fmla="*/ 4 w 25"/>
                <a:gd name="T29" fmla="*/ 1 h 38"/>
                <a:gd name="T30" fmla="*/ 12 w 25"/>
                <a:gd name="T31" fmla="*/ 3 h 38"/>
                <a:gd name="T32" fmla="*/ 19 w 25"/>
                <a:gd name="T33" fmla="*/ 10 h 38"/>
                <a:gd name="T34" fmla="*/ 25 w 25"/>
                <a:gd name="T35" fmla="*/ 23 h 38"/>
                <a:gd name="T36" fmla="*/ 24 w 25"/>
                <a:gd name="T37" fmla="*/ 33 h 38"/>
                <a:gd name="T38" fmla="*/ 21 w 25"/>
                <a:gd name="T39" fmla="*/ 38 h 38"/>
                <a:gd name="T40" fmla="*/ 19 w 25"/>
                <a:gd name="T4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8">
                  <a:moveTo>
                    <a:pt x="7" y="7"/>
                  </a:moveTo>
                  <a:cubicBezTo>
                    <a:pt x="7" y="16"/>
                    <a:pt x="7" y="16"/>
                    <a:pt x="7" y="16"/>
                  </a:cubicBezTo>
                  <a:cubicBezTo>
                    <a:pt x="6" y="18"/>
                    <a:pt x="8" y="22"/>
                    <a:pt x="10" y="24"/>
                  </a:cubicBezTo>
                  <a:cubicBezTo>
                    <a:pt x="18" y="31"/>
                    <a:pt x="18" y="31"/>
                    <a:pt x="18" y="31"/>
                  </a:cubicBezTo>
                  <a:cubicBezTo>
                    <a:pt x="18" y="31"/>
                    <a:pt x="18" y="32"/>
                    <a:pt x="18" y="32"/>
                  </a:cubicBezTo>
                  <a:cubicBezTo>
                    <a:pt x="19" y="23"/>
                    <a:pt x="19" y="23"/>
                    <a:pt x="19" y="23"/>
                  </a:cubicBezTo>
                  <a:cubicBezTo>
                    <a:pt x="19" y="21"/>
                    <a:pt x="17" y="17"/>
                    <a:pt x="15" y="14"/>
                  </a:cubicBezTo>
                  <a:cubicBezTo>
                    <a:pt x="8" y="7"/>
                    <a:pt x="8" y="7"/>
                    <a:pt x="8" y="7"/>
                  </a:cubicBezTo>
                  <a:cubicBezTo>
                    <a:pt x="7" y="7"/>
                    <a:pt x="7" y="7"/>
                    <a:pt x="7" y="7"/>
                  </a:cubicBezTo>
                  <a:moveTo>
                    <a:pt x="19" y="38"/>
                  </a:moveTo>
                  <a:cubicBezTo>
                    <a:pt x="18" y="38"/>
                    <a:pt x="16" y="38"/>
                    <a:pt x="14" y="36"/>
                  </a:cubicBezTo>
                  <a:cubicBezTo>
                    <a:pt x="6" y="29"/>
                    <a:pt x="6" y="29"/>
                    <a:pt x="6" y="29"/>
                  </a:cubicBezTo>
                  <a:cubicBezTo>
                    <a:pt x="3" y="25"/>
                    <a:pt x="0" y="20"/>
                    <a:pt x="0" y="16"/>
                  </a:cubicBezTo>
                  <a:cubicBezTo>
                    <a:pt x="1" y="6"/>
                    <a:pt x="1" y="6"/>
                    <a:pt x="1" y="6"/>
                  </a:cubicBezTo>
                  <a:cubicBezTo>
                    <a:pt x="1" y="2"/>
                    <a:pt x="3" y="1"/>
                    <a:pt x="4" y="1"/>
                  </a:cubicBezTo>
                  <a:cubicBezTo>
                    <a:pt x="6" y="0"/>
                    <a:pt x="8" y="0"/>
                    <a:pt x="12" y="3"/>
                  </a:cubicBezTo>
                  <a:cubicBezTo>
                    <a:pt x="19" y="10"/>
                    <a:pt x="19" y="10"/>
                    <a:pt x="19" y="10"/>
                  </a:cubicBezTo>
                  <a:cubicBezTo>
                    <a:pt x="23" y="13"/>
                    <a:pt x="25" y="19"/>
                    <a:pt x="25" y="23"/>
                  </a:cubicBezTo>
                  <a:cubicBezTo>
                    <a:pt x="24" y="33"/>
                    <a:pt x="24" y="33"/>
                    <a:pt x="24" y="33"/>
                  </a:cubicBezTo>
                  <a:cubicBezTo>
                    <a:pt x="24" y="36"/>
                    <a:pt x="22" y="38"/>
                    <a:pt x="21" y="38"/>
                  </a:cubicBezTo>
                  <a:cubicBezTo>
                    <a:pt x="21" y="38"/>
                    <a:pt x="20" y="38"/>
                    <a:pt x="19"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34"/>
            <p:cNvSpPr>
              <a:spLocks noEditPoints="1"/>
            </p:cNvSpPr>
            <p:nvPr/>
          </p:nvSpPr>
          <p:spPr bwMode="auto">
            <a:xfrm>
              <a:off x="2932" y="3669"/>
              <a:ext cx="64" cy="88"/>
            </a:xfrm>
            <a:custGeom>
              <a:avLst/>
              <a:gdLst>
                <a:gd name="T0" fmla="*/ 23 w 27"/>
                <a:gd name="T1" fmla="*/ 16 h 37"/>
                <a:gd name="T2" fmla="*/ 23 w 27"/>
                <a:gd name="T3" fmla="*/ 16 h 37"/>
                <a:gd name="T4" fmla="*/ 21 w 27"/>
                <a:gd name="T5" fmla="*/ 7 h 37"/>
                <a:gd name="T6" fmla="*/ 20 w 27"/>
                <a:gd name="T7" fmla="*/ 7 h 37"/>
                <a:gd name="T8" fmla="*/ 12 w 27"/>
                <a:gd name="T9" fmla="*/ 13 h 37"/>
                <a:gd name="T10" fmla="*/ 7 w 27"/>
                <a:gd name="T11" fmla="*/ 21 h 37"/>
                <a:gd name="T12" fmla="*/ 7 w 27"/>
                <a:gd name="T13" fmla="*/ 30 h 37"/>
                <a:gd name="T14" fmla="*/ 7 w 27"/>
                <a:gd name="T15" fmla="*/ 30 h 37"/>
                <a:gd name="T16" fmla="*/ 15 w 27"/>
                <a:gd name="T17" fmla="*/ 24 h 37"/>
                <a:gd name="T18" fmla="*/ 20 w 27"/>
                <a:gd name="T19" fmla="*/ 16 h 37"/>
                <a:gd name="T20" fmla="*/ 21 w 27"/>
                <a:gd name="T21" fmla="*/ 7 h 37"/>
                <a:gd name="T22" fmla="*/ 6 w 27"/>
                <a:gd name="T23" fmla="*/ 37 h 37"/>
                <a:gd name="T24" fmla="*/ 3 w 27"/>
                <a:gd name="T25" fmla="*/ 36 h 37"/>
                <a:gd name="T26" fmla="*/ 1 w 27"/>
                <a:gd name="T27" fmla="*/ 31 h 37"/>
                <a:gd name="T28" fmla="*/ 1 w 27"/>
                <a:gd name="T29" fmla="*/ 21 h 37"/>
                <a:gd name="T30" fmla="*/ 9 w 27"/>
                <a:gd name="T31" fmla="*/ 8 h 37"/>
                <a:gd name="T32" fmla="*/ 17 w 27"/>
                <a:gd name="T33" fmla="*/ 3 h 37"/>
                <a:gd name="T34" fmla="*/ 25 w 27"/>
                <a:gd name="T35" fmla="*/ 1 h 37"/>
                <a:gd name="T36" fmla="*/ 27 w 27"/>
                <a:gd name="T37" fmla="*/ 6 h 37"/>
                <a:gd name="T38" fmla="*/ 26 w 27"/>
                <a:gd name="T39" fmla="*/ 16 h 37"/>
                <a:gd name="T40" fmla="*/ 19 w 27"/>
                <a:gd name="T41" fmla="*/ 29 h 37"/>
                <a:gd name="T42" fmla="*/ 11 w 27"/>
                <a:gd name="T43" fmla="*/ 34 h 37"/>
                <a:gd name="T44" fmla="*/ 6 w 27"/>
                <a:gd name="T4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7">
                  <a:moveTo>
                    <a:pt x="23" y="16"/>
                  </a:moveTo>
                  <a:cubicBezTo>
                    <a:pt x="23" y="16"/>
                    <a:pt x="23" y="16"/>
                    <a:pt x="23" y="16"/>
                  </a:cubicBezTo>
                  <a:close/>
                  <a:moveTo>
                    <a:pt x="21" y="7"/>
                  </a:moveTo>
                  <a:cubicBezTo>
                    <a:pt x="21" y="7"/>
                    <a:pt x="21" y="7"/>
                    <a:pt x="20" y="7"/>
                  </a:cubicBezTo>
                  <a:cubicBezTo>
                    <a:pt x="12" y="13"/>
                    <a:pt x="12" y="13"/>
                    <a:pt x="12" y="13"/>
                  </a:cubicBezTo>
                  <a:cubicBezTo>
                    <a:pt x="10" y="15"/>
                    <a:pt x="7" y="19"/>
                    <a:pt x="7" y="21"/>
                  </a:cubicBezTo>
                  <a:cubicBezTo>
                    <a:pt x="7" y="30"/>
                    <a:pt x="7" y="30"/>
                    <a:pt x="7" y="30"/>
                  </a:cubicBezTo>
                  <a:cubicBezTo>
                    <a:pt x="7" y="30"/>
                    <a:pt x="7" y="30"/>
                    <a:pt x="7" y="30"/>
                  </a:cubicBezTo>
                  <a:cubicBezTo>
                    <a:pt x="15" y="24"/>
                    <a:pt x="15" y="24"/>
                    <a:pt x="15" y="24"/>
                  </a:cubicBezTo>
                  <a:cubicBezTo>
                    <a:pt x="18" y="22"/>
                    <a:pt x="20" y="18"/>
                    <a:pt x="20" y="16"/>
                  </a:cubicBezTo>
                  <a:lnTo>
                    <a:pt x="21" y="7"/>
                  </a:lnTo>
                  <a:close/>
                  <a:moveTo>
                    <a:pt x="6" y="37"/>
                  </a:moveTo>
                  <a:cubicBezTo>
                    <a:pt x="4" y="37"/>
                    <a:pt x="4" y="36"/>
                    <a:pt x="3" y="36"/>
                  </a:cubicBezTo>
                  <a:cubicBezTo>
                    <a:pt x="2" y="35"/>
                    <a:pt x="0" y="34"/>
                    <a:pt x="1" y="31"/>
                  </a:cubicBezTo>
                  <a:cubicBezTo>
                    <a:pt x="1" y="21"/>
                    <a:pt x="1" y="21"/>
                    <a:pt x="1" y="21"/>
                  </a:cubicBezTo>
                  <a:cubicBezTo>
                    <a:pt x="1" y="17"/>
                    <a:pt x="5" y="11"/>
                    <a:pt x="9" y="8"/>
                  </a:cubicBezTo>
                  <a:cubicBezTo>
                    <a:pt x="17" y="3"/>
                    <a:pt x="17" y="3"/>
                    <a:pt x="17" y="3"/>
                  </a:cubicBezTo>
                  <a:cubicBezTo>
                    <a:pt x="21" y="0"/>
                    <a:pt x="23" y="0"/>
                    <a:pt x="25" y="1"/>
                  </a:cubicBezTo>
                  <a:cubicBezTo>
                    <a:pt x="25" y="2"/>
                    <a:pt x="27" y="3"/>
                    <a:pt x="27" y="6"/>
                  </a:cubicBezTo>
                  <a:cubicBezTo>
                    <a:pt x="26" y="16"/>
                    <a:pt x="26" y="16"/>
                    <a:pt x="26" y="16"/>
                  </a:cubicBezTo>
                  <a:cubicBezTo>
                    <a:pt x="26" y="20"/>
                    <a:pt x="23" y="26"/>
                    <a:pt x="19" y="29"/>
                  </a:cubicBezTo>
                  <a:cubicBezTo>
                    <a:pt x="11" y="34"/>
                    <a:pt x="11" y="34"/>
                    <a:pt x="11" y="34"/>
                  </a:cubicBezTo>
                  <a:cubicBezTo>
                    <a:pt x="9" y="36"/>
                    <a:pt x="7"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35"/>
            <p:cNvSpPr>
              <a:spLocks noEditPoints="1"/>
            </p:cNvSpPr>
            <p:nvPr/>
          </p:nvSpPr>
          <p:spPr bwMode="auto">
            <a:xfrm>
              <a:off x="2937" y="3597"/>
              <a:ext cx="64" cy="88"/>
            </a:xfrm>
            <a:custGeom>
              <a:avLst/>
              <a:gdLst>
                <a:gd name="T0" fmla="*/ 21 w 27"/>
                <a:gd name="T1" fmla="*/ 8 h 37"/>
                <a:gd name="T2" fmla="*/ 20 w 27"/>
                <a:gd name="T3" fmla="*/ 8 h 37"/>
                <a:gd name="T4" fmla="*/ 12 w 27"/>
                <a:gd name="T5" fmla="*/ 14 h 37"/>
                <a:gd name="T6" fmla="*/ 7 w 27"/>
                <a:gd name="T7" fmla="*/ 22 h 37"/>
                <a:gd name="T8" fmla="*/ 7 w 27"/>
                <a:gd name="T9" fmla="*/ 31 h 37"/>
                <a:gd name="T10" fmla="*/ 7 w 27"/>
                <a:gd name="T11" fmla="*/ 30 h 37"/>
                <a:gd name="T12" fmla="*/ 15 w 27"/>
                <a:gd name="T13" fmla="*/ 24 h 37"/>
                <a:gd name="T14" fmla="*/ 20 w 27"/>
                <a:gd name="T15" fmla="*/ 17 h 37"/>
                <a:gd name="T16" fmla="*/ 20 w 27"/>
                <a:gd name="T17" fmla="*/ 17 h 37"/>
                <a:gd name="T18" fmla="*/ 21 w 27"/>
                <a:gd name="T19" fmla="*/ 8 h 37"/>
                <a:gd name="T20" fmla="*/ 6 w 27"/>
                <a:gd name="T21" fmla="*/ 37 h 37"/>
                <a:gd name="T22" fmla="*/ 3 w 27"/>
                <a:gd name="T23" fmla="*/ 37 h 37"/>
                <a:gd name="T24" fmla="*/ 0 w 27"/>
                <a:gd name="T25" fmla="*/ 31 h 37"/>
                <a:gd name="T26" fmla="*/ 1 w 27"/>
                <a:gd name="T27" fmla="*/ 21 h 37"/>
                <a:gd name="T28" fmla="*/ 9 w 27"/>
                <a:gd name="T29" fmla="*/ 9 h 37"/>
                <a:gd name="T30" fmla="*/ 17 w 27"/>
                <a:gd name="T31" fmla="*/ 3 h 37"/>
                <a:gd name="T32" fmla="*/ 25 w 27"/>
                <a:gd name="T33" fmla="*/ 2 h 37"/>
                <a:gd name="T34" fmla="*/ 27 w 27"/>
                <a:gd name="T35" fmla="*/ 7 h 37"/>
                <a:gd name="T36" fmla="*/ 26 w 27"/>
                <a:gd name="T37" fmla="*/ 17 h 37"/>
                <a:gd name="T38" fmla="*/ 19 w 27"/>
                <a:gd name="T39" fmla="*/ 29 h 37"/>
                <a:gd name="T40" fmla="*/ 11 w 27"/>
                <a:gd name="T41" fmla="*/ 35 h 37"/>
                <a:gd name="T42" fmla="*/ 6 w 27"/>
                <a:gd name="T4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37">
                  <a:moveTo>
                    <a:pt x="21" y="8"/>
                  </a:moveTo>
                  <a:cubicBezTo>
                    <a:pt x="21" y="8"/>
                    <a:pt x="21" y="8"/>
                    <a:pt x="20" y="8"/>
                  </a:cubicBezTo>
                  <a:cubicBezTo>
                    <a:pt x="12" y="14"/>
                    <a:pt x="12" y="14"/>
                    <a:pt x="12" y="14"/>
                  </a:cubicBezTo>
                  <a:cubicBezTo>
                    <a:pt x="9" y="16"/>
                    <a:pt x="7" y="20"/>
                    <a:pt x="7" y="22"/>
                  </a:cubicBezTo>
                  <a:cubicBezTo>
                    <a:pt x="7" y="31"/>
                    <a:pt x="7" y="31"/>
                    <a:pt x="7" y="31"/>
                  </a:cubicBezTo>
                  <a:cubicBezTo>
                    <a:pt x="7" y="31"/>
                    <a:pt x="7" y="30"/>
                    <a:pt x="7" y="30"/>
                  </a:cubicBezTo>
                  <a:cubicBezTo>
                    <a:pt x="15" y="24"/>
                    <a:pt x="15" y="24"/>
                    <a:pt x="15" y="24"/>
                  </a:cubicBezTo>
                  <a:cubicBezTo>
                    <a:pt x="18" y="22"/>
                    <a:pt x="20" y="19"/>
                    <a:pt x="20" y="17"/>
                  </a:cubicBezTo>
                  <a:cubicBezTo>
                    <a:pt x="20" y="17"/>
                    <a:pt x="20" y="17"/>
                    <a:pt x="20" y="17"/>
                  </a:cubicBezTo>
                  <a:lnTo>
                    <a:pt x="21" y="8"/>
                  </a:lnTo>
                  <a:close/>
                  <a:moveTo>
                    <a:pt x="6" y="37"/>
                  </a:moveTo>
                  <a:cubicBezTo>
                    <a:pt x="4" y="37"/>
                    <a:pt x="4" y="37"/>
                    <a:pt x="3" y="37"/>
                  </a:cubicBezTo>
                  <a:cubicBezTo>
                    <a:pt x="2" y="36"/>
                    <a:pt x="0" y="35"/>
                    <a:pt x="0" y="31"/>
                  </a:cubicBezTo>
                  <a:cubicBezTo>
                    <a:pt x="1" y="21"/>
                    <a:pt x="1" y="21"/>
                    <a:pt x="1" y="21"/>
                  </a:cubicBezTo>
                  <a:cubicBezTo>
                    <a:pt x="1" y="17"/>
                    <a:pt x="5" y="12"/>
                    <a:pt x="9" y="9"/>
                  </a:cubicBezTo>
                  <a:cubicBezTo>
                    <a:pt x="17" y="3"/>
                    <a:pt x="17" y="3"/>
                    <a:pt x="17" y="3"/>
                  </a:cubicBezTo>
                  <a:cubicBezTo>
                    <a:pt x="21" y="0"/>
                    <a:pt x="23" y="1"/>
                    <a:pt x="25" y="2"/>
                  </a:cubicBezTo>
                  <a:cubicBezTo>
                    <a:pt x="25" y="2"/>
                    <a:pt x="27" y="4"/>
                    <a:pt x="27" y="7"/>
                  </a:cubicBezTo>
                  <a:cubicBezTo>
                    <a:pt x="26" y="17"/>
                    <a:pt x="26" y="17"/>
                    <a:pt x="26" y="17"/>
                  </a:cubicBezTo>
                  <a:cubicBezTo>
                    <a:pt x="26" y="21"/>
                    <a:pt x="23" y="26"/>
                    <a:pt x="19" y="29"/>
                  </a:cubicBezTo>
                  <a:cubicBezTo>
                    <a:pt x="11" y="35"/>
                    <a:pt x="11" y="35"/>
                    <a:pt x="11" y="35"/>
                  </a:cubicBezTo>
                  <a:cubicBezTo>
                    <a:pt x="9" y="37"/>
                    <a:pt x="7" y="37"/>
                    <a:pt x="6"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Freeform 36"/>
            <p:cNvSpPr>
              <a:spLocks noEditPoints="1"/>
            </p:cNvSpPr>
            <p:nvPr/>
          </p:nvSpPr>
          <p:spPr bwMode="auto">
            <a:xfrm>
              <a:off x="2941" y="3528"/>
              <a:ext cx="64" cy="88"/>
            </a:xfrm>
            <a:custGeom>
              <a:avLst/>
              <a:gdLst>
                <a:gd name="T0" fmla="*/ 23 w 27"/>
                <a:gd name="T1" fmla="*/ 17 h 37"/>
                <a:gd name="T2" fmla="*/ 23 w 27"/>
                <a:gd name="T3" fmla="*/ 17 h 37"/>
                <a:gd name="T4" fmla="*/ 21 w 27"/>
                <a:gd name="T5" fmla="*/ 7 h 37"/>
                <a:gd name="T6" fmla="*/ 20 w 27"/>
                <a:gd name="T7" fmla="*/ 8 h 37"/>
                <a:gd name="T8" fmla="*/ 12 w 27"/>
                <a:gd name="T9" fmla="*/ 14 h 37"/>
                <a:gd name="T10" fmla="*/ 7 w 27"/>
                <a:gd name="T11" fmla="*/ 21 h 37"/>
                <a:gd name="T12" fmla="*/ 7 w 27"/>
                <a:gd name="T13" fmla="*/ 30 h 37"/>
                <a:gd name="T14" fmla="*/ 7 w 27"/>
                <a:gd name="T15" fmla="*/ 30 h 37"/>
                <a:gd name="T16" fmla="*/ 15 w 27"/>
                <a:gd name="T17" fmla="*/ 24 h 37"/>
                <a:gd name="T18" fmla="*/ 20 w 27"/>
                <a:gd name="T19" fmla="*/ 16 h 37"/>
                <a:gd name="T20" fmla="*/ 21 w 27"/>
                <a:gd name="T21" fmla="*/ 7 h 37"/>
                <a:gd name="T22" fmla="*/ 5 w 27"/>
                <a:gd name="T23" fmla="*/ 37 h 37"/>
                <a:gd name="T24" fmla="*/ 3 w 27"/>
                <a:gd name="T25" fmla="*/ 36 h 37"/>
                <a:gd name="T26" fmla="*/ 0 w 27"/>
                <a:gd name="T27" fmla="*/ 31 h 37"/>
                <a:gd name="T28" fmla="*/ 1 w 27"/>
                <a:gd name="T29" fmla="*/ 21 h 37"/>
                <a:gd name="T30" fmla="*/ 9 w 27"/>
                <a:gd name="T31" fmla="*/ 9 h 37"/>
                <a:gd name="T32" fmla="*/ 17 w 27"/>
                <a:gd name="T33" fmla="*/ 3 h 37"/>
                <a:gd name="T34" fmla="*/ 24 w 27"/>
                <a:gd name="T35" fmla="*/ 1 h 37"/>
                <a:gd name="T36" fmla="*/ 27 w 27"/>
                <a:gd name="T37" fmla="*/ 7 h 37"/>
                <a:gd name="T38" fmla="*/ 26 w 27"/>
                <a:gd name="T39" fmla="*/ 17 h 37"/>
                <a:gd name="T40" fmla="*/ 19 w 27"/>
                <a:gd name="T41" fmla="*/ 29 h 37"/>
                <a:gd name="T42" fmla="*/ 11 w 27"/>
                <a:gd name="T43" fmla="*/ 35 h 37"/>
                <a:gd name="T44" fmla="*/ 5 w 27"/>
                <a:gd name="T4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7">
                  <a:moveTo>
                    <a:pt x="23" y="17"/>
                  </a:moveTo>
                  <a:cubicBezTo>
                    <a:pt x="23" y="17"/>
                    <a:pt x="23" y="17"/>
                    <a:pt x="23" y="17"/>
                  </a:cubicBezTo>
                  <a:close/>
                  <a:moveTo>
                    <a:pt x="21" y="7"/>
                  </a:moveTo>
                  <a:cubicBezTo>
                    <a:pt x="21" y="7"/>
                    <a:pt x="21" y="8"/>
                    <a:pt x="20" y="8"/>
                  </a:cubicBezTo>
                  <a:cubicBezTo>
                    <a:pt x="12" y="14"/>
                    <a:pt x="12" y="14"/>
                    <a:pt x="12" y="14"/>
                  </a:cubicBezTo>
                  <a:cubicBezTo>
                    <a:pt x="9" y="16"/>
                    <a:pt x="7" y="19"/>
                    <a:pt x="7" y="21"/>
                  </a:cubicBezTo>
                  <a:cubicBezTo>
                    <a:pt x="7" y="30"/>
                    <a:pt x="7" y="30"/>
                    <a:pt x="7" y="30"/>
                  </a:cubicBezTo>
                  <a:cubicBezTo>
                    <a:pt x="7" y="30"/>
                    <a:pt x="7" y="30"/>
                    <a:pt x="7" y="30"/>
                  </a:cubicBezTo>
                  <a:cubicBezTo>
                    <a:pt x="15" y="24"/>
                    <a:pt x="15" y="24"/>
                    <a:pt x="15" y="24"/>
                  </a:cubicBezTo>
                  <a:cubicBezTo>
                    <a:pt x="18" y="22"/>
                    <a:pt x="20" y="18"/>
                    <a:pt x="20" y="16"/>
                  </a:cubicBezTo>
                  <a:lnTo>
                    <a:pt x="21" y="7"/>
                  </a:lnTo>
                  <a:close/>
                  <a:moveTo>
                    <a:pt x="5" y="37"/>
                  </a:moveTo>
                  <a:cubicBezTo>
                    <a:pt x="4" y="37"/>
                    <a:pt x="4" y="37"/>
                    <a:pt x="3" y="36"/>
                  </a:cubicBezTo>
                  <a:cubicBezTo>
                    <a:pt x="2" y="36"/>
                    <a:pt x="0" y="34"/>
                    <a:pt x="0" y="31"/>
                  </a:cubicBezTo>
                  <a:cubicBezTo>
                    <a:pt x="1" y="21"/>
                    <a:pt x="1" y="21"/>
                    <a:pt x="1" y="21"/>
                  </a:cubicBezTo>
                  <a:cubicBezTo>
                    <a:pt x="1" y="17"/>
                    <a:pt x="5" y="12"/>
                    <a:pt x="9" y="9"/>
                  </a:cubicBezTo>
                  <a:cubicBezTo>
                    <a:pt x="17" y="3"/>
                    <a:pt x="17" y="3"/>
                    <a:pt x="17" y="3"/>
                  </a:cubicBezTo>
                  <a:cubicBezTo>
                    <a:pt x="21" y="0"/>
                    <a:pt x="23" y="1"/>
                    <a:pt x="24" y="1"/>
                  </a:cubicBezTo>
                  <a:cubicBezTo>
                    <a:pt x="25" y="2"/>
                    <a:pt x="27" y="3"/>
                    <a:pt x="27" y="7"/>
                  </a:cubicBezTo>
                  <a:cubicBezTo>
                    <a:pt x="26" y="17"/>
                    <a:pt x="26" y="17"/>
                    <a:pt x="26" y="17"/>
                  </a:cubicBezTo>
                  <a:cubicBezTo>
                    <a:pt x="26" y="21"/>
                    <a:pt x="23" y="26"/>
                    <a:pt x="19" y="29"/>
                  </a:cubicBezTo>
                  <a:cubicBezTo>
                    <a:pt x="11" y="35"/>
                    <a:pt x="11" y="35"/>
                    <a:pt x="11" y="35"/>
                  </a:cubicBezTo>
                  <a:cubicBezTo>
                    <a:pt x="9" y="36"/>
                    <a:pt x="7" y="37"/>
                    <a:pt x="5" y="3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Freeform 37"/>
            <p:cNvSpPr>
              <a:spLocks noEditPoints="1"/>
            </p:cNvSpPr>
            <p:nvPr/>
          </p:nvSpPr>
          <p:spPr bwMode="auto">
            <a:xfrm>
              <a:off x="2913" y="3757"/>
              <a:ext cx="21" cy="114"/>
            </a:xfrm>
            <a:custGeom>
              <a:avLst/>
              <a:gdLst>
                <a:gd name="T0" fmla="*/ 4 w 9"/>
                <a:gd name="T1" fmla="*/ 42 h 48"/>
                <a:gd name="T2" fmla="*/ 4 w 9"/>
                <a:gd name="T3" fmla="*/ 42 h 48"/>
                <a:gd name="T4" fmla="*/ 4 w 9"/>
                <a:gd name="T5" fmla="*/ 48 h 48"/>
                <a:gd name="T6" fmla="*/ 4 w 9"/>
                <a:gd name="T7" fmla="*/ 48 h 48"/>
                <a:gd name="T8" fmla="*/ 4 w 9"/>
                <a:gd name="T9" fmla="*/ 48 h 48"/>
                <a:gd name="T10" fmla="*/ 1 w 9"/>
                <a:gd name="T11" fmla="*/ 46 h 48"/>
                <a:gd name="T12" fmla="*/ 0 w 9"/>
                <a:gd name="T13" fmla="*/ 42 h 48"/>
                <a:gd name="T14" fmla="*/ 2 w 9"/>
                <a:gd name="T15" fmla="*/ 5 h 48"/>
                <a:gd name="T16" fmla="*/ 3 w 9"/>
                <a:gd name="T17" fmla="*/ 2 h 48"/>
                <a:gd name="T18" fmla="*/ 6 w 9"/>
                <a:gd name="T19" fmla="*/ 0 h 48"/>
                <a:gd name="T20" fmla="*/ 6 w 9"/>
                <a:gd name="T21" fmla="*/ 0 h 48"/>
                <a:gd name="T22" fmla="*/ 9 w 9"/>
                <a:gd name="T23" fmla="*/ 2 h 48"/>
                <a:gd name="T24" fmla="*/ 9 w 9"/>
                <a:gd name="T25" fmla="*/ 6 h 48"/>
                <a:gd name="T26" fmla="*/ 8 w 9"/>
                <a:gd name="T27" fmla="*/ 43 h 48"/>
                <a:gd name="T28" fmla="*/ 7 w 9"/>
                <a:gd name="T29" fmla="*/ 47 h 48"/>
                <a:gd name="T30" fmla="*/ 4 w 9"/>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48">
                  <a:moveTo>
                    <a:pt x="4" y="42"/>
                  </a:moveTo>
                  <a:cubicBezTo>
                    <a:pt x="4" y="42"/>
                    <a:pt x="4" y="42"/>
                    <a:pt x="4" y="42"/>
                  </a:cubicBezTo>
                  <a:close/>
                  <a:moveTo>
                    <a:pt x="4" y="48"/>
                  </a:moveTo>
                  <a:cubicBezTo>
                    <a:pt x="4" y="48"/>
                    <a:pt x="4" y="48"/>
                    <a:pt x="4" y="48"/>
                  </a:cubicBezTo>
                  <a:cubicBezTo>
                    <a:pt x="4" y="48"/>
                    <a:pt x="4" y="48"/>
                    <a:pt x="4" y="48"/>
                  </a:cubicBezTo>
                  <a:cubicBezTo>
                    <a:pt x="3" y="48"/>
                    <a:pt x="2" y="47"/>
                    <a:pt x="1" y="46"/>
                  </a:cubicBezTo>
                  <a:cubicBezTo>
                    <a:pt x="1" y="45"/>
                    <a:pt x="0" y="44"/>
                    <a:pt x="0" y="42"/>
                  </a:cubicBezTo>
                  <a:cubicBezTo>
                    <a:pt x="2" y="5"/>
                    <a:pt x="2" y="5"/>
                    <a:pt x="2" y="5"/>
                  </a:cubicBezTo>
                  <a:cubicBezTo>
                    <a:pt x="2" y="4"/>
                    <a:pt x="3" y="2"/>
                    <a:pt x="3" y="2"/>
                  </a:cubicBezTo>
                  <a:cubicBezTo>
                    <a:pt x="4" y="1"/>
                    <a:pt x="5" y="0"/>
                    <a:pt x="6" y="0"/>
                  </a:cubicBezTo>
                  <a:cubicBezTo>
                    <a:pt x="6" y="0"/>
                    <a:pt x="6" y="0"/>
                    <a:pt x="6" y="0"/>
                  </a:cubicBezTo>
                  <a:cubicBezTo>
                    <a:pt x="7" y="0"/>
                    <a:pt x="8" y="1"/>
                    <a:pt x="9" y="2"/>
                  </a:cubicBezTo>
                  <a:cubicBezTo>
                    <a:pt x="9" y="3"/>
                    <a:pt x="9" y="4"/>
                    <a:pt x="9" y="6"/>
                  </a:cubicBezTo>
                  <a:cubicBezTo>
                    <a:pt x="8" y="43"/>
                    <a:pt x="8" y="43"/>
                    <a:pt x="8" y="43"/>
                  </a:cubicBezTo>
                  <a:cubicBezTo>
                    <a:pt x="8" y="44"/>
                    <a:pt x="7" y="46"/>
                    <a:pt x="7" y="47"/>
                  </a:cubicBezTo>
                  <a:cubicBezTo>
                    <a:pt x="6" y="47"/>
                    <a:pt x="5" y="48"/>
                    <a:pt x="4" y="4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38"/>
            <p:cNvSpPr>
              <a:spLocks noEditPoints="1"/>
            </p:cNvSpPr>
            <p:nvPr/>
          </p:nvSpPr>
          <p:spPr bwMode="auto">
            <a:xfrm>
              <a:off x="2944" y="3449"/>
              <a:ext cx="59" cy="93"/>
            </a:xfrm>
            <a:custGeom>
              <a:avLst/>
              <a:gdLst>
                <a:gd name="T0" fmla="*/ 18 w 25"/>
                <a:gd name="T1" fmla="*/ 7 h 39"/>
                <a:gd name="T2" fmla="*/ 18 w 25"/>
                <a:gd name="T3" fmla="*/ 8 h 39"/>
                <a:gd name="T4" fmla="*/ 11 w 25"/>
                <a:gd name="T5" fmla="*/ 15 h 39"/>
                <a:gd name="T6" fmla="*/ 7 w 25"/>
                <a:gd name="T7" fmla="*/ 23 h 39"/>
                <a:gd name="T8" fmla="*/ 8 w 25"/>
                <a:gd name="T9" fmla="*/ 32 h 39"/>
                <a:gd name="T10" fmla="*/ 8 w 25"/>
                <a:gd name="T11" fmla="*/ 32 h 39"/>
                <a:gd name="T12" fmla="*/ 15 w 25"/>
                <a:gd name="T13" fmla="*/ 25 h 39"/>
                <a:gd name="T14" fmla="*/ 19 w 25"/>
                <a:gd name="T15" fmla="*/ 16 h 39"/>
                <a:gd name="T16" fmla="*/ 18 w 25"/>
                <a:gd name="T17" fmla="*/ 7 h 39"/>
                <a:gd name="T18" fmla="*/ 7 w 25"/>
                <a:gd name="T19" fmla="*/ 39 h 39"/>
                <a:gd name="T20" fmla="*/ 5 w 25"/>
                <a:gd name="T21" fmla="*/ 39 h 39"/>
                <a:gd name="T22" fmla="*/ 2 w 25"/>
                <a:gd name="T23" fmla="*/ 34 h 39"/>
                <a:gd name="T24" fmla="*/ 1 w 25"/>
                <a:gd name="T25" fmla="*/ 24 h 39"/>
                <a:gd name="T26" fmla="*/ 6 w 25"/>
                <a:gd name="T27" fmla="*/ 11 h 39"/>
                <a:gd name="T28" fmla="*/ 13 w 25"/>
                <a:gd name="T29" fmla="*/ 3 h 39"/>
                <a:gd name="T30" fmla="*/ 21 w 25"/>
                <a:gd name="T31" fmla="*/ 1 h 39"/>
                <a:gd name="T32" fmla="*/ 24 w 25"/>
                <a:gd name="T33" fmla="*/ 6 h 39"/>
                <a:gd name="T34" fmla="*/ 25 w 25"/>
                <a:gd name="T35" fmla="*/ 16 h 39"/>
                <a:gd name="T36" fmla="*/ 20 w 25"/>
                <a:gd name="T37" fmla="*/ 29 h 39"/>
                <a:gd name="T38" fmla="*/ 13 w 25"/>
                <a:gd name="T39" fmla="*/ 36 h 39"/>
                <a:gd name="T40" fmla="*/ 7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8" y="7"/>
                  </a:moveTo>
                  <a:cubicBezTo>
                    <a:pt x="18" y="7"/>
                    <a:pt x="18" y="7"/>
                    <a:pt x="18" y="8"/>
                  </a:cubicBezTo>
                  <a:cubicBezTo>
                    <a:pt x="11" y="15"/>
                    <a:pt x="11" y="15"/>
                    <a:pt x="11" y="15"/>
                  </a:cubicBezTo>
                  <a:cubicBezTo>
                    <a:pt x="8" y="17"/>
                    <a:pt x="7" y="21"/>
                    <a:pt x="7" y="23"/>
                  </a:cubicBezTo>
                  <a:cubicBezTo>
                    <a:pt x="8" y="32"/>
                    <a:pt x="8" y="32"/>
                    <a:pt x="8" y="32"/>
                  </a:cubicBezTo>
                  <a:cubicBezTo>
                    <a:pt x="8" y="32"/>
                    <a:pt x="8" y="32"/>
                    <a:pt x="8" y="32"/>
                  </a:cubicBezTo>
                  <a:cubicBezTo>
                    <a:pt x="15" y="25"/>
                    <a:pt x="15" y="25"/>
                    <a:pt x="15" y="25"/>
                  </a:cubicBezTo>
                  <a:cubicBezTo>
                    <a:pt x="18" y="22"/>
                    <a:pt x="19" y="18"/>
                    <a:pt x="19" y="16"/>
                  </a:cubicBezTo>
                  <a:lnTo>
                    <a:pt x="18" y="7"/>
                  </a:lnTo>
                  <a:close/>
                  <a:moveTo>
                    <a:pt x="7" y="39"/>
                  </a:moveTo>
                  <a:cubicBezTo>
                    <a:pt x="6" y="39"/>
                    <a:pt x="6" y="39"/>
                    <a:pt x="5" y="39"/>
                  </a:cubicBezTo>
                  <a:cubicBezTo>
                    <a:pt x="4" y="38"/>
                    <a:pt x="2" y="37"/>
                    <a:pt x="2" y="34"/>
                  </a:cubicBezTo>
                  <a:cubicBezTo>
                    <a:pt x="1" y="24"/>
                    <a:pt x="1" y="24"/>
                    <a:pt x="1" y="24"/>
                  </a:cubicBezTo>
                  <a:cubicBezTo>
                    <a:pt x="0" y="20"/>
                    <a:pt x="3" y="14"/>
                    <a:pt x="6" y="11"/>
                  </a:cubicBezTo>
                  <a:cubicBezTo>
                    <a:pt x="13" y="3"/>
                    <a:pt x="13" y="3"/>
                    <a:pt x="13" y="3"/>
                  </a:cubicBezTo>
                  <a:cubicBezTo>
                    <a:pt x="17" y="0"/>
                    <a:pt x="19" y="0"/>
                    <a:pt x="21" y="1"/>
                  </a:cubicBezTo>
                  <a:cubicBezTo>
                    <a:pt x="22" y="1"/>
                    <a:pt x="24" y="2"/>
                    <a:pt x="24" y="6"/>
                  </a:cubicBezTo>
                  <a:cubicBezTo>
                    <a:pt x="25" y="16"/>
                    <a:pt x="25" y="16"/>
                    <a:pt x="25" y="16"/>
                  </a:cubicBezTo>
                  <a:cubicBezTo>
                    <a:pt x="25" y="20"/>
                    <a:pt x="23" y="25"/>
                    <a:pt x="20" y="29"/>
                  </a:cubicBezTo>
                  <a:cubicBezTo>
                    <a:pt x="13" y="36"/>
                    <a:pt x="13" y="36"/>
                    <a:pt x="13" y="36"/>
                  </a:cubicBezTo>
                  <a:cubicBezTo>
                    <a:pt x="10" y="38"/>
                    <a:pt x="8" y="39"/>
                    <a:pt x="7" y="3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39"/>
            <p:cNvSpPr>
              <a:spLocks noEditPoints="1"/>
            </p:cNvSpPr>
            <p:nvPr/>
          </p:nvSpPr>
          <p:spPr bwMode="auto">
            <a:xfrm>
              <a:off x="3435" y="3476"/>
              <a:ext cx="177" cy="231"/>
            </a:xfrm>
            <a:custGeom>
              <a:avLst/>
              <a:gdLst>
                <a:gd name="T0" fmla="*/ 28 w 75"/>
                <a:gd name="T1" fmla="*/ 10 h 97"/>
                <a:gd name="T2" fmla="*/ 23 w 75"/>
                <a:gd name="T3" fmla="*/ 11 h 97"/>
                <a:gd name="T4" fmla="*/ 15 w 75"/>
                <a:gd name="T5" fmla="*/ 59 h 97"/>
                <a:gd name="T6" fmla="*/ 52 w 75"/>
                <a:gd name="T7" fmla="*/ 90 h 97"/>
                <a:gd name="T8" fmla="*/ 61 w 75"/>
                <a:gd name="T9" fmla="*/ 42 h 97"/>
                <a:gd name="T10" fmla="*/ 28 w 75"/>
                <a:gd name="T11" fmla="*/ 10 h 97"/>
                <a:gd name="T12" fmla="*/ 47 w 75"/>
                <a:gd name="T13" fmla="*/ 97 h 97"/>
                <a:gd name="T14" fmla="*/ 9 w 75"/>
                <a:gd name="T15" fmla="*/ 61 h 97"/>
                <a:gd name="T16" fmla="*/ 21 w 75"/>
                <a:gd name="T17" fmla="*/ 5 h 97"/>
                <a:gd name="T18" fmla="*/ 66 w 75"/>
                <a:gd name="T19" fmla="*/ 40 h 97"/>
                <a:gd name="T20" fmla="*/ 54 w 75"/>
                <a:gd name="T21" fmla="*/ 96 h 97"/>
                <a:gd name="T22" fmla="*/ 47 w 75"/>
                <a:gd name="T2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7">
                  <a:moveTo>
                    <a:pt x="28" y="10"/>
                  </a:moveTo>
                  <a:cubicBezTo>
                    <a:pt x="26" y="10"/>
                    <a:pt x="25" y="10"/>
                    <a:pt x="23" y="11"/>
                  </a:cubicBezTo>
                  <a:cubicBezTo>
                    <a:pt x="11" y="16"/>
                    <a:pt x="7" y="37"/>
                    <a:pt x="15" y="59"/>
                  </a:cubicBezTo>
                  <a:cubicBezTo>
                    <a:pt x="22" y="80"/>
                    <a:pt x="39" y="95"/>
                    <a:pt x="52" y="90"/>
                  </a:cubicBezTo>
                  <a:cubicBezTo>
                    <a:pt x="64" y="86"/>
                    <a:pt x="68" y="64"/>
                    <a:pt x="61" y="42"/>
                  </a:cubicBezTo>
                  <a:cubicBezTo>
                    <a:pt x="54" y="23"/>
                    <a:pt x="40" y="10"/>
                    <a:pt x="28" y="10"/>
                  </a:cubicBezTo>
                  <a:moveTo>
                    <a:pt x="47" y="97"/>
                  </a:moveTo>
                  <a:cubicBezTo>
                    <a:pt x="32" y="97"/>
                    <a:pt x="17" y="83"/>
                    <a:pt x="9" y="61"/>
                  </a:cubicBezTo>
                  <a:cubicBezTo>
                    <a:pt x="0" y="36"/>
                    <a:pt x="5" y="11"/>
                    <a:pt x="21" y="5"/>
                  </a:cubicBezTo>
                  <a:cubicBezTo>
                    <a:pt x="37" y="0"/>
                    <a:pt x="57" y="15"/>
                    <a:pt x="66" y="40"/>
                  </a:cubicBezTo>
                  <a:cubicBezTo>
                    <a:pt x="75" y="66"/>
                    <a:pt x="70" y="90"/>
                    <a:pt x="54" y="96"/>
                  </a:cubicBezTo>
                  <a:cubicBezTo>
                    <a:pt x="52" y="97"/>
                    <a:pt x="49" y="97"/>
                    <a:pt x="47"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Freeform 40"/>
            <p:cNvSpPr>
              <a:spLocks noEditPoints="1"/>
            </p:cNvSpPr>
            <p:nvPr/>
          </p:nvSpPr>
          <p:spPr bwMode="auto">
            <a:xfrm>
              <a:off x="3492" y="3564"/>
              <a:ext cx="52" cy="66"/>
            </a:xfrm>
            <a:custGeom>
              <a:avLst/>
              <a:gdLst>
                <a:gd name="T0" fmla="*/ 8 w 22"/>
                <a:gd name="T1" fmla="*/ 6 h 28"/>
                <a:gd name="T2" fmla="*/ 8 w 22"/>
                <a:gd name="T3" fmla="*/ 6 h 28"/>
                <a:gd name="T4" fmla="*/ 6 w 22"/>
                <a:gd name="T5" fmla="*/ 9 h 28"/>
                <a:gd name="T6" fmla="*/ 7 w 22"/>
                <a:gd name="T7" fmla="*/ 16 h 28"/>
                <a:gd name="T8" fmla="*/ 14 w 22"/>
                <a:gd name="T9" fmla="*/ 22 h 28"/>
                <a:gd name="T10" fmla="*/ 15 w 22"/>
                <a:gd name="T11" fmla="*/ 20 h 28"/>
                <a:gd name="T12" fmla="*/ 14 w 22"/>
                <a:gd name="T13" fmla="*/ 13 h 28"/>
                <a:gd name="T14" fmla="*/ 14 w 22"/>
                <a:gd name="T15" fmla="*/ 13 h 28"/>
                <a:gd name="T16" fmla="*/ 11 w 22"/>
                <a:gd name="T17" fmla="*/ 7 h 28"/>
                <a:gd name="T18" fmla="*/ 8 w 22"/>
                <a:gd name="T19" fmla="*/ 6 h 28"/>
                <a:gd name="T20" fmla="*/ 13 w 22"/>
                <a:gd name="T21" fmla="*/ 28 h 28"/>
                <a:gd name="T22" fmla="*/ 1 w 22"/>
                <a:gd name="T23" fmla="*/ 18 h 28"/>
                <a:gd name="T24" fmla="*/ 0 w 22"/>
                <a:gd name="T25" fmla="*/ 8 h 28"/>
                <a:gd name="T26" fmla="*/ 6 w 22"/>
                <a:gd name="T27" fmla="*/ 1 h 28"/>
                <a:gd name="T28" fmla="*/ 14 w 22"/>
                <a:gd name="T29" fmla="*/ 3 h 28"/>
                <a:gd name="T30" fmla="*/ 20 w 22"/>
                <a:gd name="T31" fmla="*/ 11 h 28"/>
                <a:gd name="T32" fmla="*/ 21 w 22"/>
                <a:gd name="T33" fmla="*/ 21 h 28"/>
                <a:gd name="T34" fmla="*/ 16 w 22"/>
                <a:gd name="T35" fmla="*/ 28 h 28"/>
                <a:gd name="T36" fmla="*/ 13 w 22"/>
                <a:gd name="T3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8">
                  <a:moveTo>
                    <a:pt x="8" y="6"/>
                  </a:moveTo>
                  <a:cubicBezTo>
                    <a:pt x="8" y="6"/>
                    <a:pt x="8" y="6"/>
                    <a:pt x="8" y="6"/>
                  </a:cubicBezTo>
                  <a:cubicBezTo>
                    <a:pt x="7" y="7"/>
                    <a:pt x="6" y="8"/>
                    <a:pt x="6" y="9"/>
                  </a:cubicBezTo>
                  <a:cubicBezTo>
                    <a:pt x="6" y="11"/>
                    <a:pt x="6" y="13"/>
                    <a:pt x="7" y="16"/>
                  </a:cubicBezTo>
                  <a:cubicBezTo>
                    <a:pt x="9" y="21"/>
                    <a:pt x="12" y="23"/>
                    <a:pt x="14" y="22"/>
                  </a:cubicBezTo>
                  <a:cubicBezTo>
                    <a:pt x="14" y="22"/>
                    <a:pt x="15" y="21"/>
                    <a:pt x="15" y="20"/>
                  </a:cubicBezTo>
                  <a:cubicBezTo>
                    <a:pt x="15" y="18"/>
                    <a:pt x="15" y="15"/>
                    <a:pt x="14" y="13"/>
                  </a:cubicBezTo>
                  <a:cubicBezTo>
                    <a:pt x="14" y="13"/>
                    <a:pt x="14" y="13"/>
                    <a:pt x="14" y="13"/>
                  </a:cubicBezTo>
                  <a:cubicBezTo>
                    <a:pt x="13" y="11"/>
                    <a:pt x="12" y="9"/>
                    <a:pt x="11" y="7"/>
                  </a:cubicBezTo>
                  <a:cubicBezTo>
                    <a:pt x="10" y="7"/>
                    <a:pt x="9" y="6"/>
                    <a:pt x="8" y="6"/>
                  </a:cubicBezTo>
                  <a:moveTo>
                    <a:pt x="13" y="28"/>
                  </a:moveTo>
                  <a:cubicBezTo>
                    <a:pt x="8" y="28"/>
                    <a:pt x="4" y="24"/>
                    <a:pt x="1" y="18"/>
                  </a:cubicBezTo>
                  <a:cubicBezTo>
                    <a:pt x="0" y="14"/>
                    <a:pt x="0" y="11"/>
                    <a:pt x="0" y="8"/>
                  </a:cubicBezTo>
                  <a:cubicBezTo>
                    <a:pt x="1" y="4"/>
                    <a:pt x="3" y="2"/>
                    <a:pt x="6" y="1"/>
                  </a:cubicBezTo>
                  <a:cubicBezTo>
                    <a:pt x="8" y="0"/>
                    <a:pt x="12" y="0"/>
                    <a:pt x="14" y="3"/>
                  </a:cubicBezTo>
                  <a:cubicBezTo>
                    <a:pt x="17" y="5"/>
                    <a:pt x="19" y="8"/>
                    <a:pt x="20" y="11"/>
                  </a:cubicBezTo>
                  <a:cubicBezTo>
                    <a:pt x="21" y="14"/>
                    <a:pt x="22" y="18"/>
                    <a:pt x="21" y="21"/>
                  </a:cubicBezTo>
                  <a:cubicBezTo>
                    <a:pt x="20" y="24"/>
                    <a:pt x="18" y="27"/>
                    <a:pt x="16" y="28"/>
                  </a:cubicBezTo>
                  <a:cubicBezTo>
                    <a:pt x="15" y="28"/>
                    <a:pt x="14" y="28"/>
                    <a:pt x="13"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Freeform 41"/>
            <p:cNvSpPr>
              <a:spLocks/>
            </p:cNvSpPr>
            <p:nvPr/>
          </p:nvSpPr>
          <p:spPr bwMode="auto">
            <a:xfrm>
              <a:off x="3480" y="3461"/>
              <a:ext cx="253" cy="243"/>
            </a:xfrm>
            <a:custGeom>
              <a:avLst/>
              <a:gdLst>
                <a:gd name="T0" fmla="*/ 34 w 107"/>
                <a:gd name="T1" fmla="*/ 102 h 102"/>
                <a:gd name="T2" fmla="*/ 31 w 107"/>
                <a:gd name="T3" fmla="*/ 100 h 102"/>
                <a:gd name="T4" fmla="*/ 33 w 107"/>
                <a:gd name="T5" fmla="*/ 96 h 102"/>
                <a:gd name="T6" fmla="*/ 94 w 107"/>
                <a:gd name="T7" fmla="*/ 47 h 102"/>
                <a:gd name="T8" fmla="*/ 99 w 107"/>
                <a:gd name="T9" fmla="*/ 29 h 102"/>
                <a:gd name="T10" fmla="*/ 89 w 107"/>
                <a:gd name="T11" fmla="*/ 21 h 102"/>
                <a:gd name="T12" fmla="*/ 4 w 107"/>
                <a:gd name="T13" fmla="*/ 17 h 102"/>
                <a:gd name="T14" fmla="*/ 0 w 107"/>
                <a:gd name="T15" fmla="*/ 15 h 102"/>
                <a:gd name="T16" fmla="*/ 2 w 107"/>
                <a:gd name="T17" fmla="*/ 11 h 102"/>
                <a:gd name="T18" fmla="*/ 91 w 107"/>
                <a:gd name="T19" fmla="*/ 16 h 102"/>
                <a:gd name="T20" fmla="*/ 104 w 107"/>
                <a:gd name="T21" fmla="*/ 27 h 102"/>
                <a:gd name="T22" fmla="*/ 99 w 107"/>
                <a:gd name="T23" fmla="*/ 51 h 102"/>
                <a:gd name="T24" fmla="*/ 35 w 107"/>
                <a:gd name="T25" fmla="*/ 102 h 102"/>
                <a:gd name="T26" fmla="*/ 34 w 107"/>
                <a:gd name="T2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02">
                  <a:moveTo>
                    <a:pt x="34" y="102"/>
                  </a:moveTo>
                  <a:cubicBezTo>
                    <a:pt x="33" y="102"/>
                    <a:pt x="31" y="101"/>
                    <a:pt x="31" y="100"/>
                  </a:cubicBezTo>
                  <a:cubicBezTo>
                    <a:pt x="31" y="98"/>
                    <a:pt x="32" y="96"/>
                    <a:pt x="33" y="96"/>
                  </a:cubicBezTo>
                  <a:cubicBezTo>
                    <a:pt x="55" y="91"/>
                    <a:pt x="75" y="75"/>
                    <a:pt x="94" y="47"/>
                  </a:cubicBezTo>
                  <a:cubicBezTo>
                    <a:pt x="99" y="40"/>
                    <a:pt x="100" y="33"/>
                    <a:pt x="99" y="29"/>
                  </a:cubicBezTo>
                  <a:cubicBezTo>
                    <a:pt x="97" y="25"/>
                    <a:pt x="94" y="23"/>
                    <a:pt x="89" y="21"/>
                  </a:cubicBezTo>
                  <a:cubicBezTo>
                    <a:pt x="61" y="13"/>
                    <a:pt x="29" y="6"/>
                    <a:pt x="4" y="17"/>
                  </a:cubicBezTo>
                  <a:cubicBezTo>
                    <a:pt x="3" y="18"/>
                    <a:pt x="1" y="17"/>
                    <a:pt x="0" y="15"/>
                  </a:cubicBezTo>
                  <a:cubicBezTo>
                    <a:pt x="0" y="14"/>
                    <a:pt x="0" y="12"/>
                    <a:pt x="2" y="11"/>
                  </a:cubicBezTo>
                  <a:cubicBezTo>
                    <a:pt x="29" y="0"/>
                    <a:pt x="62" y="7"/>
                    <a:pt x="91" y="16"/>
                  </a:cubicBezTo>
                  <a:cubicBezTo>
                    <a:pt x="98" y="18"/>
                    <a:pt x="102" y="21"/>
                    <a:pt x="104" y="27"/>
                  </a:cubicBezTo>
                  <a:cubicBezTo>
                    <a:pt x="107" y="33"/>
                    <a:pt x="105" y="42"/>
                    <a:pt x="99" y="51"/>
                  </a:cubicBezTo>
                  <a:cubicBezTo>
                    <a:pt x="79" y="80"/>
                    <a:pt x="58" y="97"/>
                    <a:pt x="35" y="102"/>
                  </a:cubicBezTo>
                  <a:cubicBezTo>
                    <a:pt x="34" y="102"/>
                    <a:pt x="34" y="102"/>
                    <a:pt x="34"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42"/>
            <p:cNvSpPr>
              <a:spLocks/>
            </p:cNvSpPr>
            <p:nvPr/>
          </p:nvSpPr>
          <p:spPr bwMode="auto">
            <a:xfrm>
              <a:off x="3703" y="3466"/>
              <a:ext cx="92" cy="79"/>
            </a:xfrm>
            <a:custGeom>
              <a:avLst/>
              <a:gdLst>
                <a:gd name="T0" fmla="*/ 9 w 39"/>
                <a:gd name="T1" fmla="*/ 33 h 33"/>
                <a:gd name="T2" fmla="*/ 6 w 39"/>
                <a:gd name="T3" fmla="*/ 31 h 33"/>
                <a:gd name="T4" fmla="*/ 8 w 39"/>
                <a:gd name="T5" fmla="*/ 27 h 33"/>
                <a:gd name="T6" fmla="*/ 21 w 39"/>
                <a:gd name="T7" fmla="*/ 21 h 33"/>
                <a:gd name="T8" fmla="*/ 24 w 39"/>
                <a:gd name="T9" fmla="*/ 21 h 33"/>
                <a:gd name="T10" fmla="*/ 31 w 39"/>
                <a:gd name="T11" fmla="*/ 22 h 33"/>
                <a:gd name="T12" fmla="*/ 32 w 39"/>
                <a:gd name="T13" fmla="*/ 18 h 33"/>
                <a:gd name="T14" fmla="*/ 27 w 39"/>
                <a:gd name="T15" fmla="*/ 16 h 33"/>
                <a:gd name="T16" fmla="*/ 24 w 39"/>
                <a:gd name="T17" fmla="*/ 15 h 33"/>
                <a:gd name="T18" fmla="*/ 24 w 39"/>
                <a:gd name="T19" fmla="*/ 12 h 33"/>
                <a:gd name="T20" fmla="*/ 24 w 39"/>
                <a:gd name="T21" fmla="*/ 7 h 33"/>
                <a:gd name="T22" fmla="*/ 20 w 39"/>
                <a:gd name="T23" fmla="*/ 7 h 33"/>
                <a:gd name="T24" fmla="*/ 17 w 39"/>
                <a:gd name="T25" fmla="*/ 13 h 33"/>
                <a:gd name="T26" fmla="*/ 16 w 39"/>
                <a:gd name="T27" fmla="*/ 16 h 33"/>
                <a:gd name="T28" fmla="*/ 6 w 39"/>
                <a:gd name="T29" fmla="*/ 21 h 33"/>
                <a:gd name="T30" fmla="*/ 5 w 39"/>
                <a:gd name="T31" fmla="*/ 22 h 33"/>
                <a:gd name="T32" fmla="*/ 1 w 39"/>
                <a:gd name="T33" fmla="*/ 20 h 33"/>
                <a:gd name="T34" fmla="*/ 2 w 39"/>
                <a:gd name="T35" fmla="*/ 16 h 33"/>
                <a:gd name="T36" fmla="*/ 4 w 39"/>
                <a:gd name="T37" fmla="*/ 16 h 33"/>
                <a:gd name="T38" fmla="*/ 11 w 39"/>
                <a:gd name="T39" fmla="*/ 12 h 33"/>
                <a:gd name="T40" fmla="*/ 18 w 39"/>
                <a:gd name="T41" fmla="*/ 1 h 33"/>
                <a:gd name="T42" fmla="*/ 29 w 39"/>
                <a:gd name="T43" fmla="*/ 4 h 33"/>
                <a:gd name="T44" fmla="*/ 31 w 39"/>
                <a:gd name="T45" fmla="*/ 10 h 33"/>
                <a:gd name="T46" fmla="*/ 37 w 39"/>
                <a:gd name="T47" fmla="*/ 16 h 33"/>
                <a:gd name="T48" fmla="*/ 35 w 39"/>
                <a:gd name="T49" fmla="*/ 27 h 33"/>
                <a:gd name="T50" fmla="*/ 22 w 39"/>
                <a:gd name="T51" fmla="*/ 27 h 33"/>
                <a:gd name="T52" fmla="*/ 10 w 39"/>
                <a:gd name="T53" fmla="*/ 33 h 33"/>
                <a:gd name="T54" fmla="*/ 9 w 39"/>
                <a:gd name="T5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3">
                  <a:moveTo>
                    <a:pt x="9" y="33"/>
                  </a:moveTo>
                  <a:cubicBezTo>
                    <a:pt x="8" y="33"/>
                    <a:pt x="7" y="32"/>
                    <a:pt x="6" y="31"/>
                  </a:cubicBezTo>
                  <a:cubicBezTo>
                    <a:pt x="6" y="30"/>
                    <a:pt x="6" y="28"/>
                    <a:pt x="8" y="27"/>
                  </a:cubicBezTo>
                  <a:cubicBezTo>
                    <a:pt x="11" y="26"/>
                    <a:pt x="15" y="24"/>
                    <a:pt x="21" y="21"/>
                  </a:cubicBezTo>
                  <a:cubicBezTo>
                    <a:pt x="22" y="21"/>
                    <a:pt x="23" y="21"/>
                    <a:pt x="24" y="21"/>
                  </a:cubicBezTo>
                  <a:cubicBezTo>
                    <a:pt x="27" y="23"/>
                    <a:pt x="30" y="23"/>
                    <a:pt x="31" y="22"/>
                  </a:cubicBezTo>
                  <a:cubicBezTo>
                    <a:pt x="32" y="21"/>
                    <a:pt x="32" y="20"/>
                    <a:pt x="32" y="18"/>
                  </a:cubicBezTo>
                  <a:cubicBezTo>
                    <a:pt x="31" y="17"/>
                    <a:pt x="29" y="16"/>
                    <a:pt x="27" y="16"/>
                  </a:cubicBezTo>
                  <a:cubicBezTo>
                    <a:pt x="26" y="16"/>
                    <a:pt x="25" y="16"/>
                    <a:pt x="24" y="15"/>
                  </a:cubicBezTo>
                  <a:cubicBezTo>
                    <a:pt x="23" y="14"/>
                    <a:pt x="23" y="13"/>
                    <a:pt x="24" y="12"/>
                  </a:cubicBezTo>
                  <a:cubicBezTo>
                    <a:pt x="25" y="11"/>
                    <a:pt x="25" y="9"/>
                    <a:pt x="24" y="7"/>
                  </a:cubicBezTo>
                  <a:cubicBezTo>
                    <a:pt x="24" y="6"/>
                    <a:pt x="22" y="6"/>
                    <a:pt x="20" y="7"/>
                  </a:cubicBezTo>
                  <a:cubicBezTo>
                    <a:pt x="18" y="7"/>
                    <a:pt x="17" y="10"/>
                    <a:pt x="17" y="13"/>
                  </a:cubicBezTo>
                  <a:cubicBezTo>
                    <a:pt x="17" y="14"/>
                    <a:pt x="17" y="15"/>
                    <a:pt x="16" y="16"/>
                  </a:cubicBezTo>
                  <a:cubicBezTo>
                    <a:pt x="14" y="18"/>
                    <a:pt x="10" y="19"/>
                    <a:pt x="6" y="21"/>
                  </a:cubicBezTo>
                  <a:cubicBezTo>
                    <a:pt x="5" y="22"/>
                    <a:pt x="5" y="22"/>
                    <a:pt x="5" y="22"/>
                  </a:cubicBezTo>
                  <a:cubicBezTo>
                    <a:pt x="3" y="23"/>
                    <a:pt x="2" y="22"/>
                    <a:pt x="1" y="20"/>
                  </a:cubicBezTo>
                  <a:cubicBezTo>
                    <a:pt x="0" y="19"/>
                    <a:pt x="1" y="17"/>
                    <a:pt x="2" y="16"/>
                  </a:cubicBezTo>
                  <a:cubicBezTo>
                    <a:pt x="4" y="16"/>
                    <a:pt x="4" y="16"/>
                    <a:pt x="4" y="16"/>
                  </a:cubicBezTo>
                  <a:cubicBezTo>
                    <a:pt x="6" y="14"/>
                    <a:pt x="9" y="13"/>
                    <a:pt x="11" y="12"/>
                  </a:cubicBezTo>
                  <a:cubicBezTo>
                    <a:pt x="12" y="6"/>
                    <a:pt x="14" y="2"/>
                    <a:pt x="18" y="1"/>
                  </a:cubicBezTo>
                  <a:cubicBezTo>
                    <a:pt x="22" y="0"/>
                    <a:pt x="27" y="1"/>
                    <a:pt x="29" y="4"/>
                  </a:cubicBezTo>
                  <a:cubicBezTo>
                    <a:pt x="31" y="6"/>
                    <a:pt x="31" y="8"/>
                    <a:pt x="31" y="10"/>
                  </a:cubicBezTo>
                  <a:cubicBezTo>
                    <a:pt x="34" y="11"/>
                    <a:pt x="36" y="13"/>
                    <a:pt x="37" y="16"/>
                  </a:cubicBezTo>
                  <a:cubicBezTo>
                    <a:pt x="39" y="19"/>
                    <a:pt x="38" y="24"/>
                    <a:pt x="35" y="27"/>
                  </a:cubicBezTo>
                  <a:cubicBezTo>
                    <a:pt x="34" y="28"/>
                    <a:pt x="29" y="31"/>
                    <a:pt x="22" y="27"/>
                  </a:cubicBezTo>
                  <a:cubicBezTo>
                    <a:pt x="17" y="30"/>
                    <a:pt x="13" y="31"/>
                    <a:pt x="10" y="33"/>
                  </a:cubicBezTo>
                  <a:cubicBezTo>
                    <a:pt x="10" y="33"/>
                    <a:pt x="9" y="33"/>
                    <a:pt x="9"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Freeform 43"/>
            <p:cNvSpPr>
              <a:spLocks noEditPoints="1"/>
            </p:cNvSpPr>
            <p:nvPr/>
          </p:nvSpPr>
          <p:spPr bwMode="auto">
            <a:xfrm>
              <a:off x="3842" y="3638"/>
              <a:ext cx="126" cy="169"/>
            </a:xfrm>
            <a:custGeom>
              <a:avLst/>
              <a:gdLst>
                <a:gd name="T0" fmla="*/ 26 w 53"/>
                <a:gd name="T1" fmla="*/ 6 h 71"/>
                <a:gd name="T2" fmla="*/ 6 w 53"/>
                <a:gd name="T3" fmla="*/ 38 h 71"/>
                <a:gd name="T4" fmla="*/ 26 w 53"/>
                <a:gd name="T5" fmla="*/ 65 h 71"/>
                <a:gd name="T6" fmla="*/ 47 w 53"/>
                <a:gd name="T7" fmla="*/ 38 h 71"/>
                <a:gd name="T8" fmla="*/ 26 w 53"/>
                <a:gd name="T9" fmla="*/ 6 h 71"/>
                <a:gd name="T10" fmla="*/ 26 w 53"/>
                <a:gd name="T11" fmla="*/ 71 h 71"/>
                <a:gd name="T12" fmla="*/ 0 w 53"/>
                <a:gd name="T13" fmla="*/ 38 h 71"/>
                <a:gd name="T14" fmla="*/ 26 w 53"/>
                <a:gd name="T15" fmla="*/ 0 h 71"/>
                <a:gd name="T16" fmla="*/ 53 w 53"/>
                <a:gd name="T17" fmla="*/ 38 h 71"/>
                <a:gd name="T18" fmla="*/ 26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6" y="6"/>
                  </a:moveTo>
                  <a:cubicBezTo>
                    <a:pt x="16" y="6"/>
                    <a:pt x="6" y="21"/>
                    <a:pt x="6" y="38"/>
                  </a:cubicBezTo>
                  <a:cubicBezTo>
                    <a:pt x="6" y="54"/>
                    <a:pt x="15" y="65"/>
                    <a:pt x="26" y="65"/>
                  </a:cubicBezTo>
                  <a:cubicBezTo>
                    <a:pt x="38" y="65"/>
                    <a:pt x="47" y="54"/>
                    <a:pt x="47" y="38"/>
                  </a:cubicBezTo>
                  <a:cubicBezTo>
                    <a:pt x="47" y="21"/>
                    <a:pt x="37" y="6"/>
                    <a:pt x="26" y="6"/>
                  </a:cubicBezTo>
                  <a:moveTo>
                    <a:pt x="26" y="71"/>
                  </a:moveTo>
                  <a:cubicBezTo>
                    <a:pt x="11" y="71"/>
                    <a:pt x="0" y="57"/>
                    <a:pt x="0" y="38"/>
                  </a:cubicBezTo>
                  <a:cubicBezTo>
                    <a:pt x="0" y="17"/>
                    <a:pt x="12" y="0"/>
                    <a:pt x="26" y="0"/>
                  </a:cubicBezTo>
                  <a:cubicBezTo>
                    <a:pt x="41" y="0"/>
                    <a:pt x="53" y="17"/>
                    <a:pt x="53" y="38"/>
                  </a:cubicBezTo>
                  <a:cubicBezTo>
                    <a:pt x="53" y="57"/>
                    <a:pt x="42" y="71"/>
                    <a:pt x="26"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Freeform 44"/>
            <p:cNvSpPr>
              <a:spLocks noEditPoints="1"/>
            </p:cNvSpPr>
            <p:nvPr/>
          </p:nvSpPr>
          <p:spPr bwMode="auto">
            <a:xfrm>
              <a:off x="3987" y="3683"/>
              <a:ext cx="126" cy="169"/>
            </a:xfrm>
            <a:custGeom>
              <a:avLst/>
              <a:gdLst>
                <a:gd name="T0" fmla="*/ 27 w 53"/>
                <a:gd name="T1" fmla="*/ 6 h 71"/>
                <a:gd name="T2" fmla="*/ 6 w 53"/>
                <a:gd name="T3" fmla="*/ 38 h 71"/>
                <a:gd name="T4" fmla="*/ 27 w 53"/>
                <a:gd name="T5" fmla="*/ 65 h 71"/>
                <a:gd name="T6" fmla="*/ 47 w 53"/>
                <a:gd name="T7" fmla="*/ 38 h 71"/>
                <a:gd name="T8" fmla="*/ 27 w 53"/>
                <a:gd name="T9" fmla="*/ 6 h 71"/>
                <a:gd name="T10" fmla="*/ 27 w 53"/>
                <a:gd name="T11" fmla="*/ 71 h 71"/>
                <a:gd name="T12" fmla="*/ 0 w 53"/>
                <a:gd name="T13" fmla="*/ 38 h 71"/>
                <a:gd name="T14" fmla="*/ 27 w 53"/>
                <a:gd name="T15" fmla="*/ 0 h 71"/>
                <a:gd name="T16" fmla="*/ 53 w 53"/>
                <a:gd name="T17" fmla="*/ 38 h 71"/>
                <a:gd name="T18" fmla="*/ 27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7" y="6"/>
                  </a:moveTo>
                  <a:cubicBezTo>
                    <a:pt x="16" y="6"/>
                    <a:pt x="6" y="21"/>
                    <a:pt x="6" y="38"/>
                  </a:cubicBezTo>
                  <a:cubicBezTo>
                    <a:pt x="6" y="54"/>
                    <a:pt x="15" y="65"/>
                    <a:pt x="27" y="65"/>
                  </a:cubicBezTo>
                  <a:cubicBezTo>
                    <a:pt x="39" y="65"/>
                    <a:pt x="47" y="54"/>
                    <a:pt x="47" y="38"/>
                  </a:cubicBezTo>
                  <a:cubicBezTo>
                    <a:pt x="47" y="21"/>
                    <a:pt x="37" y="6"/>
                    <a:pt x="27" y="6"/>
                  </a:cubicBezTo>
                  <a:moveTo>
                    <a:pt x="27" y="71"/>
                  </a:moveTo>
                  <a:cubicBezTo>
                    <a:pt x="12" y="71"/>
                    <a:pt x="0" y="57"/>
                    <a:pt x="0" y="38"/>
                  </a:cubicBezTo>
                  <a:cubicBezTo>
                    <a:pt x="0" y="18"/>
                    <a:pt x="12" y="0"/>
                    <a:pt x="27" y="0"/>
                  </a:cubicBezTo>
                  <a:cubicBezTo>
                    <a:pt x="41" y="0"/>
                    <a:pt x="53" y="18"/>
                    <a:pt x="53" y="38"/>
                  </a:cubicBezTo>
                  <a:cubicBezTo>
                    <a:pt x="53" y="57"/>
                    <a:pt x="42" y="71"/>
                    <a:pt x="27"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45"/>
            <p:cNvSpPr>
              <a:spLocks noEditPoints="1"/>
            </p:cNvSpPr>
            <p:nvPr/>
          </p:nvSpPr>
          <p:spPr bwMode="auto">
            <a:xfrm>
              <a:off x="3949" y="3502"/>
              <a:ext cx="126" cy="169"/>
            </a:xfrm>
            <a:custGeom>
              <a:avLst/>
              <a:gdLst>
                <a:gd name="T0" fmla="*/ 27 w 53"/>
                <a:gd name="T1" fmla="*/ 6 h 71"/>
                <a:gd name="T2" fmla="*/ 6 w 53"/>
                <a:gd name="T3" fmla="*/ 38 h 71"/>
                <a:gd name="T4" fmla="*/ 27 w 53"/>
                <a:gd name="T5" fmla="*/ 65 h 71"/>
                <a:gd name="T6" fmla="*/ 47 w 53"/>
                <a:gd name="T7" fmla="*/ 38 h 71"/>
                <a:gd name="T8" fmla="*/ 27 w 53"/>
                <a:gd name="T9" fmla="*/ 6 h 71"/>
                <a:gd name="T10" fmla="*/ 27 w 53"/>
                <a:gd name="T11" fmla="*/ 71 h 71"/>
                <a:gd name="T12" fmla="*/ 0 w 53"/>
                <a:gd name="T13" fmla="*/ 38 h 71"/>
                <a:gd name="T14" fmla="*/ 27 w 53"/>
                <a:gd name="T15" fmla="*/ 0 h 71"/>
                <a:gd name="T16" fmla="*/ 53 w 53"/>
                <a:gd name="T17" fmla="*/ 38 h 71"/>
                <a:gd name="T18" fmla="*/ 27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7" y="6"/>
                  </a:moveTo>
                  <a:cubicBezTo>
                    <a:pt x="16" y="6"/>
                    <a:pt x="6" y="21"/>
                    <a:pt x="6" y="38"/>
                  </a:cubicBezTo>
                  <a:cubicBezTo>
                    <a:pt x="6" y="53"/>
                    <a:pt x="15" y="65"/>
                    <a:pt x="27" y="65"/>
                  </a:cubicBezTo>
                  <a:cubicBezTo>
                    <a:pt x="39" y="65"/>
                    <a:pt x="47" y="53"/>
                    <a:pt x="47" y="38"/>
                  </a:cubicBezTo>
                  <a:cubicBezTo>
                    <a:pt x="47" y="21"/>
                    <a:pt x="38" y="6"/>
                    <a:pt x="27" y="6"/>
                  </a:cubicBezTo>
                  <a:moveTo>
                    <a:pt x="27" y="71"/>
                  </a:moveTo>
                  <a:cubicBezTo>
                    <a:pt x="12" y="71"/>
                    <a:pt x="0" y="57"/>
                    <a:pt x="0" y="38"/>
                  </a:cubicBezTo>
                  <a:cubicBezTo>
                    <a:pt x="0" y="17"/>
                    <a:pt x="13" y="0"/>
                    <a:pt x="27" y="0"/>
                  </a:cubicBezTo>
                  <a:cubicBezTo>
                    <a:pt x="41" y="0"/>
                    <a:pt x="53" y="17"/>
                    <a:pt x="53" y="38"/>
                  </a:cubicBezTo>
                  <a:cubicBezTo>
                    <a:pt x="53" y="57"/>
                    <a:pt x="42" y="71"/>
                    <a:pt x="27" y="7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8" name="Group 237"/>
          <p:cNvGrpSpPr/>
          <p:nvPr/>
        </p:nvGrpSpPr>
        <p:grpSpPr>
          <a:xfrm>
            <a:off x="7495926" y="5434390"/>
            <a:ext cx="513080" cy="345846"/>
            <a:chOff x="6828238" y="5553843"/>
            <a:chExt cx="513080" cy="345846"/>
          </a:xfrm>
        </p:grpSpPr>
        <p:sp>
          <p:nvSpPr>
            <p:cNvPr id="208" name="Freeform 19"/>
            <p:cNvSpPr>
              <a:spLocks noEditPoints="1"/>
            </p:cNvSpPr>
            <p:nvPr/>
          </p:nvSpPr>
          <p:spPr bwMode="auto">
            <a:xfrm>
              <a:off x="6828238" y="5553843"/>
              <a:ext cx="513080" cy="345846"/>
            </a:xfrm>
            <a:custGeom>
              <a:avLst/>
              <a:gdLst>
                <a:gd name="T0" fmla="*/ 138 w 190"/>
                <a:gd name="T1" fmla="*/ 87 h 128"/>
                <a:gd name="T2" fmla="*/ 139 w 190"/>
                <a:gd name="T3" fmla="*/ 88 h 128"/>
                <a:gd name="T4" fmla="*/ 141 w 190"/>
                <a:gd name="T5" fmla="*/ 90 h 128"/>
                <a:gd name="T6" fmla="*/ 157 w 190"/>
                <a:gd name="T7" fmla="*/ 120 h 128"/>
                <a:gd name="T8" fmla="*/ 158 w 190"/>
                <a:gd name="T9" fmla="*/ 88 h 128"/>
                <a:gd name="T10" fmla="*/ 179 w 190"/>
                <a:gd name="T11" fmla="*/ 65 h 128"/>
                <a:gd name="T12" fmla="*/ 147 w 190"/>
                <a:gd name="T13" fmla="*/ 75 h 128"/>
                <a:gd name="T14" fmla="*/ 144 w 190"/>
                <a:gd name="T15" fmla="*/ 76 h 128"/>
                <a:gd name="T16" fmla="*/ 142 w 190"/>
                <a:gd name="T17" fmla="*/ 73 h 128"/>
                <a:gd name="T18" fmla="*/ 102 w 190"/>
                <a:gd name="T19" fmla="*/ 26 h 128"/>
                <a:gd name="T20" fmla="*/ 100 w 190"/>
                <a:gd name="T21" fmla="*/ 23 h 128"/>
                <a:gd name="T22" fmla="*/ 103 w 190"/>
                <a:gd name="T23" fmla="*/ 21 h 128"/>
                <a:gd name="T24" fmla="*/ 112 w 190"/>
                <a:gd name="T25" fmla="*/ 19 h 128"/>
                <a:gd name="T26" fmla="*/ 68 w 190"/>
                <a:gd name="T27" fmla="*/ 13 h 128"/>
                <a:gd name="T28" fmla="*/ 66 w 190"/>
                <a:gd name="T29" fmla="*/ 13 h 128"/>
                <a:gd name="T30" fmla="*/ 6 w 190"/>
                <a:gd name="T31" fmla="*/ 26 h 128"/>
                <a:gd name="T32" fmla="*/ 49 w 190"/>
                <a:gd name="T33" fmla="*/ 83 h 128"/>
                <a:gd name="T34" fmla="*/ 51 w 190"/>
                <a:gd name="T35" fmla="*/ 85 h 128"/>
                <a:gd name="T36" fmla="*/ 76 w 190"/>
                <a:gd name="T37" fmla="*/ 107 h 128"/>
                <a:gd name="T38" fmla="*/ 70 w 190"/>
                <a:gd name="T39" fmla="*/ 97 h 128"/>
                <a:gd name="T40" fmla="*/ 70 w 190"/>
                <a:gd name="T41" fmla="*/ 94 h 128"/>
                <a:gd name="T42" fmla="*/ 74 w 190"/>
                <a:gd name="T43" fmla="*/ 93 h 128"/>
                <a:gd name="T44" fmla="*/ 136 w 190"/>
                <a:gd name="T45" fmla="*/ 88 h 128"/>
                <a:gd name="T46" fmla="*/ 138 w 190"/>
                <a:gd name="T47" fmla="*/ 87 h 128"/>
                <a:gd name="T48" fmla="*/ 163 w 190"/>
                <a:gd name="T49" fmla="*/ 128 h 128"/>
                <a:gd name="T50" fmla="*/ 163 w 190"/>
                <a:gd name="T51" fmla="*/ 128 h 128"/>
                <a:gd name="T52" fmla="*/ 157 w 190"/>
                <a:gd name="T53" fmla="*/ 126 h 128"/>
                <a:gd name="T54" fmla="*/ 135 w 190"/>
                <a:gd name="T55" fmla="*/ 95 h 128"/>
                <a:gd name="T56" fmla="*/ 79 w 190"/>
                <a:gd name="T57" fmla="*/ 100 h 128"/>
                <a:gd name="T58" fmla="*/ 86 w 190"/>
                <a:gd name="T59" fmla="*/ 108 h 128"/>
                <a:gd name="T60" fmla="*/ 87 w 190"/>
                <a:gd name="T61" fmla="*/ 111 h 128"/>
                <a:gd name="T62" fmla="*/ 84 w 190"/>
                <a:gd name="T63" fmla="*/ 113 h 128"/>
                <a:gd name="T64" fmla="*/ 78 w 190"/>
                <a:gd name="T65" fmla="*/ 114 h 128"/>
                <a:gd name="T66" fmla="*/ 45 w 190"/>
                <a:gd name="T67" fmla="*/ 88 h 128"/>
                <a:gd name="T68" fmla="*/ 0 w 190"/>
                <a:gd name="T69" fmla="*/ 25 h 128"/>
                <a:gd name="T70" fmla="*/ 1 w 190"/>
                <a:gd name="T71" fmla="*/ 23 h 128"/>
                <a:gd name="T72" fmla="*/ 66 w 190"/>
                <a:gd name="T73" fmla="*/ 7 h 128"/>
                <a:gd name="T74" fmla="*/ 118 w 190"/>
                <a:gd name="T75" fmla="*/ 16 h 128"/>
                <a:gd name="T76" fmla="*/ 124 w 190"/>
                <a:gd name="T77" fmla="*/ 21 h 128"/>
                <a:gd name="T78" fmla="*/ 125 w 190"/>
                <a:gd name="T79" fmla="*/ 24 h 128"/>
                <a:gd name="T80" fmla="*/ 121 w 190"/>
                <a:gd name="T81" fmla="*/ 26 h 128"/>
                <a:gd name="T82" fmla="*/ 112 w 190"/>
                <a:gd name="T83" fmla="*/ 25 h 128"/>
                <a:gd name="T84" fmla="*/ 146 w 190"/>
                <a:gd name="T85" fmla="*/ 67 h 128"/>
                <a:gd name="T86" fmla="*/ 184 w 190"/>
                <a:gd name="T87" fmla="*/ 61 h 128"/>
                <a:gd name="T88" fmla="*/ 189 w 190"/>
                <a:gd name="T89" fmla="*/ 63 h 128"/>
                <a:gd name="T90" fmla="*/ 190 w 190"/>
                <a:gd name="T91" fmla="*/ 66 h 128"/>
                <a:gd name="T92" fmla="*/ 188 w 190"/>
                <a:gd name="T93" fmla="*/ 68 h 128"/>
                <a:gd name="T94" fmla="*/ 164 w 190"/>
                <a:gd name="T95" fmla="*/ 90 h 128"/>
                <a:gd name="T96" fmla="*/ 166 w 190"/>
                <a:gd name="T97" fmla="*/ 123 h 128"/>
                <a:gd name="T98" fmla="*/ 166 w 190"/>
                <a:gd name="T99" fmla="*/ 127 h 128"/>
                <a:gd name="T100" fmla="*/ 163 w 190"/>
                <a:gd name="T101" fmla="*/ 12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 h="128">
                  <a:moveTo>
                    <a:pt x="138" y="87"/>
                  </a:moveTo>
                  <a:cubicBezTo>
                    <a:pt x="138" y="87"/>
                    <a:pt x="139" y="87"/>
                    <a:pt x="139" y="88"/>
                  </a:cubicBezTo>
                  <a:cubicBezTo>
                    <a:pt x="140" y="88"/>
                    <a:pt x="141" y="89"/>
                    <a:pt x="141" y="90"/>
                  </a:cubicBezTo>
                  <a:cubicBezTo>
                    <a:pt x="140" y="103"/>
                    <a:pt x="146" y="114"/>
                    <a:pt x="157" y="120"/>
                  </a:cubicBezTo>
                  <a:cubicBezTo>
                    <a:pt x="154" y="110"/>
                    <a:pt x="154" y="99"/>
                    <a:pt x="158" y="88"/>
                  </a:cubicBezTo>
                  <a:cubicBezTo>
                    <a:pt x="163" y="78"/>
                    <a:pt x="170" y="70"/>
                    <a:pt x="179" y="65"/>
                  </a:cubicBezTo>
                  <a:cubicBezTo>
                    <a:pt x="167" y="62"/>
                    <a:pt x="155" y="65"/>
                    <a:pt x="147" y="75"/>
                  </a:cubicBezTo>
                  <a:cubicBezTo>
                    <a:pt x="147" y="76"/>
                    <a:pt x="145" y="76"/>
                    <a:pt x="144" y="76"/>
                  </a:cubicBezTo>
                  <a:cubicBezTo>
                    <a:pt x="143" y="75"/>
                    <a:pt x="142" y="74"/>
                    <a:pt x="142" y="73"/>
                  </a:cubicBezTo>
                  <a:cubicBezTo>
                    <a:pt x="138" y="56"/>
                    <a:pt x="123" y="38"/>
                    <a:pt x="102" y="26"/>
                  </a:cubicBezTo>
                  <a:cubicBezTo>
                    <a:pt x="101" y="26"/>
                    <a:pt x="100" y="24"/>
                    <a:pt x="100" y="23"/>
                  </a:cubicBezTo>
                  <a:cubicBezTo>
                    <a:pt x="101" y="22"/>
                    <a:pt x="101" y="21"/>
                    <a:pt x="103" y="21"/>
                  </a:cubicBezTo>
                  <a:cubicBezTo>
                    <a:pt x="106" y="20"/>
                    <a:pt x="109" y="19"/>
                    <a:pt x="112" y="19"/>
                  </a:cubicBezTo>
                  <a:cubicBezTo>
                    <a:pt x="97" y="9"/>
                    <a:pt x="79" y="7"/>
                    <a:pt x="68" y="13"/>
                  </a:cubicBezTo>
                  <a:cubicBezTo>
                    <a:pt x="67" y="13"/>
                    <a:pt x="66" y="13"/>
                    <a:pt x="66" y="13"/>
                  </a:cubicBezTo>
                  <a:cubicBezTo>
                    <a:pt x="41" y="9"/>
                    <a:pt x="19" y="14"/>
                    <a:pt x="6" y="26"/>
                  </a:cubicBezTo>
                  <a:cubicBezTo>
                    <a:pt x="6" y="47"/>
                    <a:pt x="23" y="69"/>
                    <a:pt x="49" y="83"/>
                  </a:cubicBezTo>
                  <a:cubicBezTo>
                    <a:pt x="50" y="84"/>
                    <a:pt x="50" y="84"/>
                    <a:pt x="51" y="85"/>
                  </a:cubicBezTo>
                  <a:cubicBezTo>
                    <a:pt x="54" y="97"/>
                    <a:pt x="64" y="106"/>
                    <a:pt x="76" y="107"/>
                  </a:cubicBezTo>
                  <a:cubicBezTo>
                    <a:pt x="74" y="104"/>
                    <a:pt x="72" y="101"/>
                    <a:pt x="70" y="97"/>
                  </a:cubicBezTo>
                  <a:cubicBezTo>
                    <a:pt x="70" y="96"/>
                    <a:pt x="70" y="95"/>
                    <a:pt x="70" y="94"/>
                  </a:cubicBezTo>
                  <a:cubicBezTo>
                    <a:pt x="71" y="93"/>
                    <a:pt x="72" y="93"/>
                    <a:pt x="74" y="93"/>
                  </a:cubicBezTo>
                  <a:cubicBezTo>
                    <a:pt x="97" y="100"/>
                    <a:pt x="121" y="98"/>
                    <a:pt x="136" y="88"/>
                  </a:cubicBezTo>
                  <a:cubicBezTo>
                    <a:pt x="137" y="87"/>
                    <a:pt x="137" y="87"/>
                    <a:pt x="138" y="87"/>
                  </a:cubicBezTo>
                  <a:moveTo>
                    <a:pt x="163" y="128"/>
                  </a:moveTo>
                  <a:cubicBezTo>
                    <a:pt x="163" y="128"/>
                    <a:pt x="163" y="128"/>
                    <a:pt x="163" y="128"/>
                  </a:cubicBezTo>
                  <a:cubicBezTo>
                    <a:pt x="161" y="128"/>
                    <a:pt x="159" y="127"/>
                    <a:pt x="157" y="126"/>
                  </a:cubicBezTo>
                  <a:cubicBezTo>
                    <a:pt x="144" y="121"/>
                    <a:pt x="136" y="109"/>
                    <a:pt x="135" y="95"/>
                  </a:cubicBezTo>
                  <a:cubicBezTo>
                    <a:pt x="120" y="103"/>
                    <a:pt x="100" y="105"/>
                    <a:pt x="79" y="100"/>
                  </a:cubicBezTo>
                  <a:cubicBezTo>
                    <a:pt x="81" y="103"/>
                    <a:pt x="83" y="106"/>
                    <a:pt x="86" y="108"/>
                  </a:cubicBezTo>
                  <a:cubicBezTo>
                    <a:pt x="87" y="109"/>
                    <a:pt x="87" y="110"/>
                    <a:pt x="87" y="111"/>
                  </a:cubicBezTo>
                  <a:cubicBezTo>
                    <a:pt x="87" y="112"/>
                    <a:pt x="86" y="113"/>
                    <a:pt x="84" y="113"/>
                  </a:cubicBezTo>
                  <a:cubicBezTo>
                    <a:pt x="82" y="114"/>
                    <a:pt x="80" y="114"/>
                    <a:pt x="78" y="114"/>
                  </a:cubicBezTo>
                  <a:cubicBezTo>
                    <a:pt x="63" y="113"/>
                    <a:pt x="49" y="102"/>
                    <a:pt x="45" y="88"/>
                  </a:cubicBezTo>
                  <a:cubicBezTo>
                    <a:pt x="17" y="72"/>
                    <a:pt x="0" y="48"/>
                    <a:pt x="0" y="25"/>
                  </a:cubicBezTo>
                  <a:cubicBezTo>
                    <a:pt x="0" y="24"/>
                    <a:pt x="1" y="23"/>
                    <a:pt x="1" y="23"/>
                  </a:cubicBezTo>
                  <a:cubicBezTo>
                    <a:pt x="14" y="9"/>
                    <a:pt x="39" y="2"/>
                    <a:pt x="66" y="7"/>
                  </a:cubicBezTo>
                  <a:cubicBezTo>
                    <a:pt x="80" y="0"/>
                    <a:pt x="100" y="3"/>
                    <a:pt x="118" y="16"/>
                  </a:cubicBezTo>
                  <a:cubicBezTo>
                    <a:pt x="120" y="17"/>
                    <a:pt x="122" y="19"/>
                    <a:pt x="124" y="21"/>
                  </a:cubicBezTo>
                  <a:cubicBezTo>
                    <a:pt x="125" y="22"/>
                    <a:pt x="125" y="23"/>
                    <a:pt x="125" y="24"/>
                  </a:cubicBezTo>
                  <a:cubicBezTo>
                    <a:pt x="124" y="25"/>
                    <a:pt x="123" y="26"/>
                    <a:pt x="121" y="26"/>
                  </a:cubicBezTo>
                  <a:cubicBezTo>
                    <a:pt x="118" y="25"/>
                    <a:pt x="115" y="25"/>
                    <a:pt x="112" y="25"/>
                  </a:cubicBezTo>
                  <a:cubicBezTo>
                    <a:pt x="129" y="37"/>
                    <a:pt x="141" y="51"/>
                    <a:pt x="146" y="67"/>
                  </a:cubicBezTo>
                  <a:cubicBezTo>
                    <a:pt x="157" y="58"/>
                    <a:pt x="171" y="55"/>
                    <a:pt x="184" y="61"/>
                  </a:cubicBezTo>
                  <a:cubicBezTo>
                    <a:pt x="186" y="61"/>
                    <a:pt x="187" y="62"/>
                    <a:pt x="189" y="63"/>
                  </a:cubicBezTo>
                  <a:cubicBezTo>
                    <a:pt x="190" y="63"/>
                    <a:pt x="190" y="65"/>
                    <a:pt x="190" y="66"/>
                  </a:cubicBezTo>
                  <a:cubicBezTo>
                    <a:pt x="190" y="67"/>
                    <a:pt x="189" y="68"/>
                    <a:pt x="188" y="68"/>
                  </a:cubicBezTo>
                  <a:cubicBezTo>
                    <a:pt x="178" y="71"/>
                    <a:pt x="168" y="79"/>
                    <a:pt x="164" y="90"/>
                  </a:cubicBezTo>
                  <a:cubicBezTo>
                    <a:pt x="159" y="102"/>
                    <a:pt x="160" y="114"/>
                    <a:pt x="166" y="123"/>
                  </a:cubicBezTo>
                  <a:cubicBezTo>
                    <a:pt x="167" y="124"/>
                    <a:pt x="167" y="126"/>
                    <a:pt x="166" y="127"/>
                  </a:cubicBezTo>
                  <a:cubicBezTo>
                    <a:pt x="165" y="128"/>
                    <a:pt x="164" y="128"/>
                    <a:pt x="163" y="12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Freeform 20"/>
            <p:cNvSpPr>
              <a:spLocks/>
            </p:cNvSpPr>
            <p:nvPr/>
          </p:nvSpPr>
          <p:spPr bwMode="auto">
            <a:xfrm>
              <a:off x="6828238" y="5610725"/>
              <a:ext cx="51194" cy="37542"/>
            </a:xfrm>
            <a:custGeom>
              <a:avLst/>
              <a:gdLst>
                <a:gd name="T0" fmla="*/ 15 w 19"/>
                <a:gd name="T1" fmla="*/ 14 h 14"/>
                <a:gd name="T2" fmla="*/ 14 w 19"/>
                <a:gd name="T3" fmla="*/ 13 h 14"/>
                <a:gd name="T4" fmla="*/ 2 w 19"/>
                <a:gd name="T5" fmla="*/ 7 h 14"/>
                <a:gd name="T6" fmla="*/ 1 w 19"/>
                <a:gd name="T7" fmla="*/ 2 h 14"/>
                <a:gd name="T8" fmla="*/ 5 w 19"/>
                <a:gd name="T9" fmla="*/ 1 h 14"/>
                <a:gd name="T10" fmla="*/ 17 w 19"/>
                <a:gd name="T11" fmla="*/ 8 h 14"/>
                <a:gd name="T12" fmla="*/ 18 w 19"/>
                <a:gd name="T13" fmla="*/ 12 h 14"/>
                <a:gd name="T14" fmla="*/ 15 w 19"/>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4">
                  <a:moveTo>
                    <a:pt x="15" y="14"/>
                  </a:moveTo>
                  <a:cubicBezTo>
                    <a:pt x="15" y="14"/>
                    <a:pt x="14" y="14"/>
                    <a:pt x="14" y="13"/>
                  </a:cubicBezTo>
                  <a:cubicBezTo>
                    <a:pt x="2" y="7"/>
                    <a:pt x="2" y="7"/>
                    <a:pt x="2" y="7"/>
                  </a:cubicBezTo>
                  <a:cubicBezTo>
                    <a:pt x="0" y="6"/>
                    <a:pt x="0" y="4"/>
                    <a:pt x="1" y="2"/>
                  </a:cubicBezTo>
                  <a:cubicBezTo>
                    <a:pt x="2" y="1"/>
                    <a:pt x="3" y="0"/>
                    <a:pt x="5" y="1"/>
                  </a:cubicBezTo>
                  <a:cubicBezTo>
                    <a:pt x="17" y="8"/>
                    <a:pt x="17" y="8"/>
                    <a:pt x="17" y="8"/>
                  </a:cubicBezTo>
                  <a:cubicBezTo>
                    <a:pt x="18" y="9"/>
                    <a:pt x="19" y="11"/>
                    <a:pt x="18" y="12"/>
                  </a:cubicBezTo>
                  <a:cubicBezTo>
                    <a:pt x="17" y="13"/>
                    <a:pt x="16" y="14"/>
                    <a:pt x="15" y="1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Freeform 21"/>
            <p:cNvSpPr>
              <a:spLocks noEditPoints="1"/>
            </p:cNvSpPr>
            <p:nvPr/>
          </p:nvSpPr>
          <p:spPr bwMode="auto">
            <a:xfrm>
              <a:off x="6893084" y="5597073"/>
              <a:ext cx="51194" cy="51194"/>
            </a:xfrm>
            <a:custGeom>
              <a:avLst/>
              <a:gdLst>
                <a:gd name="T0" fmla="*/ 9 w 19"/>
                <a:gd name="T1" fmla="*/ 7 h 19"/>
                <a:gd name="T2" fmla="*/ 6 w 19"/>
                <a:gd name="T3" fmla="*/ 9 h 19"/>
                <a:gd name="T4" fmla="*/ 6 w 19"/>
                <a:gd name="T5" fmla="*/ 11 h 19"/>
                <a:gd name="T6" fmla="*/ 8 w 19"/>
                <a:gd name="T7" fmla="*/ 13 h 19"/>
                <a:gd name="T8" fmla="*/ 12 w 19"/>
                <a:gd name="T9" fmla="*/ 11 h 19"/>
                <a:gd name="T10" fmla="*/ 12 w 19"/>
                <a:gd name="T11" fmla="*/ 11 h 19"/>
                <a:gd name="T12" fmla="*/ 12 w 19"/>
                <a:gd name="T13" fmla="*/ 9 h 19"/>
                <a:gd name="T14" fmla="*/ 10 w 19"/>
                <a:gd name="T15" fmla="*/ 7 h 19"/>
                <a:gd name="T16" fmla="*/ 9 w 19"/>
                <a:gd name="T17" fmla="*/ 7 h 19"/>
                <a:gd name="T18" fmla="*/ 9 w 19"/>
                <a:gd name="T19" fmla="*/ 19 h 19"/>
                <a:gd name="T20" fmla="*/ 5 w 19"/>
                <a:gd name="T21" fmla="*/ 19 h 19"/>
                <a:gd name="T22" fmla="*/ 0 w 19"/>
                <a:gd name="T23" fmla="*/ 14 h 19"/>
                <a:gd name="T24" fmla="*/ 0 w 19"/>
                <a:gd name="T25" fmla="*/ 7 h 19"/>
                <a:gd name="T26" fmla="*/ 12 w 19"/>
                <a:gd name="T27" fmla="*/ 2 h 19"/>
                <a:gd name="T28" fmla="*/ 17 w 19"/>
                <a:gd name="T29" fmla="*/ 14 h 19"/>
                <a:gd name="T30" fmla="*/ 9 w 19"/>
                <a:gd name="T3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9" y="7"/>
                  </a:moveTo>
                  <a:cubicBezTo>
                    <a:pt x="8" y="7"/>
                    <a:pt x="6" y="8"/>
                    <a:pt x="6" y="9"/>
                  </a:cubicBezTo>
                  <a:cubicBezTo>
                    <a:pt x="6" y="10"/>
                    <a:pt x="6" y="11"/>
                    <a:pt x="6" y="11"/>
                  </a:cubicBezTo>
                  <a:cubicBezTo>
                    <a:pt x="6" y="12"/>
                    <a:pt x="7" y="13"/>
                    <a:pt x="8" y="13"/>
                  </a:cubicBezTo>
                  <a:cubicBezTo>
                    <a:pt x="9" y="14"/>
                    <a:pt x="11" y="13"/>
                    <a:pt x="12" y="11"/>
                  </a:cubicBezTo>
                  <a:cubicBezTo>
                    <a:pt x="12" y="11"/>
                    <a:pt x="12" y="11"/>
                    <a:pt x="12" y="11"/>
                  </a:cubicBezTo>
                  <a:cubicBezTo>
                    <a:pt x="12" y="11"/>
                    <a:pt x="12" y="10"/>
                    <a:pt x="12" y="9"/>
                  </a:cubicBezTo>
                  <a:cubicBezTo>
                    <a:pt x="11" y="8"/>
                    <a:pt x="11" y="8"/>
                    <a:pt x="10" y="7"/>
                  </a:cubicBezTo>
                  <a:cubicBezTo>
                    <a:pt x="10" y="7"/>
                    <a:pt x="9" y="7"/>
                    <a:pt x="9" y="7"/>
                  </a:cubicBezTo>
                  <a:moveTo>
                    <a:pt x="9" y="19"/>
                  </a:moveTo>
                  <a:cubicBezTo>
                    <a:pt x="8" y="19"/>
                    <a:pt x="6" y="19"/>
                    <a:pt x="5" y="19"/>
                  </a:cubicBezTo>
                  <a:cubicBezTo>
                    <a:pt x="3" y="18"/>
                    <a:pt x="1" y="16"/>
                    <a:pt x="0" y="14"/>
                  </a:cubicBezTo>
                  <a:cubicBezTo>
                    <a:pt x="0" y="11"/>
                    <a:pt x="0" y="9"/>
                    <a:pt x="0" y="7"/>
                  </a:cubicBezTo>
                  <a:cubicBezTo>
                    <a:pt x="2" y="2"/>
                    <a:pt x="8" y="0"/>
                    <a:pt x="12" y="2"/>
                  </a:cubicBezTo>
                  <a:cubicBezTo>
                    <a:pt x="17" y="4"/>
                    <a:pt x="19" y="9"/>
                    <a:pt x="17" y="14"/>
                  </a:cubicBezTo>
                  <a:cubicBezTo>
                    <a:pt x="16" y="17"/>
                    <a:pt x="12" y="19"/>
                    <a:pt x="9" y="1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Freeform 22"/>
            <p:cNvSpPr>
              <a:spLocks/>
            </p:cNvSpPr>
            <p:nvPr/>
          </p:nvSpPr>
          <p:spPr bwMode="auto">
            <a:xfrm>
              <a:off x="6920387" y="5599349"/>
              <a:ext cx="64846" cy="127417"/>
            </a:xfrm>
            <a:custGeom>
              <a:avLst/>
              <a:gdLst>
                <a:gd name="T0" fmla="*/ 4 w 24"/>
                <a:gd name="T1" fmla="*/ 47 h 47"/>
                <a:gd name="T2" fmla="*/ 1 w 24"/>
                <a:gd name="T3" fmla="*/ 46 h 47"/>
                <a:gd name="T4" fmla="*/ 2 w 24"/>
                <a:gd name="T5" fmla="*/ 42 h 47"/>
                <a:gd name="T6" fmla="*/ 14 w 24"/>
                <a:gd name="T7" fmla="*/ 26 h 47"/>
                <a:gd name="T8" fmla="*/ 15 w 24"/>
                <a:gd name="T9" fmla="*/ 4 h 47"/>
                <a:gd name="T10" fmla="*/ 18 w 24"/>
                <a:gd name="T11" fmla="*/ 0 h 47"/>
                <a:gd name="T12" fmla="*/ 21 w 24"/>
                <a:gd name="T13" fmla="*/ 2 h 47"/>
                <a:gd name="T14" fmla="*/ 20 w 24"/>
                <a:gd name="T15" fmla="*/ 29 h 47"/>
                <a:gd name="T16" fmla="*/ 5 w 24"/>
                <a:gd name="T17" fmla="*/ 47 h 47"/>
                <a:gd name="T18" fmla="*/ 4 w 24"/>
                <a:gd name="T19"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47">
                  <a:moveTo>
                    <a:pt x="4" y="47"/>
                  </a:moveTo>
                  <a:cubicBezTo>
                    <a:pt x="3" y="47"/>
                    <a:pt x="2" y="47"/>
                    <a:pt x="1" y="46"/>
                  </a:cubicBezTo>
                  <a:cubicBezTo>
                    <a:pt x="0" y="44"/>
                    <a:pt x="0" y="43"/>
                    <a:pt x="2" y="42"/>
                  </a:cubicBezTo>
                  <a:cubicBezTo>
                    <a:pt x="7" y="38"/>
                    <a:pt x="12" y="33"/>
                    <a:pt x="14" y="26"/>
                  </a:cubicBezTo>
                  <a:cubicBezTo>
                    <a:pt x="17" y="19"/>
                    <a:pt x="18" y="11"/>
                    <a:pt x="15" y="4"/>
                  </a:cubicBezTo>
                  <a:cubicBezTo>
                    <a:pt x="15" y="2"/>
                    <a:pt x="16" y="0"/>
                    <a:pt x="18" y="0"/>
                  </a:cubicBezTo>
                  <a:cubicBezTo>
                    <a:pt x="19" y="0"/>
                    <a:pt x="21" y="0"/>
                    <a:pt x="21" y="2"/>
                  </a:cubicBezTo>
                  <a:cubicBezTo>
                    <a:pt x="24" y="11"/>
                    <a:pt x="23" y="20"/>
                    <a:pt x="20" y="29"/>
                  </a:cubicBezTo>
                  <a:cubicBezTo>
                    <a:pt x="17" y="36"/>
                    <a:pt x="12" y="42"/>
                    <a:pt x="5" y="47"/>
                  </a:cubicBezTo>
                  <a:cubicBezTo>
                    <a:pt x="5" y="47"/>
                    <a:pt x="4" y="47"/>
                    <a:pt x="4" y="4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5" name="Group 234"/>
          <p:cNvGrpSpPr/>
          <p:nvPr/>
        </p:nvGrpSpPr>
        <p:grpSpPr>
          <a:xfrm>
            <a:off x="8020610" y="5639021"/>
            <a:ext cx="296927" cy="499428"/>
            <a:chOff x="6439161" y="5352479"/>
            <a:chExt cx="296927" cy="499428"/>
          </a:xfrm>
        </p:grpSpPr>
        <p:sp>
          <p:nvSpPr>
            <p:cNvPr id="212" name="Freeform 23"/>
            <p:cNvSpPr>
              <a:spLocks noEditPoints="1"/>
            </p:cNvSpPr>
            <p:nvPr/>
          </p:nvSpPr>
          <p:spPr bwMode="auto">
            <a:xfrm>
              <a:off x="6456226" y="5510612"/>
              <a:ext cx="83048" cy="92150"/>
            </a:xfrm>
            <a:custGeom>
              <a:avLst/>
              <a:gdLst>
                <a:gd name="T0" fmla="*/ 6 w 31"/>
                <a:gd name="T1" fmla="*/ 7 h 34"/>
                <a:gd name="T2" fmla="*/ 8 w 31"/>
                <a:gd name="T3" fmla="*/ 16 h 34"/>
                <a:gd name="T4" fmla="*/ 14 w 31"/>
                <a:gd name="T5" fmla="*/ 23 h 34"/>
                <a:gd name="T6" fmla="*/ 23 w 31"/>
                <a:gd name="T7" fmla="*/ 28 h 34"/>
                <a:gd name="T8" fmla="*/ 24 w 31"/>
                <a:gd name="T9" fmla="*/ 28 h 34"/>
                <a:gd name="T10" fmla="*/ 22 w 31"/>
                <a:gd name="T11" fmla="*/ 19 h 34"/>
                <a:gd name="T12" fmla="*/ 16 w 31"/>
                <a:gd name="T13" fmla="*/ 12 h 34"/>
                <a:gd name="T14" fmla="*/ 7 w 31"/>
                <a:gd name="T15" fmla="*/ 8 h 34"/>
                <a:gd name="T16" fmla="*/ 6 w 31"/>
                <a:gd name="T17" fmla="*/ 7 h 34"/>
                <a:gd name="T18" fmla="*/ 25 w 31"/>
                <a:gd name="T19" fmla="*/ 34 h 34"/>
                <a:gd name="T20" fmla="*/ 20 w 31"/>
                <a:gd name="T21" fmla="*/ 33 h 34"/>
                <a:gd name="T22" fmla="*/ 12 w 31"/>
                <a:gd name="T23" fmla="*/ 28 h 34"/>
                <a:gd name="T24" fmla="*/ 2 w 31"/>
                <a:gd name="T25" fmla="*/ 17 h 34"/>
                <a:gd name="T26" fmla="*/ 0 w 31"/>
                <a:gd name="T27" fmla="*/ 8 h 34"/>
                <a:gd name="T28" fmla="*/ 2 w 31"/>
                <a:gd name="T29" fmla="*/ 2 h 34"/>
                <a:gd name="T30" fmla="*/ 10 w 31"/>
                <a:gd name="T31" fmla="*/ 2 h 34"/>
                <a:gd name="T32" fmla="*/ 19 w 31"/>
                <a:gd name="T33" fmla="*/ 7 h 34"/>
                <a:gd name="T34" fmla="*/ 28 w 31"/>
                <a:gd name="T35" fmla="*/ 18 h 34"/>
                <a:gd name="T36" fmla="*/ 30 w 31"/>
                <a:gd name="T37" fmla="*/ 28 h 34"/>
                <a:gd name="T38" fmla="*/ 28 w 31"/>
                <a:gd name="T39" fmla="*/ 33 h 34"/>
                <a:gd name="T40" fmla="*/ 25 w 31"/>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4">
                  <a:moveTo>
                    <a:pt x="6" y="7"/>
                  </a:moveTo>
                  <a:cubicBezTo>
                    <a:pt x="8" y="16"/>
                    <a:pt x="8" y="16"/>
                    <a:pt x="8" y="16"/>
                  </a:cubicBezTo>
                  <a:cubicBezTo>
                    <a:pt x="9" y="18"/>
                    <a:pt x="11" y="21"/>
                    <a:pt x="14" y="23"/>
                  </a:cubicBezTo>
                  <a:cubicBezTo>
                    <a:pt x="23" y="28"/>
                    <a:pt x="23" y="28"/>
                    <a:pt x="23" y="28"/>
                  </a:cubicBezTo>
                  <a:cubicBezTo>
                    <a:pt x="23" y="28"/>
                    <a:pt x="24" y="28"/>
                    <a:pt x="24" y="28"/>
                  </a:cubicBezTo>
                  <a:cubicBezTo>
                    <a:pt x="22" y="19"/>
                    <a:pt x="22" y="19"/>
                    <a:pt x="22" y="19"/>
                  </a:cubicBezTo>
                  <a:cubicBezTo>
                    <a:pt x="22" y="17"/>
                    <a:pt x="19" y="14"/>
                    <a:pt x="16" y="12"/>
                  </a:cubicBezTo>
                  <a:cubicBezTo>
                    <a:pt x="7" y="8"/>
                    <a:pt x="7" y="8"/>
                    <a:pt x="7" y="8"/>
                  </a:cubicBezTo>
                  <a:cubicBezTo>
                    <a:pt x="7" y="7"/>
                    <a:pt x="7" y="7"/>
                    <a:pt x="6" y="7"/>
                  </a:cubicBezTo>
                  <a:moveTo>
                    <a:pt x="25" y="34"/>
                  </a:moveTo>
                  <a:cubicBezTo>
                    <a:pt x="24" y="34"/>
                    <a:pt x="22" y="34"/>
                    <a:pt x="20" y="33"/>
                  </a:cubicBezTo>
                  <a:cubicBezTo>
                    <a:pt x="12" y="28"/>
                    <a:pt x="12" y="28"/>
                    <a:pt x="12" y="28"/>
                  </a:cubicBezTo>
                  <a:cubicBezTo>
                    <a:pt x="7" y="26"/>
                    <a:pt x="3" y="21"/>
                    <a:pt x="2" y="17"/>
                  </a:cubicBezTo>
                  <a:cubicBezTo>
                    <a:pt x="0" y="8"/>
                    <a:pt x="0" y="8"/>
                    <a:pt x="0" y="8"/>
                  </a:cubicBezTo>
                  <a:cubicBezTo>
                    <a:pt x="0" y="4"/>
                    <a:pt x="1" y="2"/>
                    <a:pt x="2" y="2"/>
                  </a:cubicBezTo>
                  <a:cubicBezTo>
                    <a:pt x="3" y="1"/>
                    <a:pt x="6" y="0"/>
                    <a:pt x="10" y="2"/>
                  </a:cubicBezTo>
                  <a:cubicBezTo>
                    <a:pt x="19" y="7"/>
                    <a:pt x="19" y="7"/>
                    <a:pt x="19" y="7"/>
                  </a:cubicBezTo>
                  <a:cubicBezTo>
                    <a:pt x="23" y="9"/>
                    <a:pt x="27" y="14"/>
                    <a:pt x="28" y="18"/>
                  </a:cubicBezTo>
                  <a:cubicBezTo>
                    <a:pt x="30" y="28"/>
                    <a:pt x="30" y="28"/>
                    <a:pt x="30" y="28"/>
                  </a:cubicBezTo>
                  <a:cubicBezTo>
                    <a:pt x="31" y="31"/>
                    <a:pt x="29" y="33"/>
                    <a:pt x="28" y="33"/>
                  </a:cubicBezTo>
                  <a:cubicBezTo>
                    <a:pt x="28" y="34"/>
                    <a:pt x="27" y="34"/>
                    <a:pt x="25" y="3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Freeform 24"/>
            <p:cNvSpPr>
              <a:spLocks noEditPoints="1"/>
            </p:cNvSpPr>
            <p:nvPr/>
          </p:nvSpPr>
          <p:spPr bwMode="auto">
            <a:xfrm>
              <a:off x="6472153" y="5589110"/>
              <a:ext cx="83048" cy="92150"/>
            </a:xfrm>
            <a:custGeom>
              <a:avLst/>
              <a:gdLst>
                <a:gd name="T0" fmla="*/ 7 w 31"/>
                <a:gd name="T1" fmla="*/ 7 h 34"/>
                <a:gd name="T2" fmla="*/ 8 w 31"/>
                <a:gd name="T3" fmla="*/ 16 h 34"/>
                <a:gd name="T4" fmla="*/ 14 w 31"/>
                <a:gd name="T5" fmla="*/ 23 h 34"/>
                <a:gd name="T6" fmla="*/ 23 w 31"/>
                <a:gd name="T7" fmla="*/ 27 h 34"/>
                <a:gd name="T8" fmla="*/ 24 w 31"/>
                <a:gd name="T9" fmla="*/ 28 h 34"/>
                <a:gd name="T10" fmla="*/ 22 w 31"/>
                <a:gd name="T11" fmla="*/ 19 h 34"/>
                <a:gd name="T12" fmla="*/ 16 w 31"/>
                <a:gd name="T13" fmla="*/ 12 h 34"/>
                <a:gd name="T14" fmla="*/ 7 w 31"/>
                <a:gd name="T15" fmla="*/ 7 h 34"/>
                <a:gd name="T16" fmla="*/ 7 w 31"/>
                <a:gd name="T17" fmla="*/ 7 h 34"/>
                <a:gd name="T18" fmla="*/ 25 w 31"/>
                <a:gd name="T19" fmla="*/ 34 h 34"/>
                <a:gd name="T20" fmla="*/ 20 w 31"/>
                <a:gd name="T21" fmla="*/ 33 h 34"/>
                <a:gd name="T22" fmla="*/ 12 w 31"/>
                <a:gd name="T23" fmla="*/ 28 h 34"/>
                <a:gd name="T24" fmla="*/ 2 w 31"/>
                <a:gd name="T25" fmla="*/ 17 h 34"/>
                <a:gd name="T26" fmla="*/ 0 w 31"/>
                <a:gd name="T27" fmla="*/ 7 h 34"/>
                <a:gd name="T28" fmla="*/ 2 w 31"/>
                <a:gd name="T29" fmla="*/ 2 h 34"/>
                <a:gd name="T30" fmla="*/ 10 w 31"/>
                <a:gd name="T31" fmla="*/ 2 h 34"/>
                <a:gd name="T32" fmla="*/ 19 w 31"/>
                <a:gd name="T33" fmla="*/ 7 h 34"/>
                <a:gd name="T34" fmla="*/ 28 w 31"/>
                <a:gd name="T35" fmla="*/ 18 h 34"/>
                <a:gd name="T36" fmla="*/ 30 w 31"/>
                <a:gd name="T37" fmla="*/ 27 h 34"/>
                <a:gd name="T38" fmla="*/ 28 w 31"/>
                <a:gd name="T39" fmla="*/ 33 h 34"/>
                <a:gd name="T40" fmla="*/ 25 w 31"/>
                <a:gd name="T4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4">
                  <a:moveTo>
                    <a:pt x="7" y="7"/>
                  </a:moveTo>
                  <a:cubicBezTo>
                    <a:pt x="8" y="16"/>
                    <a:pt x="8" y="16"/>
                    <a:pt x="8" y="16"/>
                  </a:cubicBezTo>
                  <a:cubicBezTo>
                    <a:pt x="9" y="18"/>
                    <a:pt x="11" y="21"/>
                    <a:pt x="14" y="23"/>
                  </a:cubicBezTo>
                  <a:cubicBezTo>
                    <a:pt x="23" y="27"/>
                    <a:pt x="23" y="27"/>
                    <a:pt x="23" y="27"/>
                  </a:cubicBezTo>
                  <a:cubicBezTo>
                    <a:pt x="24" y="28"/>
                    <a:pt x="24" y="28"/>
                    <a:pt x="24" y="28"/>
                  </a:cubicBezTo>
                  <a:cubicBezTo>
                    <a:pt x="22" y="19"/>
                    <a:pt x="22" y="19"/>
                    <a:pt x="22" y="19"/>
                  </a:cubicBezTo>
                  <a:cubicBezTo>
                    <a:pt x="22" y="17"/>
                    <a:pt x="19" y="14"/>
                    <a:pt x="16" y="12"/>
                  </a:cubicBezTo>
                  <a:cubicBezTo>
                    <a:pt x="7" y="7"/>
                    <a:pt x="7" y="7"/>
                    <a:pt x="7" y="7"/>
                  </a:cubicBezTo>
                  <a:cubicBezTo>
                    <a:pt x="7" y="7"/>
                    <a:pt x="7" y="7"/>
                    <a:pt x="7" y="7"/>
                  </a:cubicBezTo>
                  <a:moveTo>
                    <a:pt x="25" y="34"/>
                  </a:moveTo>
                  <a:cubicBezTo>
                    <a:pt x="24" y="34"/>
                    <a:pt x="22" y="34"/>
                    <a:pt x="20" y="33"/>
                  </a:cubicBezTo>
                  <a:cubicBezTo>
                    <a:pt x="12" y="28"/>
                    <a:pt x="12" y="28"/>
                    <a:pt x="12" y="28"/>
                  </a:cubicBezTo>
                  <a:cubicBezTo>
                    <a:pt x="7" y="26"/>
                    <a:pt x="3" y="21"/>
                    <a:pt x="2" y="17"/>
                  </a:cubicBezTo>
                  <a:cubicBezTo>
                    <a:pt x="0" y="7"/>
                    <a:pt x="0" y="7"/>
                    <a:pt x="0" y="7"/>
                  </a:cubicBezTo>
                  <a:cubicBezTo>
                    <a:pt x="0" y="4"/>
                    <a:pt x="1" y="2"/>
                    <a:pt x="2" y="2"/>
                  </a:cubicBezTo>
                  <a:cubicBezTo>
                    <a:pt x="3" y="1"/>
                    <a:pt x="6" y="0"/>
                    <a:pt x="10" y="2"/>
                  </a:cubicBezTo>
                  <a:cubicBezTo>
                    <a:pt x="19" y="7"/>
                    <a:pt x="19" y="7"/>
                    <a:pt x="19" y="7"/>
                  </a:cubicBezTo>
                  <a:cubicBezTo>
                    <a:pt x="23" y="9"/>
                    <a:pt x="27" y="14"/>
                    <a:pt x="28" y="18"/>
                  </a:cubicBezTo>
                  <a:cubicBezTo>
                    <a:pt x="30" y="27"/>
                    <a:pt x="30" y="27"/>
                    <a:pt x="30" y="27"/>
                  </a:cubicBezTo>
                  <a:cubicBezTo>
                    <a:pt x="31" y="31"/>
                    <a:pt x="29" y="32"/>
                    <a:pt x="28" y="33"/>
                  </a:cubicBezTo>
                  <a:cubicBezTo>
                    <a:pt x="28" y="34"/>
                    <a:pt x="27" y="34"/>
                    <a:pt x="25" y="3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Freeform 25"/>
            <p:cNvSpPr>
              <a:spLocks noEditPoints="1"/>
            </p:cNvSpPr>
            <p:nvPr/>
          </p:nvSpPr>
          <p:spPr bwMode="auto">
            <a:xfrm>
              <a:off x="6439161" y="5432114"/>
              <a:ext cx="84186" cy="94425"/>
            </a:xfrm>
            <a:custGeom>
              <a:avLst/>
              <a:gdLst>
                <a:gd name="T0" fmla="*/ 6 w 31"/>
                <a:gd name="T1" fmla="*/ 7 h 35"/>
                <a:gd name="T2" fmla="*/ 8 w 31"/>
                <a:gd name="T3" fmla="*/ 16 h 35"/>
                <a:gd name="T4" fmla="*/ 14 w 31"/>
                <a:gd name="T5" fmla="*/ 23 h 35"/>
                <a:gd name="T6" fmla="*/ 23 w 31"/>
                <a:gd name="T7" fmla="*/ 28 h 35"/>
                <a:gd name="T8" fmla="*/ 24 w 31"/>
                <a:gd name="T9" fmla="*/ 28 h 35"/>
                <a:gd name="T10" fmla="*/ 22 w 31"/>
                <a:gd name="T11" fmla="*/ 19 h 35"/>
                <a:gd name="T12" fmla="*/ 16 w 31"/>
                <a:gd name="T13" fmla="*/ 13 h 35"/>
                <a:gd name="T14" fmla="*/ 7 w 31"/>
                <a:gd name="T15" fmla="*/ 8 h 35"/>
                <a:gd name="T16" fmla="*/ 6 w 31"/>
                <a:gd name="T17" fmla="*/ 7 h 35"/>
                <a:gd name="T18" fmla="*/ 25 w 31"/>
                <a:gd name="T19" fmla="*/ 35 h 35"/>
                <a:gd name="T20" fmla="*/ 20 w 31"/>
                <a:gd name="T21" fmla="*/ 33 h 35"/>
                <a:gd name="T22" fmla="*/ 11 w 31"/>
                <a:gd name="T23" fmla="*/ 29 h 35"/>
                <a:gd name="T24" fmla="*/ 2 w 31"/>
                <a:gd name="T25" fmla="*/ 18 h 35"/>
                <a:gd name="T26" fmla="*/ 0 w 31"/>
                <a:gd name="T27" fmla="*/ 8 h 35"/>
                <a:gd name="T28" fmla="*/ 2 w 31"/>
                <a:gd name="T29" fmla="*/ 2 h 35"/>
                <a:gd name="T30" fmla="*/ 10 w 31"/>
                <a:gd name="T31" fmla="*/ 2 h 35"/>
                <a:gd name="T32" fmla="*/ 19 w 31"/>
                <a:gd name="T33" fmla="*/ 7 h 35"/>
                <a:gd name="T34" fmla="*/ 28 w 31"/>
                <a:gd name="T35" fmla="*/ 18 h 35"/>
                <a:gd name="T36" fmla="*/ 30 w 31"/>
                <a:gd name="T37" fmla="*/ 28 h 35"/>
                <a:gd name="T38" fmla="*/ 28 w 31"/>
                <a:gd name="T39" fmla="*/ 34 h 35"/>
                <a:gd name="T40" fmla="*/ 25 w 31"/>
                <a:gd name="T41"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35">
                  <a:moveTo>
                    <a:pt x="6" y="7"/>
                  </a:moveTo>
                  <a:cubicBezTo>
                    <a:pt x="8" y="16"/>
                    <a:pt x="8" y="16"/>
                    <a:pt x="8" y="16"/>
                  </a:cubicBezTo>
                  <a:cubicBezTo>
                    <a:pt x="9" y="18"/>
                    <a:pt x="11" y="22"/>
                    <a:pt x="14" y="23"/>
                  </a:cubicBezTo>
                  <a:cubicBezTo>
                    <a:pt x="23" y="28"/>
                    <a:pt x="23" y="28"/>
                    <a:pt x="23" y="28"/>
                  </a:cubicBezTo>
                  <a:cubicBezTo>
                    <a:pt x="23" y="28"/>
                    <a:pt x="24" y="28"/>
                    <a:pt x="24" y="28"/>
                  </a:cubicBezTo>
                  <a:cubicBezTo>
                    <a:pt x="22" y="19"/>
                    <a:pt x="22" y="19"/>
                    <a:pt x="22" y="19"/>
                  </a:cubicBezTo>
                  <a:cubicBezTo>
                    <a:pt x="22" y="17"/>
                    <a:pt x="19" y="14"/>
                    <a:pt x="16" y="13"/>
                  </a:cubicBezTo>
                  <a:cubicBezTo>
                    <a:pt x="7" y="8"/>
                    <a:pt x="7" y="8"/>
                    <a:pt x="7" y="8"/>
                  </a:cubicBezTo>
                  <a:cubicBezTo>
                    <a:pt x="7" y="8"/>
                    <a:pt x="7" y="8"/>
                    <a:pt x="6" y="7"/>
                  </a:cubicBezTo>
                  <a:moveTo>
                    <a:pt x="25" y="35"/>
                  </a:moveTo>
                  <a:cubicBezTo>
                    <a:pt x="24" y="35"/>
                    <a:pt x="22" y="34"/>
                    <a:pt x="20" y="33"/>
                  </a:cubicBezTo>
                  <a:cubicBezTo>
                    <a:pt x="11" y="29"/>
                    <a:pt x="11" y="29"/>
                    <a:pt x="11" y="29"/>
                  </a:cubicBezTo>
                  <a:cubicBezTo>
                    <a:pt x="7" y="26"/>
                    <a:pt x="3" y="22"/>
                    <a:pt x="2" y="18"/>
                  </a:cubicBezTo>
                  <a:cubicBezTo>
                    <a:pt x="0" y="8"/>
                    <a:pt x="0" y="8"/>
                    <a:pt x="0" y="8"/>
                  </a:cubicBezTo>
                  <a:cubicBezTo>
                    <a:pt x="0" y="4"/>
                    <a:pt x="1" y="3"/>
                    <a:pt x="2" y="2"/>
                  </a:cubicBezTo>
                  <a:cubicBezTo>
                    <a:pt x="3" y="1"/>
                    <a:pt x="6" y="0"/>
                    <a:pt x="10" y="2"/>
                  </a:cubicBezTo>
                  <a:cubicBezTo>
                    <a:pt x="19" y="7"/>
                    <a:pt x="19" y="7"/>
                    <a:pt x="19" y="7"/>
                  </a:cubicBezTo>
                  <a:cubicBezTo>
                    <a:pt x="23" y="10"/>
                    <a:pt x="27" y="14"/>
                    <a:pt x="28" y="18"/>
                  </a:cubicBezTo>
                  <a:cubicBezTo>
                    <a:pt x="30" y="28"/>
                    <a:pt x="30" y="28"/>
                    <a:pt x="30" y="28"/>
                  </a:cubicBezTo>
                  <a:cubicBezTo>
                    <a:pt x="31" y="31"/>
                    <a:pt x="29" y="33"/>
                    <a:pt x="28" y="34"/>
                  </a:cubicBezTo>
                  <a:cubicBezTo>
                    <a:pt x="28" y="34"/>
                    <a:pt x="26" y="35"/>
                    <a:pt x="25" y="35"/>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26"/>
            <p:cNvSpPr>
              <a:spLocks noEditPoints="1"/>
            </p:cNvSpPr>
            <p:nvPr/>
          </p:nvSpPr>
          <p:spPr bwMode="auto">
            <a:xfrm>
              <a:off x="6550651" y="5610725"/>
              <a:ext cx="67121" cy="108077"/>
            </a:xfrm>
            <a:custGeom>
              <a:avLst/>
              <a:gdLst>
                <a:gd name="T0" fmla="*/ 16 w 25"/>
                <a:gd name="T1" fmla="*/ 7 h 40"/>
                <a:gd name="T2" fmla="*/ 16 w 25"/>
                <a:gd name="T3" fmla="*/ 8 h 40"/>
                <a:gd name="T4" fmla="*/ 9 w 25"/>
                <a:gd name="T5" fmla="*/ 16 h 40"/>
                <a:gd name="T6" fmla="*/ 7 w 25"/>
                <a:gd name="T7" fmla="*/ 24 h 40"/>
                <a:gd name="T8" fmla="*/ 8 w 25"/>
                <a:gd name="T9" fmla="*/ 33 h 40"/>
                <a:gd name="T10" fmla="*/ 9 w 25"/>
                <a:gd name="T11" fmla="*/ 33 h 40"/>
                <a:gd name="T12" fmla="*/ 15 w 25"/>
                <a:gd name="T13" fmla="*/ 25 h 40"/>
                <a:gd name="T14" fmla="*/ 18 w 25"/>
                <a:gd name="T15" fmla="*/ 16 h 40"/>
                <a:gd name="T16" fmla="*/ 16 w 25"/>
                <a:gd name="T17" fmla="*/ 7 h 40"/>
                <a:gd name="T18" fmla="*/ 8 w 25"/>
                <a:gd name="T19" fmla="*/ 40 h 40"/>
                <a:gd name="T20" fmla="*/ 7 w 25"/>
                <a:gd name="T21" fmla="*/ 40 h 40"/>
                <a:gd name="T22" fmla="*/ 3 w 25"/>
                <a:gd name="T23" fmla="*/ 36 h 40"/>
                <a:gd name="T24" fmla="*/ 1 w 25"/>
                <a:gd name="T25" fmla="*/ 26 h 40"/>
                <a:gd name="T26" fmla="*/ 5 w 25"/>
                <a:gd name="T27" fmla="*/ 12 h 40"/>
                <a:gd name="T28" fmla="*/ 11 w 25"/>
                <a:gd name="T29" fmla="*/ 4 h 40"/>
                <a:gd name="T30" fmla="*/ 18 w 25"/>
                <a:gd name="T31" fmla="*/ 1 h 40"/>
                <a:gd name="T32" fmla="*/ 22 w 25"/>
                <a:gd name="T33" fmla="*/ 5 h 40"/>
                <a:gd name="T34" fmla="*/ 24 w 25"/>
                <a:gd name="T35" fmla="*/ 15 h 40"/>
                <a:gd name="T36" fmla="*/ 20 w 25"/>
                <a:gd name="T37" fmla="*/ 29 h 40"/>
                <a:gd name="T38" fmla="*/ 14 w 25"/>
                <a:gd name="T39" fmla="*/ 36 h 40"/>
                <a:gd name="T40" fmla="*/ 8 w 25"/>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40">
                  <a:moveTo>
                    <a:pt x="16" y="7"/>
                  </a:moveTo>
                  <a:cubicBezTo>
                    <a:pt x="16" y="7"/>
                    <a:pt x="16" y="8"/>
                    <a:pt x="16" y="8"/>
                  </a:cubicBezTo>
                  <a:cubicBezTo>
                    <a:pt x="9" y="16"/>
                    <a:pt x="9" y="16"/>
                    <a:pt x="9" y="16"/>
                  </a:cubicBezTo>
                  <a:cubicBezTo>
                    <a:pt x="7" y="18"/>
                    <a:pt x="6" y="22"/>
                    <a:pt x="7" y="24"/>
                  </a:cubicBezTo>
                  <a:cubicBezTo>
                    <a:pt x="8" y="33"/>
                    <a:pt x="8" y="33"/>
                    <a:pt x="8" y="33"/>
                  </a:cubicBezTo>
                  <a:cubicBezTo>
                    <a:pt x="9" y="33"/>
                    <a:pt x="9" y="33"/>
                    <a:pt x="9" y="33"/>
                  </a:cubicBezTo>
                  <a:cubicBezTo>
                    <a:pt x="15" y="25"/>
                    <a:pt x="15" y="25"/>
                    <a:pt x="15" y="25"/>
                  </a:cubicBezTo>
                  <a:cubicBezTo>
                    <a:pt x="17" y="22"/>
                    <a:pt x="18" y="18"/>
                    <a:pt x="18" y="16"/>
                  </a:cubicBezTo>
                  <a:lnTo>
                    <a:pt x="16" y="7"/>
                  </a:lnTo>
                  <a:close/>
                  <a:moveTo>
                    <a:pt x="8" y="40"/>
                  </a:moveTo>
                  <a:cubicBezTo>
                    <a:pt x="7" y="40"/>
                    <a:pt x="7" y="40"/>
                    <a:pt x="7" y="40"/>
                  </a:cubicBezTo>
                  <a:cubicBezTo>
                    <a:pt x="6" y="40"/>
                    <a:pt x="3" y="39"/>
                    <a:pt x="3" y="36"/>
                  </a:cubicBezTo>
                  <a:cubicBezTo>
                    <a:pt x="1" y="26"/>
                    <a:pt x="1" y="26"/>
                    <a:pt x="1" y="26"/>
                  </a:cubicBezTo>
                  <a:cubicBezTo>
                    <a:pt x="0" y="22"/>
                    <a:pt x="2" y="16"/>
                    <a:pt x="5" y="12"/>
                  </a:cubicBezTo>
                  <a:cubicBezTo>
                    <a:pt x="11" y="4"/>
                    <a:pt x="11" y="4"/>
                    <a:pt x="11" y="4"/>
                  </a:cubicBezTo>
                  <a:cubicBezTo>
                    <a:pt x="14" y="0"/>
                    <a:pt x="16" y="0"/>
                    <a:pt x="18" y="1"/>
                  </a:cubicBezTo>
                  <a:cubicBezTo>
                    <a:pt x="19" y="1"/>
                    <a:pt x="21" y="2"/>
                    <a:pt x="22" y="5"/>
                  </a:cubicBezTo>
                  <a:cubicBezTo>
                    <a:pt x="24" y="15"/>
                    <a:pt x="24" y="15"/>
                    <a:pt x="24" y="15"/>
                  </a:cubicBezTo>
                  <a:cubicBezTo>
                    <a:pt x="25" y="19"/>
                    <a:pt x="23" y="25"/>
                    <a:pt x="20" y="29"/>
                  </a:cubicBezTo>
                  <a:cubicBezTo>
                    <a:pt x="14" y="36"/>
                    <a:pt x="14" y="36"/>
                    <a:pt x="14" y="36"/>
                  </a:cubicBezTo>
                  <a:cubicBezTo>
                    <a:pt x="11" y="39"/>
                    <a:pt x="9" y="40"/>
                    <a:pt x="8" y="4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27"/>
            <p:cNvSpPr>
              <a:spLocks noEditPoints="1"/>
            </p:cNvSpPr>
            <p:nvPr/>
          </p:nvSpPr>
          <p:spPr bwMode="auto">
            <a:xfrm>
              <a:off x="6533586" y="5534503"/>
              <a:ext cx="68259" cy="105802"/>
            </a:xfrm>
            <a:custGeom>
              <a:avLst/>
              <a:gdLst>
                <a:gd name="T0" fmla="*/ 16 w 25"/>
                <a:gd name="T1" fmla="*/ 6 h 39"/>
                <a:gd name="T2" fmla="*/ 15 w 25"/>
                <a:gd name="T3" fmla="*/ 7 h 39"/>
                <a:gd name="T4" fmla="*/ 9 w 25"/>
                <a:gd name="T5" fmla="*/ 15 h 39"/>
                <a:gd name="T6" fmla="*/ 6 w 25"/>
                <a:gd name="T7" fmla="*/ 24 h 39"/>
                <a:gd name="T8" fmla="*/ 8 w 25"/>
                <a:gd name="T9" fmla="*/ 33 h 39"/>
                <a:gd name="T10" fmla="*/ 9 w 25"/>
                <a:gd name="T11" fmla="*/ 32 h 39"/>
                <a:gd name="T12" fmla="*/ 15 w 25"/>
                <a:gd name="T13" fmla="*/ 24 h 39"/>
                <a:gd name="T14" fmla="*/ 18 w 25"/>
                <a:gd name="T15" fmla="*/ 15 h 39"/>
                <a:gd name="T16" fmla="*/ 16 w 25"/>
                <a:gd name="T17" fmla="*/ 6 h 39"/>
                <a:gd name="T18" fmla="*/ 8 w 25"/>
                <a:gd name="T19" fmla="*/ 39 h 39"/>
                <a:gd name="T20" fmla="*/ 7 w 25"/>
                <a:gd name="T21" fmla="*/ 39 h 39"/>
                <a:gd name="T22" fmla="*/ 3 w 25"/>
                <a:gd name="T23" fmla="*/ 35 h 39"/>
                <a:gd name="T24" fmla="*/ 1 w 25"/>
                <a:gd name="T25" fmla="*/ 25 h 39"/>
                <a:gd name="T26" fmla="*/ 4 w 25"/>
                <a:gd name="T27" fmla="*/ 11 h 39"/>
                <a:gd name="T28" fmla="*/ 11 w 25"/>
                <a:gd name="T29" fmla="*/ 3 h 39"/>
                <a:gd name="T30" fmla="*/ 18 w 25"/>
                <a:gd name="T31" fmla="*/ 0 h 39"/>
                <a:gd name="T32" fmla="*/ 22 w 25"/>
                <a:gd name="T33" fmla="*/ 4 h 39"/>
                <a:gd name="T34" fmla="*/ 24 w 25"/>
                <a:gd name="T35" fmla="*/ 14 h 39"/>
                <a:gd name="T36" fmla="*/ 20 w 25"/>
                <a:gd name="T37" fmla="*/ 28 h 39"/>
                <a:gd name="T38" fmla="*/ 14 w 25"/>
                <a:gd name="T39" fmla="*/ 36 h 39"/>
                <a:gd name="T40" fmla="*/ 8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6" y="6"/>
                  </a:moveTo>
                  <a:cubicBezTo>
                    <a:pt x="16" y="7"/>
                    <a:pt x="16" y="7"/>
                    <a:pt x="15" y="7"/>
                  </a:cubicBezTo>
                  <a:cubicBezTo>
                    <a:pt x="9" y="15"/>
                    <a:pt x="9" y="15"/>
                    <a:pt x="9" y="15"/>
                  </a:cubicBezTo>
                  <a:cubicBezTo>
                    <a:pt x="7" y="18"/>
                    <a:pt x="6" y="22"/>
                    <a:pt x="6" y="24"/>
                  </a:cubicBezTo>
                  <a:cubicBezTo>
                    <a:pt x="8" y="33"/>
                    <a:pt x="8" y="33"/>
                    <a:pt x="8" y="33"/>
                  </a:cubicBezTo>
                  <a:cubicBezTo>
                    <a:pt x="9" y="32"/>
                    <a:pt x="9" y="32"/>
                    <a:pt x="9" y="32"/>
                  </a:cubicBezTo>
                  <a:cubicBezTo>
                    <a:pt x="15" y="24"/>
                    <a:pt x="15" y="24"/>
                    <a:pt x="15" y="24"/>
                  </a:cubicBezTo>
                  <a:cubicBezTo>
                    <a:pt x="17" y="21"/>
                    <a:pt x="18" y="17"/>
                    <a:pt x="18" y="15"/>
                  </a:cubicBezTo>
                  <a:lnTo>
                    <a:pt x="16" y="6"/>
                  </a:lnTo>
                  <a:close/>
                  <a:moveTo>
                    <a:pt x="8" y="39"/>
                  </a:moveTo>
                  <a:cubicBezTo>
                    <a:pt x="7" y="39"/>
                    <a:pt x="7" y="39"/>
                    <a:pt x="7" y="39"/>
                  </a:cubicBezTo>
                  <a:cubicBezTo>
                    <a:pt x="6" y="39"/>
                    <a:pt x="3" y="38"/>
                    <a:pt x="3" y="35"/>
                  </a:cubicBezTo>
                  <a:cubicBezTo>
                    <a:pt x="1" y="25"/>
                    <a:pt x="1" y="25"/>
                    <a:pt x="1" y="25"/>
                  </a:cubicBezTo>
                  <a:cubicBezTo>
                    <a:pt x="0" y="21"/>
                    <a:pt x="1" y="15"/>
                    <a:pt x="4" y="11"/>
                  </a:cubicBezTo>
                  <a:cubicBezTo>
                    <a:pt x="11" y="3"/>
                    <a:pt x="11" y="3"/>
                    <a:pt x="11" y="3"/>
                  </a:cubicBezTo>
                  <a:cubicBezTo>
                    <a:pt x="14" y="0"/>
                    <a:pt x="16" y="0"/>
                    <a:pt x="18" y="0"/>
                  </a:cubicBezTo>
                  <a:cubicBezTo>
                    <a:pt x="19" y="0"/>
                    <a:pt x="21" y="1"/>
                    <a:pt x="22" y="4"/>
                  </a:cubicBezTo>
                  <a:cubicBezTo>
                    <a:pt x="24" y="14"/>
                    <a:pt x="24" y="14"/>
                    <a:pt x="24" y="14"/>
                  </a:cubicBezTo>
                  <a:cubicBezTo>
                    <a:pt x="25" y="18"/>
                    <a:pt x="23" y="24"/>
                    <a:pt x="20" y="28"/>
                  </a:cubicBezTo>
                  <a:cubicBezTo>
                    <a:pt x="14" y="36"/>
                    <a:pt x="14" y="36"/>
                    <a:pt x="14" y="36"/>
                  </a:cubicBezTo>
                  <a:cubicBezTo>
                    <a:pt x="11" y="39"/>
                    <a:pt x="9" y="39"/>
                    <a:pt x="8" y="3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28"/>
            <p:cNvSpPr>
              <a:spLocks noEditPoints="1"/>
            </p:cNvSpPr>
            <p:nvPr/>
          </p:nvSpPr>
          <p:spPr bwMode="auto">
            <a:xfrm>
              <a:off x="6517659" y="5456005"/>
              <a:ext cx="64846" cy="108077"/>
            </a:xfrm>
            <a:custGeom>
              <a:avLst/>
              <a:gdLst>
                <a:gd name="T0" fmla="*/ 16 w 24"/>
                <a:gd name="T1" fmla="*/ 7 h 40"/>
                <a:gd name="T2" fmla="*/ 15 w 24"/>
                <a:gd name="T3" fmla="*/ 7 h 40"/>
                <a:gd name="T4" fmla="*/ 9 w 24"/>
                <a:gd name="T5" fmla="*/ 15 h 40"/>
                <a:gd name="T6" fmla="*/ 6 w 24"/>
                <a:gd name="T7" fmla="*/ 24 h 40"/>
                <a:gd name="T8" fmla="*/ 8 w 24"/>
                <a:gd name="T9" fmla="*/ 33 h 40"/>
                <a:gd name="T10" fmla="*/ 9 w 24"/>
                <a:gd name="T11" fmla="*/ 32 h 40"/>
                <a:gd name="T12" fmla="*/ 15 w 24"/>
                <a:gd name="T13" fmla="*/ 24 h 40"/>
                <a:gd name="T14" fmla="*/ 18 w 24"/>
                <a:gd name="T15" fmla="*/ 16 h 40"/>
                <a:gd name="T16" fmla="*/ 16 w 24"/>
                <a:gd name="T17" fmla="*/ 7 h 40"/>
                <a:gd name="T18" fmla="*/ 8 w 24"/>
                <a:gd name="T19" fmla="*/ 40 h 40"/>
                <a:gd name="T20" fmla="*/ 6 w 24"/>
                <a:gd name="T21" fmla="*/ 39 h 40"/>
                <a:gd name="T22" fmla="*/ 3 w 24"/>
                <a:gd name="T23" fmla="*/ 35 h 40"/>
                <a:gd name="T24" fmla="*/ 1 w 24"/>
                <a:gd name="T25" fmla="*/ 25 h 40"/>
                <a:gd name="T26" fmla="*/ 4 w 24"/>
                <a:gd name="T27" fmla="*/ 12 h 40"/>
                <a:gd name="T28" fmla="*/ 11 w 24"/>
                <a:gd name="T29" fmla="*/ 4 h 40"/>
                <a:gd name="T30" fmla="*/ 18 w 24"/>
                <a:gd name="T31" fmla="*/ 0 h 40"/>
                <a:gd name="T32" fmla="*/ 22 w 24"/>
                <a:gd name="T33" fmla="*/ 5 h 40"/>
                <a:gd name="T34" fmla="*/ 24 w 24"/>
                <a:gd name="T35" fmla="*/ 14 h 40"/>
                <a:gd name="T36" fmla="*/ 20 w 24"/>
                <a:gd name="T37" fmla="*/ 28 h 40"/>
                <a:gd name="T38" fmla="*/ 14 w 24"/>
                <a:gd name="T39" fmla="*/ 36 h 40"/>
                <a:gd name="T40" fmla="*/ 8 w 24"/>
                <a:gd name="T4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0">
                  <a:moveTo>
                    <a:pt x="16" y="7"/>
                  </a:moveTo>
                  <a:cubicBezTo>
                    <a:pt x="16" y="7"/>
                    <a:pt x="16" y="7"/>
                    <a:pt x="15" y="7"/>
                  </a:cubicBezTo>
                  <a:cubicBezTo>
                    <a:pt x="9" y="15"/>
                    <a:pt x="9" y="15"/>
                    <a:pt x="9" y="15"/>
                  </a:cubicBezTo>
                  <a:cubicBezTo>
                    <a:pt x="7" y="18"/>
                    <a:pt x="6" y="22"/>
                    <a:pt x="6" y="24"/>
                  </a:cubicBezTo>
                  <a:cubicBezTo>
                    <a:pt x="8" y="33"/>
                    <a:pt x="8" y="33"/>
                    <a:pt x="8" y="33"/>
                  </a:cubicBezTo>
                  <a:cubicBezTo>
                    <a:pt x="8" y="33"/>
                    <a:pt x="9" y="32"/>
                    <a:pt x="9" y="32"/>
                  </a:cubicBezTo>
                  <a:cubicBezTo>
                    <a:pt x="15" y="24"/>
                    <a:pt x="15" y="24"/>
                    <a:pt x="15" y="24"/>
                  </a:cubicBezTo>
                  <a:cubicBezTo>
                    <a:pt x="17" y="22"/>
                    <a:pt x="18" y="18"/>
                    <a:pt x="18" y="16"/>
                  </a:cubicBezTo>
                  <a:lnTo>
                    <a:pt x="16" y="7"/>
                  </a:lnTo>
                  <a:close/>
                  <a:moveTo>
                    <a:pt x="8" y="40"/>
                  </a:moveTo>
                  <a:cubicBezTo>
                    <a:pt x="7" y="40"/>
                    <a:pt x="7" y="40"/>
                    <a:pt x="6" y="39"/>
                  </a:cubicBezTo>
                  <a:cubicBezTo>
                    <a:pt x="6" y="39"/>
                    <a:pt x="3" y="38"/>
                    <a:pt x="3" y="35"/>
                  </a:cubicBezTo>
                  <a:cubicBezTo>
                    <a:pt x="1" y="25"/>
                    <a:pt x="1" y="25"/>
                    <a:pt x="1" y="25"/>
                  </a:cubicBezTo>
                  <a:cubicBezTo>
                    <a:pt x="0" y="21"/>
                    <a:pt x="1" y="15"/>
                    <a:pt x="4" y="12"/>
                  </a:cubicBezTo>
                  <a:cubicBezTo>
                    <a:pt x="11" y="4"/>
                    <a:pt x="11" y="4"/>
                    <a:pt x="11" y="4"/>
                  </a:cubicBezTo>
                  <a:cubicBezTo>
                    <a:pt x="14" y="0"/>
                    <a:pt x="16" y="0"/>
                    <a:pt x="18" y="0"/>
                  </a:cubicBezTo>
                  <a:cubicBezTo>
                    <a:pt x="19" y="0"/>
                    <a:pt x="21" y="1"/>
                    <a:pt x="22" y="5"/>
                  </a:cubicBezTo>
                  <a:cubicBezTo>
                    <a:pt x="24" y="14"/>
                    <a:pt x="24" y="14"/>
                    <a:pt x="24" y="14"/>
                  </a:cubicBezTo>
                  <a:cubicBezTo>
                    <a:pt x="24" y="18"/>
                    <a:pt x="23" y="24"/>
                    <a:pt x="20" y="28"/>
                  </a:cubicBezTo>
                  <a:cubicBezTo>
                    <a:pt x="14" y="36"/>
                    <a:pt x="14" y="36"/>
                    <a:pt x="14" y="36"/>
                  </a:cubicBezTo>
                  <a:cubicBezTo>
                    <a:pt x="11" y="39"/>
                    <a:pt x="9" y="40"/>
                    <a:pt x="8" y="4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Freeform 29"/>
            <p:cNvSpPr>
              <a:spLocks noEditPoints="1"/>
            </p:cNvSpPr>
            <p:nvPr/>
          </p:nvSpPr>
          <p:spPr bwMode="auto">
            <a:xfrm>
              <a:off x="6544963" y="5724490"/>
              <a:ext cx="40955" cy="127417"/>
            </a:xfrm>
            <a:custGeom>
              <a:avLst/>
              <a:gdLst>
                <a:gd name="T0" fmla="*/ 10 w 15"/>
                <a:gd name="T1" fmla="*/ 42 h 47"/>
                <a:gd name="T2" fmla="*/ 10 w 15"/>
                <a:gd name="T3" fmla="*/ 42 h 47"/>
                <a:gd name="T4" fmla="*/ 10 w 15"/>
                <a:gd name="T5" fmla="*/ 47 h 47"/>
                <a:gd name="T6" fmla="*/ 6 w 15"/>
                <a:gd name="T7" fmla="*/ 43 h 47"/>
                <a:gd name="T8" fmla="*/ 0 w 15"/>
                <a:gd name="T9" fmla="*/ 7 h 47"/>
                <a:gd name="T10" fmla="*/ 1 w 15"/>
                <a:gd name="T11" fmla="*/ 3 h 47"/>
                <a:gd name="T12" fmla="*/ 3 w 15"/>
                <a:gd name="T13" fmla="*/ 1 h 47"/>
                <a:gd name="T14" fmla="*/ 4 w 15"/>
                <a:gd name="T15" fmla="*/ 1 h 47"/>
                <a:gd name="T16" fmla="*/ 8 w 15"/>
                <a:gd name="T17" fmla="*/ 4 h 47"/>
                <a:gd name="T18" fmla="*/ 14 w 15"/>
                <a:gd name="T19" fmla="*/ 41 h 47"/>
                <a:gd name="T20" fmla="*/ 14 w 15"/>
                <a:gd name="T21" fmla="*/ 45 h 47"/>
                <a:gd name="T22" fmla="*/ 11 w 15"/>
                <a:gd name="T23" fmla="*/ 47 h 47"/>
                <a:gd name="T24" fmla="*/ 11 w 15"/>
                <a:gd name="T25" fmla="*/ 47 h 47"/>
                <a:gd name="T26" fmla="*/ 10 w 15"/>
                <a:gd name="T2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7">
                  <a:moveTo>
                    <a:pt x="10" y="42"/>
                  </a:moveTo>
                  <a:cubicBezTo>
                    <a:pt x="10" y="42"/>
                    <a:pt x="10" y="42"/>
                    <a:pt x="10" y="42"/>
                  </a:cubicBezTo>
                  <a:moveTo>
                    <a:pt x="10" y="47"/>
                  </a:moveTo>
                  <a:cubicBezTo>
                    <a:pt x="8" y="47"/>
                    <a:pt x="6" y="46"/>
                    <a:pt x="6" y="43"/>
                  </a:cubicBezTo>
                  <a:cubicBezTo>
                    <a:pt x="0" y="7"/>
                    <a:pt x="0" y="7"/>
                    <a:pt x="0" y="7"/>
                  </a:cubicBezTo>
                  <a:cubicBezTo>
                    <a:pt x="0" y="5"/>
                    <a:pt x="0" y="4"/>
                    <a:pt x="1" y="3"/>
                  </a:cubicBezTo>
                  <a:cubicBezTo>
                    <a:pt x="1" y="2"/>
                    <a:pt x="2" y="1"/>
                    <a:pt x="3" y="1"/>
                  </a:cubicBezTo>
                  <a:cubicBezTo>
                    <a:pt x="4" y="1"/>
                    <a:pt x="4" y="1"/>
                    <a:pt x="4" y="1"/>
                  </a:cubicBezTo>
                  <a:cubicBezTo>
                    <a:pt x="6" y="0"/>
                    <a:pt x="8" y="2"/>
                    <a:pt x="8" y="4"/>
                  </a:cubicBezTo>
                  <a:cubicBezTo>
                    <a:pt x="14" y="41"/>
                    <a:pt x="14" y="41"/>
                    <a:pt x="14" y="41"/>
                  </a:cubicBezTo>
                  <a:cubicBezTo>
                    <a:pt x="15" y="42"/>
                    <a:pt x="14" y="44"/>
                    <a:pt x="14" y="45"/>
                  </a:cubicBezTo>
                  <a:cubicBezTo>
                    <a:pt x="13" y="46"/>
                    <a:pt x="12" y="47"/>
                    <a:pt x="11" y="47"/>
                  </a:cubicBezTo>
                  <a:cubicBezTo>
                    <a:pt x="11" y="47"/>
                    <a:pt x="11" y="47"/>
                    <a:pt x="11" y="47"/>
                  </a:cubicBezTo>
                  <a:cubicBezTo>
                    <a:pt x="10" y="47"/>
                    <a:pt x="10" y="47"/>
                    <a:pt x="10" y="4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Freeform 30"/>
            <p:cNvSpPr>
              <a:spLocks noEditPoints="1"/>
            </p:cNvSpPr>
            <p:nvPr/>
          </p:nvSpPr>
          <p:spPr bwMode="auto">
            <a:xfrm>
              <a:off x="6496044" y="5369543"/>
              <a:ext cx="64846" cy="110352"/>
            </a:xfrm>
            <a:custGeom>
              <a:avLst/>
              <a:gdLst>
                <a:gd name="T0" fmla="*/ 13 w 24"/>
                <a:gd name="T1" fmla="*/ 7 h 41"/>
                <a:gd name="T2" fmla="*/ 13 w 24"/>
                <a:gd name="T3" fmla="*/ 8 h 41"/>
                <a:gd name="T4" fmla="*/ 8 w 24"/>
                <a:gd name="T5" fmla="*/ 17 h 41"/>
                <a:gd name="T6" fmla="*/ 7 w 24"/>
                <a:gd name="T7" fmla="*/ 26 h 41"/>
                <a:gd name="T8" fmla="*/ 10 w 24"/>
                <a:gd name="T9" fmla="*/ 34 h 41"/>
                <a:gd name="T10" fmla="*/ 10 w 24"/>
                <a:gd name="T11" fmla="*/ 34 h 41"/>
                <a:gd name="T12" fmla="*/ 15 w 24"/>
                <a:gd name="T13" fmla="*/ 25 h 41"/>
                <a:gd name="T14" fmla="*/ 16 w 24"/>
                <a:gd name="T15" fmla="*/ 16 h 41"/>
                <a:gd name="T16" fmla="*/ 13 w 24"/>
                <a:gd name="T17" fmla="*/ 7 h 41"/>
                <a:gd name="T18" fmla="*/ 9 w 24"/>
                <a:gd name="T19" fmla="*/ 41 h 41"/>
                <a:gd name="T20" fmla="*/ 9 w 24"/>
                <a:gd name="T21" fmla="*/ 41 h 41"/>
                <a:gd name="T22" fmla="*/ 5 w 24"/>
                <a:gd name="T23" fmla="*/ 37 h 41"/>
                <a:gd name="T24" fmla="*/ 1 w 24"/>
                <a:gd name="T25" fmla="*/ 28 h 41"/>
                <a:gd name="T26" fmla="*/ 3 w 24"/>
                <a:gd name="T27" fmla="*/ 14 h 41"/>
                <a:gd name="T28" fmla="*/ 8 w 24"/>
                <a:gd name="T29" fmla="*/ 5 h 41"/>
                <a:gd name="T30" fmla="*/ 14 w 24"/>
                <a:gd name="T31" fmla="*/ 0 h 41"/>
                <a:gd name="T32" fmla="*/ 18 w 24"/>
                <a:gd name="T33" fmla="*/ 4 h 41"/>
                <a:gd name="T34" fmla="*/ 22 w 24"/>
                <a:gd name="T35" fmla="*/ 14 h 41"/>
                <a:gd name="T36" fmla="*/ 20 w 24"/>
                <a:gd name="T37" fmla="*/ 28 h 41"/>
                <a:gd name="T38" fmla="*/ 16 w 24"/>
                <a:gd name="T39" fmla="*/ 36 h 41"/>
                <a:gd name="T40" fmla="*/ 9 w 24"/>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41">
                  <a:moveTo>
                    <a:pt x="13" y="7"/>
                  </a:moveTo>
                  <a:cubicBezTo>
                    <a:pt x="13" y="7"/>
                    <a:pt x="13" y="8"/>
                    <a:pt x="13" y="8"/>
                  </a:cubicBezTo>
                  <a:cubicBezTo>
                    <a:pt x="8" y="17"/>
                    <a:pt x="8" y="17"/>
                    <a:pt x="8" y="17"/>
                  </a:cubicBezTo>
                  <a:cubicBezTo>
                    <a:pt x="6" y="20"/>
                    <a:pt x="6" y="24"/>
                    <a:pt x="7" y="26"/>
                  </a:cubicBezTo>
                  <a:cubicBezTo>
                    <a:pt x="10" y="34"/>
                    <a:pt x="10" y="34"/>
                    <a:pt x="10" y="34"/>
                  </a:cubicBezTo>
                  <a:cubicBezTo>
                    <a:pt x="10" y="34"/>
                    <a:pt x="10" y="34"/>
                    <a:pt x="10" y="34"/>
                  </a:cubicBezTo>
                  <a:cubicBezTo>
                    <a:pt x="15" y="25"/>
                    <a:pt x="15" y="25"/>
                    <a:pt x="15" y="25"/>
                  </a:cubicBezTo>
                  <a:cubicBezTo>
                    <a:pt x="17" y="22"/>
                    <a:pt x="17" y="18"/>
                    <a:pt x="16" y="16"/>
                  </a:cubicBezTo>
                  <a:lnTo>
                    <a:pt x="13" y="7"/>
                  </a:lnTo>
                  <a:close/>
                  <a:moveTo>
                    <a:pt x="9" y="41"/>
                  </a:moveTo>
                  <a:cubicBezTo>
                    <a:pt x="9" y="41"/>
                    <a:pt x="9" y="41"/>
                    <a:pt x="9" y="41"/>
                  </a:cubicBezTo>
                  <a:cubicBezTo>
                    <a:pt x="8" y="41"/>
                    <a:pt x="6" y="40"/>
                    <a:pt x="5" y="37"/>
                  </a:cubicBezTo>
                  <a:cubicBezTo>
                    <a:pt x="1" y="28"/>
                    <a:pt x="1" y="28"/>
                    <a:pt x="1" y="28"/>
                  </a:cubicBezTo>
                  <a:cubicBezTo>
                    <a:pt x="0" y="24"/>
                    <a:pt x="0" y="18"/>
                    <a:pt x="3" y="14"/>
                  </a:cubicBezTo>
                  <a:cubicBezTo>
                    <a:pt x="8" y="5"/>
                    <a:pt x="8" y="5"/>
                    <a:pt x="8" y="5"/>
                  </a:cubicBezTo>
                  <a:cubicBezTo>
                    <a:pt x="10" y="1"/>
                    <a:pt x="13" y="0"/>
                    <a:pt x="14" y="0"/>
                  </a:cubicBezTo>
                  <a:cubicBezTo>
                    <a:pt x="15" y="0"/>
                    <a:pt x="17" y="1"/>
                    <a:pt x="18" y="4"/>
                  </a:cubicBezTo>
                  <a:cubicBezTo>
                    <a:pt x="22" y="14"/>
                    <a:pt x="22" y="14"/>
                    <a:pt x="22" y="14"/>
                  </a:cubicBezTo>
                  <a:cubicBezTo>
                    <a:pt x="24" y="17"/>
                    <a:pt x="23" y="23"/>
                    <a:pt x="20" y="28"/>
                  </a:cubicBezTo>
                  <a:cubicBezTo>
                    <a:pt x="16" y="36"/>
                    <a:pt x="16" y="36"/>
                    <a:pt x="16" y="36"/>
                  </a:cubicBezTo>
                  <a:cubicBezTo>
                    <a:pt x="13" y="40"/>
                    <a:pt x="11" y="41"/>
                    <a:pt x="9" y="41"/>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31"/>
            <p:cNvSpPr>
              <a:spLocks noEditPoints="1"/>
            </p:cNvSpPr>
            <p:nvPr/>
          </p:nvSpPr>
          <p:spPr bwMode="auto">
            <a:xfrm>
              <a:off x="6601845" y="5471932"/>
              <a:ext cx="67121" cy="105802"/>
            </a:xfrm>
            <a:custGeom>
              <a:avLst/>
              <a:gdLst>
                <a:gd name="T0" fmla="*/ 22 w 25"/>
                <a:gd name="T1" fmla="*/ 23 h 39"/>
                <a:gd name="T2" fmla="*/ 22 w 25"/>
                <a:gd name="T3" fmla="*/ 23 h 39"/>
                <a:gd name="T4" fmla="*/ 7 w 25"/>
                <a:gd name="T5" fmla="*/ 7 h 39"/>
                <a:gd name="T6" fmla="*/ 7 w 25"/>
                <a:gd name="T7" fmla="*/ 16 h 39"/>
                <a:gd name="T8" fmla="*/ 10 w 25"/>
                <a:gd name="T9" fmla="*/ 24 h 39"/>
                <a:gd name="T10" fmla="*/ 18 w 25"/>
                <a:gd name="T11" fmla="*/ 31 h 39"/>
                <a:gd name="T12" fmla="*/ 18 w 25"/>
                <a:gd name="T13" fmla="*/ 32 h 39"/>
                <a:gd name="T14" fmla="*/ 19 w 25"/>
                <a:gd name="T15" fmla="*/ 23 h 39"/>
                <a:gd name="T16" fmla="*/ 15 w 25"/>
                <a:gd name="T17" fmla="*/ 15 h 39"/>
                <a:gd name="T18" fmla="*/ 8 w 25"/>
                <a:gd name="T19" fmla="*/ 8 h 39"/>
                <a:gd name="T20" fmla="*/ 7 w 25"/>
                <a:gd name="T21" fmla="*/ 7 h 39"/>
                <a:gd name="T22" fmla="*/ 19 w 25"/>
                <a:gd name="T23" fmla="*/ 39 h 39"/>
                <a:gd name="T24" fmla="*/ 14 w 25"/>
                <a:gd name="T25" fmla="*/ 36 h 39"/>
                <a:gd name="T26" fmla="*/ 6 w 25"/>
                <a:gd name="T27" fmla="*/ 29 h 39"/>
                <a:gd name="T28" fmla="*/ 1 w 25"/>
                <a:gd name="T29" fmla="*/ 16 h 39"/>
                <a:gd name="T30" fmla="*/ 1 w 25"/>
                <a:gd name="T31" fmla="*/ 6 h 39"/>
                <a:gd name="T32" fmla="*/ 4 w 25"/>
                <a:gd name="T33" fmla="*/ 1 h 39"/>
                <a:gd name="T34" fmla="*/ 12 w 25"/>
                <a:gd name="T35" fmla="*/ 3 h 39"/>
                <a:gd name="T36" fmla="*/ 19 w 25"/>
                <a:gd name="T37" fmla="*/ 10 h 39"/>
                <a:gd name="T38" fmla="*/ 25 w 25"/>
                <a:gd name="T39" fmla="*/ 23 h 39"/>
                <a:gd name="T40" fmla="*/ 25 w 25"/>
                <a:gd name="T41" fmla="*/ 23 h 39"/>
                <a:gd name="T42" fmla="*/ 24 w 25"/>
                <a:gd name="T43" fmla="*/ 33 h 39"/>
                <a:gd name="T44" fmla="*/ 21 w 25"/>
                <a:gd name="T45" fmla="*/ 38 h 39"/>
                <a:gd name="T46" fmla="*/ 19 w 25"/>
                <a:gd name="T4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5" h="39">
                  <a:moveTo>
                    <a:pt x="22" y="23"/>
                  </a:moveTo>
                  <a:cubicBezTo>
                    <a:pt x="22" y="23"/>
                    <a:pt x="22" y="23"/>
                    <a:pt x="22" y="23"/>
                  </a:cubicBezTo>
                  <a:close/>
                  <a:moveTo>
                    <a:pt x="7" y="7"/>
                  </a:moveTo>
                  <a:cubicBezTo>
                    <a:pt x="7" y="16"/>
                    <a:pt x="7" y="16"/>
                    <a:pt x="7" y="16"/>
                  </a:cubicBezTo>
                  <a:cubicBezTo>
                    <a:pt x="6" y="18"/>
                    <a:pt x="8" y="22"/>
                    <a:pt x="10" y="24"/>
                  </a:cubicBezTo>
                  <a:cubicBezTo>
                    <a:pt x="18" y="31"/>
                    <a:pt x="18" y="31"/>
                    <a:pt x="18" y="31"/>
                  </a:cubicBezTo>
                  <a:cubicBezTo>
                    <a:pt x="18" y="32"/>
                    <a:pt x="18" y="32"/>
                    <a:pt x="18" y="32"/>
                  </a:cubicBezTo>
                  <a:cubicBezTo>
                    <a:pt x="19" y="23"/>
                    <a:pt x="19" y="23"/>
                    <a:pt x="19" y="23"/>
                  </a:cubicBezTo>
                  <a:cubicBezTo>
                    <a:pt x="19" y="21"/>
                    <a:pt x="17" y="17"/>
                    <a:pt x="15" y="15"/>
                  </a:cubicBezTo>
                  <a:cubicBezTo>
                    <a:pt x="8" y="8"/>
                    <a:pt x="8" y="8"/>
                    <a:pt x="8" y="8"/>
                  </a:cubicBezTo>
                  <a:cubicBezTo>
                    <a:pt x="8" y="8"/>
                    <a:pt x="7" y="7"/>
                    <a:pt x="7" y="7"/>
                  </a:cubicBezTo>
                  <a:moveTo>
                    <a:pt x="19" y="39"/>
                  </a:moveTo>
                  <a:cubicBezTo>
                    <a:pt x="18" y="39"/>
                    <a:pt x="16" y="38"/>
                    <a:pt x="14" y="36"/>
                  </a:cubicBezTo>
                  <a:cubicBezTo>
                    <a:pt x="6" y="29"/>
                    <a:pt x="6" y="29"/>
                    <a:pt x="6" y="29"/>
                  </a:cubicBezTo>
                  <a:cubicBezTo>
                    <a:pt x="3" y="25"/>
                    <a:pt x="0" y="20"/>
                    <a:pt x="1" y="16"/>
                  </a:cubicBezTo>
                  <a:cubicBezTo>
                    <a:pt x="1" y="6"/>
                    <a:pt x="1" y="6"/>
                    <a:pt x="1" y="6"/>
                  </a:cubicBezTo>
                  <a:cubicBezTo>
                    <a:pt x="1" y="2"/>
                    <a:pt x="4" y="1"/>
                    <a:pt x="4" y="1"/>
                  </a:cubicBezTo>
                  <a:cubicBezTo>
                    <a:pt x="6" y="0"/>
                    <a:pt x="8" y="0"/>
                    <a:pt x="12" y="3"/>
                  </a:cubicBezTo>
                  <a:cubicBezTo>
                    <a:pt x="19" y="10"/>
                    <a:pt x="19" y="10"/>
                    <a:pt x="19" y="10"/>
                  </a:cubicBezTo>
                  <a:cubicBezTo>
                    <a:pt x="23" y="14"/>
                    <a:pt x="25" y="19"/>
                    <a:pt x="25" y="23"/>
                  </a:cubicBezTo>
                  <a:cubicBezTo>
                    <a:pt x="25" y="23"/>
                    <a:pt x="25" y="23"/>
                    <a:pt x="25" y="23"/>
                  </a:cubicBezTo>
                  <a:cubicBezTo>
                    <a:pt x="24" y="33"/>
                    <a:pt x="24" y="33"/>
                    <a:pt x="24" y="33"/>
                  </a:cubicBezTo>
                  <a:cubicBezTo>
                    <a:pt x="24" y="37"/>
                    <a:pt x="22" y="38"/>
                    <a:pt x="21" y="38"/>
                  </a:cubicBezTo>
                  <a:cubicBezTo>
                    <a:pt x="21" y="38"/>
                    <a:pt x="20" y="39"/>
                    <a:pt x="19" y="3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Freeform 32"/>
            <p:cNvSpPr>
              <a:spLocks noEditPoints="1"/>
            </p:cNvSpPr>
            <p:nvPr/>
          </p:nvSpPr>
          <p:spPr bwMode="auto">
            <a:xfrm>
              <a:off x="6596157" y="5550430"/>
              <a:ext cx="67121" cy="105802"/>
            </a:xfrm>
            <a:custGeom>
              <a:avLst/>
              <a:gdLst>
                <a:gd name="T0" fmla="*/ 7 w 25"/>
                <a:gd name="T1" fmla="*/ 8 h 39"/>
                <a:gd name="T2" fmla="*/ 7 w 25"/>
                <a:gd name="T3" fmla="*/ 17 h 39"/>
                <a:gd name="T4" fmla="*/ 11 w 25"/>
                <a:gd name="T5" fmla="*/ 25 h 39"/>
                <a:gd name="T6" fmla="*/ 18 w 25"/>
                <a:gd name="T7" fmla="*/ 32 h 39"/>
                <a:gd name="T8" fmla="*/ 18 w 25"/>
                <a:gd name="T9" fmla="*/ 32 h 39"/>
                <a:gd name="T10" fmla="*/ 19 w 25"/>
                <a:gd name="T11" fmla="*/ 23 h 39"/>
                <a:gd name="T12" fmla="*/ 15 w 25"/>
                <a:gd name="T13" fmla="*/ 15 h 39"/>
                <a:gd name="T14" fmla="*/ 8 w 25"/>
                <a:gd name="T15" fmla="*/ 8 h 39"/>
                <a:gd name="T16" fmla="*/ 7 w 25"/>
                <a:gd name="T17" fmla="*/ 8 h 39"/>
                <a:gd name="T18" fmla="*/ 19 w 25"/>
                <a:gd name="T19" fmla="*/ 39 h 39"/>
                <a:gd name="T20" fmla="*/ 14 w 25"/>
                <a:gd name="T21" fmla="*/ 36 h 39"/>
                <a:gd name="T22" fmla="*/ 6 w 25"/>
                <a:gd name="T23" fmla="*/ 29 h 39"/>
                <a:gd name="T24" fmla="*/ 1 w 25"/>
                <a:gd name="T25" fmla="*/ 16 h 39"/>
                <a:gd name="T26" fmla="*/ 1 w 25"/>
                <a:gd name="T27" fmla="*/ 6 h 39"/>
                <a:gd name="T28" fmla="*/ 4 w 25"/>
                <a:gd name="T29" fmla="*/ 1 h 39"/>
                <a:gd name="T30" fmla="*/ 12 w 25"/>
                <a:gd name="T31" fmla="*/ 4 h 39"/>
                <a:gd name="T32" fmla="*/ 19 w 25"/>
                <a:gd name="T33" fmla="*/ 11 h 39"/>
                <a:gd name="T34" fmla="*/ 25 w 25"/>
                <a:gd name="T35" fmla="*/ 24 h 39"/>
                <a:gd name="T36" fmla="*/ 24 w 25"/>
                <a:gd name="T37" fmla="*/ 34 h 39"/>
                <a:gd name="T38" fmla="*/ 21 w 25"/>
                <a:gd name="T39" fmla="*/ 39 h 39"/>
                <a:gd name="T40" fmla="*/ 19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7" y="8"/>
                  </a:moveTo>
                  <a:cubicBezTo>
                    <a:pt x="7" y="17"/>
                    <a:pt x="7" y="17"/>
                    <a:pt x="7" y="17"/>
                  </a:cubicBezTo>
                  <a:cubicBezTo>
                    <a:pt x="6" y="19"/>
                    <a:pt x="8" y="22"/>
                    <a:pt x="11" y="25"/>
                  </a:cubicBezTo>
                  <a:cubicBezTo>
                    <a:pt x="18" y="32"/>
                    <a:pt x="18" y="32"/>
                    <a:pt x="18" y="32"/>
                  </a:cubicBezTo>
                  <a:cubicBezTo>
                    <a:pt x="18" y="32"/>
                    <a:pt x="18" y="32"/>
                    <a:pt x="18" y="32"/>
                  </a:cubicBezTo>
                  <a:cubicBezTo>
                    <a:pt x="19" y="23"/>
                    <a:pt x="19" y="23"/>
                    <a:pt x="19" y="23"/>
                  </a:cubicBezTo>
                  <a:cubicBezTo>
                    <a:pt x="19" y="21"/>
                    <a:pt x="17" y="17"/>
                    <a:pt x="15" y="15"/>
                  </a:cubicBezTo>
                  <a:cubicBezTo>
                    <a:pt x="8" y="8"/>
                    <a:pt x="8" y="8"/>
                    <a:pt x="8" y="8"/>
                  </a:cubicBezTo>
                  <a:cubicBezTo>
                    <a:pt x="8" y="8"/>
                    <a:pt x="7" y="8"/>
                    <a:pt x="7" y="8"/>
                  </a:cubicBezTo>
                  <a:moveTo>
                    <a:pt x="19" y="39"/>
                  </a:moveTo>
                  <a:cubicBezTo>
                    <a:pt x="18" y="39"/>
                    <a:pt x="16" y="38"/>
                    <a:pt x="14" y="36"/>
                  </a:cubicBezTo>
                  <a:cubicBezTo>
                    <a:pt x="6" y="29"/>
                    <a:pt x="6" y="29"/>
                    <a:pt x="6" y="29"/>
                  </a:cubicBezTo>
                  <a:cubicBezTo>
                    <a:pt x="3" y="26"/>
                    <a:pt x="0" y="20"/>
                    <a:pt x="1" y="16"/>
                  </a:cubicBezTo>
                  <a:cubicBezTo>
                    <a:pt x="1" y="6"/>
                    <a:pt x="1" y="6"/>
                    <a:pt x="1" y="6"/>
                  </a:cubicBezTo>
                  <a:cubicBezTo>
                    <a:pt x="1" y="3"/>
                    <a:pt x="4" y="2"/>
                    <a:pt x="4" y="1"/>
                  </a:cubicBezTo>
                  <a:cubicBezTo>
                    <a:pt x="6" y="1"/>
                    <a:pt x="8" y="0"/>
                    <a:pt x="12" y="4"/>
                  </a:cubicBezTo>
                  <a:cubicBezTo>
                    <a:pt x="19" y="11"/>
                    <a:pt x="19" y="11"/>
                    <a:pt x="19" y="11"/>
                  </a:cubicBezTo>
                  <a:cubicBezTo>
                    <a:pt x="23" y="14"/>
                    <a:pt x="25" y="20"/>
                    <a:pt x="25" y="24"/>
                  </a:cubicBezTo>
                  <a:cubicBezTo>
                    <a:pt x="24" y="34"/>
                    <a:pt x="24" y="34"/>
                    <a:pt x="24" y="34"/>
                  </a:cubicBezTo>
                  <a:cubicBezTo>
                    <a:pt x="24" y="37"/>
                    <a:pt x="22" y="38"/>
                    <a:pt x="21" y="39"/>
                  </a:cubicBezTo>
                  <a:cubicBezTo>
                    <a:pt x="21" y="39"/>
                    <a:pt x="20" y="39"/>
                    <a:pt x="19" y="3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Freeform 33"/>
            <p:cNvSpPr>
              <a:spLocks noEditPoints="1"/>
            </p:cNvSpPr>
            <p:nvPr/>
          </p:nvSpPr>
          <p:spPr bwMode="auto">
            <a:xfrm>
              <a:off x="6607534" y="5393434"/>
              <a:ext cx="67121" cy="103526"/>
            </a:xfrm>
            <a:custGeom>
              <a:avLst/>
              <a:gdLst>
                <a:gd name="T0" fmla="*/ 7 w 25"/>
                <a:gd name="T1" fmla="*/ 7 h 38"/>
                <a:gd name="T2" fmla="*/ 7 w 25"/>
                <a:gd name="T3" fmla="*/ 16 h 38"/>
                <a:gd name="T4" fmla="*/ 10 w 25"/>
                <a:gd name="T5" fmla="*/ 24 h 38"/>
                <a:gd name="T6" fmla="*/ 18 w 25"/>
                <a:gd name="T7" fmla="*/ 31 h 38"/>
                <a:gd name="T8" fmla="*/ 18 w 25"/>
                <a:gd name="T9" fmla="*/ 32 h 38"/>
                <a:gd name="T10" fmla="*/ 19 w 25"/>
                <a:gd name="T11" fmla="*/ 23 h 38"/>
                <a:gd name="T12" fmla="*/ 15 w 25"/>
                <a:gd name="T13" fmla="*/ 14 h 38"/>
                <a:gd name="T14" fmla="*/ 8 w 25"/>
                <a:gd name="T15" fmla="*/ 7 h 38"/>
                <a:gd name="T16" fmla="*/ 7 w 25"/>
                <a:gd name="T17" fmla="*/ 7 h 38"/>
                <a:gd name="T18" fmla="*/ 19 w 25"/>
                <a:gd name="T19" fmla="*/ 38 h 38"/>
                <a:gd name="T20" fmla="*/ 14 w 25"/>
                <a:gd name="T21" fmla="*/ 36 h 38"/>
                <a:gd name="T22" fmla="*/ 6 w 25"/>
                <a:gd name="T23" fmla="*/ 29 h 38"/>
                <a:gd name="T24" fmla="*/ 0 w 25"/>
                <a:gd name="T25" fmla="*/ 16 h 38"/>
                <a:gd name="T26" fmla="*/ 1 w 25"/>
                <a:gd name="T27" fmla="*/ 6 h 38"/>
                <a:gd name="T28" fmla="*/ 4 w 25"/>
                <a:gd name="T29" fmla="*/ 1 h 38"/>
                <a:gd name="T30" fmla="*/ 12 w 25"/>
                <a:gd name="T31" fmla="*/ 3 h 38"/>
                <a:gd name="T32" fmla="*/ 19 w 25"/>
                <a:gd name="T33" fmla="*/ 10 h 38"/>
                <a:gd name="T34" fmla="*/ 25 w 25"/>
                <a:gd name="T35" fmla="*/ 23 h 38"/>
                <a:gd name="T36" fmla="*/ 24 w 25"/>
                <a:gd name="T37" fmla="*/ 33 h 38"/>
                <a:gd name="T38" fmla="*/ 21 w 25"/>
                <a:gd name="T39" fmla="*/ 38 h 38"/>
                <a:gd name="T40" fmla="*/ 19 w 25"/>
                <a:gd name="T4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8">
                  <a:moveTo>
                    <a:pt x="7" y="7"/>
                  </a:moveTo>
                  <a:cubicBezTo>
                    <a:pt x="7" y="16"/>
                    <a:pt x="7" y="16"/>
                    <a:pt x="7" y="16"/>
                  </a:cubicBezTo>
                  <a:cubicBezTo>
                    <a:pt x="6" y="18"/>
                    <a:pt x="8" y="22"/>
                    <a:pt x="10" y="24"/>
                  </a:cubicBezTo>
                  <a:cubicBezTo>
                    <a:pt x="18" y="31"/>
                    <a:pt x="18" y="31"/>
                    <a:pt x="18" y="31"/>
                  </a:cubicBezTo>
                  <a:cubicBezTo>
                    <a:pt x="18" y="31"/>
                    <a:pt x="18" y="32"/>
                    <a:pt x="18" y="32"/>
                  </a:cubicBezTo>
                  <a:cubicBezTo>
                    <a:pt x="19" y="23"/>
                    <a:pt x="19" y="23"/>
                    <a:pt x="19" y="23"/>
                  </a:cubicBezTo>
                  <a:cubicBezTo>
                    <a:pt x="19" y="21"/>
                    <a:pt x="17" y="17"/>
                    <a:pt x="15" y="14"/>
                  </a:cubicBezTo>
                  <a:cubicBezTo>
                    <a:pt x="8" y="7"/>
                    <a:pt x="8" y="7"/>
                    <a:pt x="8" y="7"/>
                  </a:cubicBezTo>
                  <a:cubicBezTo>
                    <a:pt x="7" y="7"/>
                    <a:pt x="7" y="7"/>
                    <a:pt x="7" y="7"/>
                  </a:cubicBezTo>
                  <a:moveTo>
                    <a:pt x="19" y="38"/>
                  </a:moveTo>
                  <a:cubicBezTo>
                    <a:pt x="18" y="38"/>
                    <a:pt x="16" y="38"/>
                    <a:pt x="14" y="36"/>
                  </a:cubicBezTo>
                  <a:cubicBezTo>
                    <a:pt x="6" y="29"/>
                    <a:pt x="6" y="29"/>
                    <a:pt x="6" y="29"/>
                  </a:cubicBezTo>
                  <a:cubicBezTo>
                    <a:pt x="3" y="25"/>
                    <a:pt x="0" y="20"/>
                    <a:pt x="0" y="16"/>
                  </a:cubicBezTo>
                  <a:cubicBezTo>
                    <a:pt x="1" y="6"/>
                    <a:pt x="1" y="6"/>
                    <a:pt x="1" y="6"/>
                  </a:cubicBezTo>
                  <a:cubicBezTo>
                    <a:pt x="1" y="2"/>
                    <a:pt x="3" y="1"/>
                    <a:pt x="4" y="1"/>
                  </a:cubicBezTo>
                  <a:cubicBezTo>
                    <a:pt x="6" y="0"/>
                    <a:pt x="8" y="0"/>
                    <a:pt x="12" y="3"/>
                  </a:cubicBezTo>
                  <a:cubicBezTo>
                    <a:pt x="19" y="10"/>
                    <a:pt x="19" y="10"/>
                    <a:pt x="19" y="10"/>
                  </a:cubicBezTo>
                  <a:cubicBezTo>
                    <a:pt x="23" y="13"/>
                    <a:pt x="25" y="19"/>
                    <a:pt x="25" y="23"/>
                  </a:cubicBezTo>
                  <a:cubicBezTo>
                    <a:pt x="24" y="33"/>
                    <a:pt x="24" y="33"/>
                    <a:pt x="24" y="33"/>
                  </a:cubicBezTo>
                  <a:cubicBezTo>
                    <a:pt x="24" y="36"/>
                    <a:pt x="22" y="38"/>
                    <a:pt x="21" y="38"/>
                  </a:cubicBezTo>
                  <a:cubicBezTo>
                    <a:pt x="21" y="38"/>
                    <a:pt x="20" y="38"/>
                    <a:pt x="19" y="3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Freeform 34"/>
            <p:cNvSpPr>
              <a:spLocks noEditPoints="1"/>
            </p:cNvSpPr>
            <p:nvPr/>
          </p:nvSpPr>
          <p:spPr bwMode="auto">
            <a:xfrm>
              <a:off x="6653040" y="5602762"/>
              <a:ext cx="72810" cy="100113"/>
            </a:xfrm>
            <a:custGeom>
              <a:avLst/>
              <a:gdLst>
                <a:gd name="T0" fmla="*/ 23 w 27"/>
                <a:gd name="T1" fmla="*/ 16 h 37"/>
                <a:gd name="T2" fmla="*/ 23 w 27"/>
                <a:gd name="T3" fmla="*/ 16 h 37"/>
                <a:gd name="T4" fmla="*/ 21 w 27"/>
                <a:gd name="T5" fmla="*/ 7 h 37"/>
                <a:gd name="T6" fmla="*/ 20 w 27"/>
                <a:gd name="T7" fmla="*/ 7 h 37"/>
                <a:gd name="T8" fmla="*/ 12 w 27"/>
                <a:gd name="T9" fmla="*/ 13 h 37"/>
                <a:gd name="T10" fmla="*/ 7 w 27"/>
                <a:gd name="T11" fmla="*/ 21 h 37"/>
                <a:gd name="T12" fmla="*/ 7 w 27"/>
                <a:gd name="T13" fmla="*/ 30 h 37"/>
                <a:gd name="T14" fmla="*/ 7 w 27"/>
                <a:gd name="T15" fmla="*/ 30 h 37"/>
                <a:gd name="T16" fmla="*/ 15 w 27"/>
                <a:gd name="T17" fmla="*/ 24 h 37"/>
                <a:gd name="T18" fmla="*/ 20 w 27"/>
                <a:gd name="T19" fmla="*/ 16 h 37"/>
                <a:gd name="T20" fmla="*/ 21 w 27"/>
                <a:gd name="T21" fmla="*/ 7 h 37"/>
                <a:gd name="T22" fmla="*/ 6 w 27"/>
                <a:gd name="T23" fmla="*/ 37 h 37"/>
                <a:gd name="T24" fmla="*/ 3 w 27"/>
                <a:gd name="T25" fmla="*/ 36 h 37"/>
                <a:gd name="T26" fmla="*/ 1 w 27"/>
                <a:gd name="T27" fmla="*/ 31 h 37"/>
                <a:gd name="T28" fmla="*/ 1 w 27"/>
                <a:gd name="T29" fmla="*/ 21 h 37"/>
                <a:gd name="T30" fmla="*/ 9 w 27"/>
                <a:gd name="T31" fmla="*/ 8 h 37"/>
                <a:gd name="T32" fmla="*/ 17 w 27"/>
                <a:gd name="T33" fmla="*/ 3 h 37"/>
                <a:gd name="T34" fmla="*/ 25 w 27"/>
                <a:gd name="T35" fmla="*/ 1 h 37"/>
                <a:gd name="T36" fmla="*/ 27 w 27"/>
                <a:gd name="T37" fmla="*/ 6 h 37"/>
                <a:gd name="T38" fmla="*/ 26 w 27"/>
                <a:gd name="T39" fmla="*/ 16 h 37"/>
                <a:gd name="T40" fmla="*/ 19 w 27"/>
                <a:gd name="T41" fmla="*/ 29 h 37"/>
                <a:gd name="T42" fmla="*/ 11 w 27"/>
                <a:gd name="T43" fmla="*/ 34 h 37"/>
                <a:gd name="T44" fmla="*/ 6 w 27"/>
                <a:gd name="T4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7">
                  <a:moveTo>
                    <a:pt x="23" y="16"/>
                  </a:moveTo>
                  <a:cubicBezTo>
                    <a:pt x="23" y="16"/>
                    <a:pt x="23" y="16"/>
                    <a:pt x="23" y="16"/>
                  </a:cubicBezTo>
                  <a:close/>
                  <a:moveTo>
                    <a:pt x="21" y="7"/>
                  </a:moveTo>
                  <a:cubicBezTo>
                    <a:pt x="21" y="7"/>
                    <a:pt x="21" y="7"/>
                    <a:pt x="20" y="7"/>
                  </a:cubicBezTo>
                  <a:cubicBezTo>
                    <a:pt x="12" y="13"/>
                    <a:pt x="12" y="13"/>
                    <a:pt x="12" y="13"/>
                  </a:cubicBezTo>
                  <a:cubicBezTo>
                    <a:pt x="10" y="15"/>
                    <a:pt x="7" y="19"/>
                    <a:pt x="7" y="21"/>
                  </a:cubicBezTo>
                  <a:cubicBezTo>
                    <a:pt x="7" y="30"/>
                    <a:pt x="7" y="30"/>
                    <a:pt x="7" y="30"/>
                  </a:cubicBezTo>
                  <a:cubicBezTo>
                    <a:pt x="7" y="30"/>
                    <a:pt x="7" y="30"/>
                    <a:pt x="7" y="30"/>
                  </a:cubicBezTo>
                  <a:cubicBezTo>
                    <a:pt x="15" y="24"/>
                    <a:pt x="15" y="24"/>
                    <a:pt x="15" y="24"/>
                  </a:cubicBezTo>
                  <a:cubicBezTo>
                    <a:pt x="18" y="22"/>
                    <a:pt x="20" y="18"/>
                    <a:pt x="20" y="16"/>
                  </a:cubicBezTo>
                  <a:lnTo>
                    <a:pt x="21" y="7"/>
                  </a:lnTo>
                  <a:close/>
                  <a:moveTo>
                    <a:pt x="6" y="37"/>
                  </a:moveTo>
                  <a:cubicBezTo>
                    <a:pt x="4" y="37"/>
                    <a:pt x="4" y="36"/>
                    <a:pt x="3" y="36"/>
                  </a:cubicBezTo>
                  <a:cubicBezTo>
                    <a:pt x="2" y="35"/>
                    <a:pt x="0" y="34"/>
                    <a:pt x="1" y="31"/>
                  </a:cubicBezTo>
                  <a:cubicBezTo>
                    <a:pt x="1" y="21"/>
                    <a:pt x="1" y="21"/>
                    <a:pt x="1" y="21"/>
                  </a:cubicBezTo>
                  <a:cubicBezTo>
                    <a:pt x="1" y="17"/>
                    <a:pt x="5" y="11"/>
                    <a:pt x="9" y="8"/>
                  </a:cubicBezTo>
                  <a:cubicBezTo>
                    <a:pt x="17" y="3"/>
                    <a:pt x="17" y="3"/>
                    <a:pt x="17" y="3"/>
                  </a:cubicBezTo>
                  <a:cubicBezTo>
                    <a:pt x="21" y="0"/>
                    <a:pt x="23" y="0"/>
                    <a:pt x="25" y="1"/>
                  </a:cubicBezTo>
                  <a:cubicBezTo>
                    <a:pt x="25" y="2"/>
                    <a:pt x="27" y="3"/>
                    <a:pt x="27" y="6"/>
                  </a:cubicBezTo>
                  <a:cubicBezTo>
                    <a:pt x="26" y="16"/>
                    <a:pt x="26" y="16"/>
                    <a:pt x="26" y="16"/>
                  </a:cubicBezTo>
                  <a:cubicBezTo>
                    <a:pt x="26" y="20"/>
                    <a:pt x="23" y="26"/>
                    <a:pt x="19" y="29"/>
                  </a:cubicBezTo>
                  <a:cubicBezTo>
                    <a:pt x="11" y="34"/>
                    <a:pt x="11" y="34"/>
                    <a:pt x="11" y="34"/>
                  </a:cubicBezTo>
                  <a:cubicBezTo>
                    <a:pt x="9" y="36"/>
                    <a:pt x="7" y="37"/>
                    <a:pt x="6" y="3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35"/>
            <p:cNvSpPr>
              <a:spLocks noEditPoints="1"/>
            </p:cNvSpPr>
            <p:nvPr/>
          </p:nvSpPr>
          <p:spPr bwMode="auto">
            <a:xfrm>
              <a:off x="6658728" y="5520851"/>
              <a:ext cx="72810" cy="100113"/>
            </a:xfrm>
            <a:custGeom>
              <a:avLst/>
              <a:gdLst>
                <a:gd name="T0" fmla="*/ 21 w 27"/>
                <a:gd name="T1" fmla="*/ 8 h 37"/>
                <a:gd name="T2" fmla="*/ 20 w 27"/>
                <a:gd name="T3" fmla="*/ 8 h 37"/>
                <a:gd name="T4" fmla="*/ 12 w 27"/>
                <a:gd name="T5" fmla="*/ 14 h 37"/>
                <a:gd name="T6" fmla="*/ 7 w 27"/>
                <a:gd name="T7" fmla="*/ 22 h 37"/>
                <a:gd name="T8" fmla="*/ 7 w 27"/>
                <a:gd name="T9" fmla="*/ 31 h 37"/>
                <a:gd name="T10" fmla="*/ 7 w 27"/>
                <a:gd name="T11" fmla="*/ 30 h 37"/>
                <a:gd name="T12" fmla="*/ 15 w 27"/>
                <a:gd name="T13" fmla="*/ 24 h 37"/>
                <a:gd name="T14" fmla="*/ 20 w 27"/>
                <a:gd name="T15" fmla="*/ 17 h 37"/>
                <a:gd name="T16" fmla="*/ 20 w 27"/>
                <a:gd name="T17" fmla="*/ 17 h 37"/>
                <a:gd name="T18" fmla="*/ 21 w 27"/>
                <a:gd name="T19" fmla="*/ 8 h 37"/>
                <a:gd name="T20" fmla="*/ 6 w 27"/>
                <a:gd name="T21" fmla="*/ 37 h 37"/>
                <a:gd name="T22" fmla="*/ 3 w 27"/>
                <a:gd name="T23" fmla="*/ 37 h 37"/>
                <a:gd name="T24" fmla="*/ 0 w 27"/>
                <a:gd name="T25" fmla="*/ 31 h 37"/>
                <a:gd name="T26" fmla="*/ 1 w 27"/>
                <a:gd name="T27" fmla="*/ 21 h 37"/>
                <a:gd name="T28" fmla="*/ 9 w 27"/>
                <a:gd name="T29" fmla="*/ 9 h 37"/>
                <a:gd name="T30" fmla="*/ 17 w 27"/>
                <a:gd name="T31" fmla="*/ 3 h 37"/>
                <a:gd name="T32" fmla="*/ 25 w 27"/>
                <a:gd name="T33" fmla="*/ 2 h 37"/>
                <a:gd name="T34" fmla="*/ 27 w 27"/>
                <a:gd name="T35" fmla="*/ 7 h 37"/>
                <a:gd name="T36" fmla="*/ 26 w 27"/>
                <a:gd name="T37" fmla="*/ 17 h 37"/>
                <a:gd name="T38" fmla="*/ 19 w 27"/>
                <a:gd name="T39" fmla="*/ 29 h 37"/>
                <a:gd name="T40" fmla="*/ 11 w 27"/>
                <a:gd name="T41" fmla="*/ 35 h 37"/>
                <a:gd name="T42" fmla="*/ 6 w 27"/>
                <a:gd name="T4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37">
                  <a:moveTo>
                    <a:pt x="21" y="8"/>
                  </a:moveTo>
                  <a:cubicBezTo>
                    <a:pt x="21" y="8"/>
                    <a:pt x="21" y="8"/>
                    <a:pt x="20" y="8"/>
                  </a:cubicBezTo>
                  <a:cubicBezTo>
                    <a:pt x="12" y="14"/>
                    <a:pt x="12" y="14"/>
                    <a:pt x="12" y="14"/>
                  </a:cubicBezTo>
                  <a:cubicBezTo>
                    <a:pt x="9" y="16"/>
                    <a:pt x="7" y="20"/>
                    <a:pt x="7" y="22"/>
                  </a:cubicBezTo>
                  <a:cubicBezTo>
                    <a:pt x="7" y="31"/>
                    <a:pt x="7" y="31"/>
                    <a:pt x="7" y="31"/>
                  </a:cubicBezTo>
                  <a:cubicBezTo>
                    <a:pt x="7" y="31"/>
                    <a:pt x="7" y="30"/>
                    <a:pt x="7" y="30"/>
                  </a:cubicBezTo>
                  <a:cubicBezTo>
                    <a:pt x="15" y="24"/>
                    <a:pt x="15" y="24"/>
                    <a:pt x="15" y="24"/>
                  </a:cubicBezTo>
                  <a:cubicBezTo>
                    <a:pt x="18" y="22"/>
                    <a:pt x="20" y="19"/>
                    <a:pt x="20" y="17"/>
                  </a:cubicBezTo>
                  <a:cubicBezTo>
                    <a:pt x="20" y="17"/>
                    <a:pt x="20" y="17"/>
                    <a:pt x="20" y="17"/>
                  </a:cubicBezTo>
                  <a:lnTo>
                    <a:pt x="21" y="8"/>
                  </a:lnTo>
                  <a:close/>
                  <a:moveTo>
                    <a:pt x="6" y="37"/>
                  </a:moveTo>
                  <a:cubicBezTo>
                    <a:pt x="4" y="37"/>
                    <a:pt x="4" y="37"/>
                    <a:pt x="3" y="37"/>
                  </a:cubicBezTo>
                  <a:cubicBezTo>
                    <a:pt x="2" y="36"/>
                    <a:pt x="0" y="35"/>
                    <a:pt x="0" y="31"/>
                  </a:cubicBezTo>
                  <a:cubicBezTo>
                    <a:pt x="1" y="21"/>
                    <a:pt x="1" y="21"/>
                    <a:pt x="1" y="21"/>
                  </a:cubicBezTo>
                  <a:cubicBezTo>
                    <a:pt x="1" y="17"/>
                    <a:pt x="5" y="12"/>
                    <a:pt x="9" y="9"/>
                  </a:cubicBezTo>
                  <a:cubicBezTo>
                    <a:pt x="17" y="3"/>
                    <a:pt x="17" y="3"/>
                    <a:pt x="17" y="3"/>
                  </a:cubicBezTo>
                  <a:cubicBezTo>
                    <a:pt x="21" y="0"/>
                    <a:pt x="23" y="1"/>
                    <a:pt x="25" y="2"/>
                  </a:cubicBezTo>
                  <a:cubicBezTo>
                    <a:pt x="25" y="2"/>
                    <a:pt x="27" y="4"/>
                    <a:pt x="27" y="7"/>
                  </a:cubicBezTo>
                  <a:cubicBezTo>
                    <a:pt x="26" y="17"/>
                    <a:pt x="26" y="17"/>
                    <a:pt x="26" y="17"/>
                  </a:cubicBezTo>
                  <a:cubicBezTo>
                    <a:pt x="26" y="21"/>
                    <a:pt x="23" y="26"/>
                    <a:pt x="19" y="29"/>
                  </a:cubicBezTo>
                  <a:cubicBezTo>
                    <a:pt x="11" y="35"/>
                    <a:pt x="11" y="35"/>
                    <a:pt x="11" y="35"/>
                  </a:cubicBezTo>
                  <a:cubicBezTo>
                    <a:pt x="9" y="37"/>
                    <a:pt x="7" y="37"/>
                    <a:pt x="6" y="3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Freeform 36"/>
            <p:cNvSpPr>
              <a:spLocks noEditPoints="1"/>
            </p:cNvSpPr>
            <p:nvPr/>
          </p:nvSpPr>
          <p:spPr bwMode="auto">
            <a:xfrm>
              <a:off x="6663278" y="5442353"/>
              <a:ext cx="72810" cy="100113"/>
            </a:xfrm>
            <a:custGeom>
              <a:avLst/>
              <a:gdLst>
                <a:gd name="T0" fmla="*/ 23 w 27"/>
                <a:gd name="T1" fmla="*/ 17 h 37"/>
                <a:gd name="T2" fmla="*/ 23 w 27"/>
                <a:gd name="T3" fmla="*/ 17 h 37"/>
                <a:gd name="T4" fmla="*/ 21 w 27"/>
                <a:gd name="T5" fmla="*/ 7 h 37"/>
                <a:gd name="T6" fmla="*/ 20 w 27"/>
                <a:gd name="T7" fmla="*/ 8 h 37"/>
                <a:gd name="T8" fmla="*/ 12 w 27"/>
                <a:gd name="T9" fmla="*/ 14 h 37"/>
                <a:gd name="T10" fmla="*/ 7 w 27"/>
                <a:gd name="T11" fmla="*/ 21 h 37"/>
                <a:gd name="T12" fmla="*/ 7 w 27"/>
                <a:gd name="T13" fmla="*/ 30 h 37"/>
                <a:gd name="T14" fmla="*/ 7 w 27"/>
                <a:gd name="T15" fmla="*/ 30 h 37"/>
                <a:gd name="T16" fmla="*/ 15 w 27"/>
                <a:gd name="T17" fmla="*/ 24 h 37"/>
                <a:gd name="T18" fmla="*/ 20 w 27"/>
                <a:gd name="T19" fmla="*/ 16 h 37"/>
                <a:gd name="T20" fmla="*/ 21 w 27"/>
                <a:gd name="T21" fmla="*/ 7 h 37"/>
                <a:gd name="T22" fmla="*/ 5 w 27"/>
                <a:gd name="T23" fmla="*/ 37 h 37"/>
                <a:gd name="T24" fmla="*/ 3 w 27"/>
                <a:gd name="T25" fmla="*/ 36 h 37"/>
                <a:gd name="T26" fmla="*/ 0 w 27"/>
                <a:gd name="T27" fmla="*/ 31 h 37"/>
                <a:gd name="T28" fmla="*/ 1 w 27"/>
                <a:gd name="T29" fmla="*/ 21 h 37"/>
                <a:gd name="T30" fmla="*/ 9 w 27"/>
                <a:gd name="T31" fmla="*/ 9 h 37"/>
                <a:gd name="T32" fmla="*/ 17 w 27"/>
                <a:gd name="T33" fmla="*/ 3 h 37"/>
                <a:gd name="T34" fmla="*/ 24 w 27"/>
                <a:gd name="T35" fmla="*/ 1 h 37"/>
                <a:gd name="T36" fmla="*/ 27 w 27"/>
                <a:gd name="T37" fmla="*/ 7 h 37"/>
                <a:gd name="T38" fmla="*/ 26 w 27"/>
                <a:gd name="T39" fmla="*/ 17 h 37"/>
                <a:gd name="T40" fmla="*/ 19 w 27"/>
                <a:gd name="T41" fmla="*/ 29 h 37"/>
                <a:gd name="T42" fmla="*/ 11 w 27"/>
                <a:gd name="T43" fmla="*/ 35 h 37"/>
                <a:gd name="T44" fmla="*/ 5 w 27"/>
                <a:gd name="T4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37">
                  <a:moveTo>
                    <a:pt x="23" y="17"/>
                  </a:moveTo>
                  <a:cubicBezTo>
                    <a:pt x="23" y="17"/>
                    <a:pt x="23" y="17"/>
                    <a:pt x="23" y="17"/>
                  </a:cubicBezTo>
                  <a:close/>
                  <a:moveTo>
                    <a:pt x="21" y="7"/>
                  </a:moveTo>
                  <a:cubicBezTo>
                    <a:pt x="21" y="7"/>
                    <a:pt x="21" y="8"/>
                    <a:pt x="20" y="8"/>
                  </a:cubicBezTo>
                  <a:cubicBezTo>
                    <a:pt x="12" y="14"/>
                    <a:pt x="12" y="14"/>
                    <a:pt x="12" y="14"/>
                  </a:cubicBezTo>
                  <a:cubicBezTo>
                    <a:pt x="9" y="16"/>
                    <a:pt x="7" y="19"/>
                    <a:pt x="7" y="21"/>
                  </a:cubicBezTo>
                  <a:cubicBezTo>
                    <a:pt x="7" y="30"/>
                    <a:pt x="7" y="30"/>
                    <a:pt x="7" y="30"/>
                  </a:cubicBezTo>
                  <a:cubicBezTo>
                    <a:pt x="7" y="30"/>
                    <a:pt x="7" y="30"/>
                    <a:pt x="7" y="30"/>
                  </a:cubicBezTo>
                  <a:cubicBezTo>
                    <a:pt x="15" y="24"/>
                    <a:pt x="15" y="24"/>
                    <a:pt x="15" y="24"/>
                  </a:cubicBezTo>
                  <a:cubicBezTo>
                    <a:pt x="18" y="22"/>
                    <a:pt x="20" y="18"/>
                    <a:pt x="20" y="16"/>
                  </a:cubicBezTo>
                  <a:lnTo>
                    <a:pt x="21" y="7"/>
                  </a:lnTo>
                  <a:close/>
                  <a:moveTo>
                    <a:pt x="5" y="37"/>
                  </a:moveTo>
                  <a:cubicBezTo>
                    <a:pt x="4" y="37"/>
                    <a:pt x="4" y="37"/>
                    <a:pt x="3" y="36"/>
                  </a:cubicBezTo>
                  <a:cubicBezTo>
                    <a:pt x="2" y="36"/>
                    <a:pt x="0" y="34"/>
                    <a:pt x="0" y="31"/>
                  </a:cubicBezTo>
                  <a:cubicBezTo>
                    <a:pt x="1" y="21"/>
                    <a:pt x="1" y="21"/>
                    <a:pt x="1" y="21"/>
                  </a:cubicBezTo>
                  <a:cubicBezTo>
                    <a:pt x="1" y="17"/>
                    <a:pt x="5" y="12"/>
                    <a:pt x="9" y="9"/>
                  </a:cubicBezTo>
                  <a:cubicBezTo>
                    <a:pt x="17" y="3"/>
                    <a:pt x="17" y="3"/>
                    <a:pt x="17" y="3"/>
                  </a:cubicBezTo>
                  <a:cubicBezTo>
                    <a:pt x="21" y="0"/>
                    <a:pt x="23" y="1"/>
                    <a:pt x="24" y="1"/>
                  </a:cubicBezTo>
                  <a:cubicBezTo>
                    <a:pt x="25" y="2"/>
                    <a:pt x="27" y="3"/>
                    <a:pt x="27" y="7"/>
                  </a:cubicBezTo>
                  <a:cubicBezTo>
                    <a:pt x="26" y="17"/>
                    <a:pt x="26" y="17"/>
                    <a:pt x="26" y="17"/>
                  </a:cubicBezTo>
                  <a:cubicBezTo>
                    <a:pt x="26" y="21"/>
                    <a:pt x="23" y="26"/>
                    <a:pt x="19" y="29"/>
                  </a:cubicBezTo>
                  <a:cubicBezTo>
                    <a:pt x="11" y="35"/>
                    <a:pt x="11" y="35"/>
                    <a:pt x="11" y="35"/>
                  </a:cubicBezTo>
                  <a:cubicBezTo>
                    <a:pt x="9" y="36"/>
                    <a:pt x="7" y="37"/>
                    <a:pt x="5" y="3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37"/>
            <p:cNvSpPr>
              <a:spLocks noEditPoints="1"/>
            </p:cNvSpPr>
            <p:nvPr/>
          </p:nvSpPr>
          <p:spPr bwMode="auto">
            <a:xfrm>
              <a:off x="6631424" y="5702875"/>
              <a:ext cx="23891" cy="129692"/>
            </a:xfrm>
            <a:custGeom>
              <a:avLst/>
              <a:gdLst>
                <a:gd name="T0" fmla="*/ 4 w 9"/>
                <a:gd name="T1" fmla="*/ 42 h 48"/>
                <a:gd name="T2" fmla="*/ 4 w 9"/>
                <a:gd name="T3" fmla="*/ 42 h 48"/>
                <a:gd name="T4" fmla="*/ 4 w 9"/>
                <a:gd name="T5" fmla="*/ 48 h 48"/>
                <a:gd name="T6" fmla="*/ 4 w 9"/>
                <a:gd name="T7" fmla="*/ 48 h 48"/>
                <a:gd name="T8" fmla="*/ 4 w 9"/>
                <a:gd name="T9" fmla="*/ 48 h 48"/>
                <a:gd name="T10" fmla="*/ 1 w 9"/>
                <a:gd name="T11" fmla="*/ 46 h 48"/>
                <a:gd name="T12" fmla="*/ 0 w 9"/>
                <a:gd name="T13" fmla="*/ 42 h 48"/>
                <a:gd name="T14" fmla="*/ 2 w 9"/>
                <a:gd name="T15" fmla="*/ 5 h 48"/>
                <a:gd name="T16" fmla="*/ 3 w 9"/>
                <a:gd name="T17" fmla="*/ 2 h 48"/>
                <a:gd name="T18" fmla="*/ 6 w 9"/>
                <a:gd name="T19" fmla="*/ 0 h 48"/>
                <a:gd name="T20" fmla="*/ 6 w 9"/>
                <a:gd name="T21" fmla="*/ 0 h 48"/>
                <a:gd name="T22" fmla="*/ 9 w 9"/>
                <a:gd name="T23" fmla="*/ 2 h 48"/>
                <a:gd name="T24" fmla="*/ 9 w 9"/>
                <a:gd name="T25" fmla="*/ 6 h 48"/>
                <a:gd name="T26" fmla="*/ 8 w 9"/>
                <a:gd name="T27" fmla="*/ 43 h 48"/>
                <a:gd name="T28" fmla="*/ 7 w 9"/>
                <a:gd name="T29" fmla="*/ 47 h 48"/>
                <a:gd name="T30" fmla="*/ 4 w 9"/>
                <a:gd name="T3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48">
                  <a:moveTo>
                    <a:pt x="4" y="42"/>
                  </a:moveTo>
                  <a:cubicBezTo>
                    <a:pt x="4" y="42"/>
                    <a:pt x="4" y="42"/>
                    <a:pt x="4" y="42"/>
                  </a:cubicBezTo>
                  <a:close/>
                  <a:moveTo>
                    <a:pt x="4" y="48"/>
                  </a:moveTo>
                  <a:cubicBezTo>
                    <a:pt x="4" y="48"/>
                    <a:pt x="4" y="48"/>
                    <a:pt x="4" y="48"/>
                  </a:cubicBezTo>
                  <a:cubicBezTo>
                    <a:pt x="4" y="48"/>
                    <a:pt x="4" y="48"/>
                    <a:pt x="4" y="48"/>
                  </a:cubicBezTo>
                  <a:cubicBezTo>
                    <a:pt x="3" y="48"/>
                    <a:pt x="2" y="47"/>
                    <a:pt x="1" y="46"/>
                  </a:cubicBezTo>
                  <a:cubicBezTo>
                    <a:pt x="1" y="45"/>
                    <a:pt x="0" y="44"/>
                    <a:pt x="0" y="42"/>
                  </a:cubicBezTo>
                  <a:cubicBezTo>
                    <a:pt x="2" y="5"/>
                    <a:pt x="2" y="5"/>
                    <a:pt x="2" y="5"/>
                  </a:cubicBezTo>
                  <a:cubicBezTo>
                    <a:pt x="2" y="4"/>
                    <a:pt x="3" y="2"/>
                    <a:pt x="3" y="2"/>
                  </a:cubicBezTo>
                  <a:cubicBezTo>
                    <a:pt x="4" y="1"/>
                    <a:pt x="5" y="0"/>
                    <a:pt x="6" y="0"/>
                  </a:cubicBezTo>
                  <a:cubicBezTo>
                    <a:pt x="6" y="0"/>
                    <a:pt x="6" y="0"/>
                    <a:pt x="6" y="0"/>
                  </a:cubicBezTo>
                  <a:cubicBezTo>
                    <a:pt x="7" y="0"/>
                    <a:pt x="8" y="1"/>
                    <a:pt x="9" y="2"/>
                  </a:cubicBezTo>
                  <a:cubicBezTo>
                    <a:pt x="9" y="3"/>
                    <a:pt x="9" y="4"/>
                    <a:pt x="9" y="6"/>
                  </a:cubicBezTo>
                  <a:cubicBezTo>
                    <a:pt x="8" y="43"/>
                    <a:pt x="8" y="43"/>
                    <a:pt x="8" y="43"/>
                  </a:cubicBezTo>
                  <a:cubicBezTo>
                    <a:pt x="8" y="44"/>
                    <a:pt x="7" y="46"/>
                    <a:pt x="7" y="47"/>
                  </a:cubicBezTo>
                  <a:cubicBezTo>
                    <a:pt x="6" y="47"/>
                    <a:pt x="5" y="48"/>
                    <a:pt x="4" y="4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38"/>
            <p:cNvSpPr>
              <a:spLocks noEditPoints="1"/>
            </p:cNvSpPr>
            <p:nvPr/>
          </p:nvSpPr>
          <p:spPr bwMode="auto">
            <a:xfrm>
              <a:off x="6666691" y="5352479"/>
              <a:ext cx="67121" cy="105802"/>
            </a:xfrm>
            <a:custGeom>
              <a:avLst/>
              <a:gdLst>
                <a:gd name="T0" fmla="*/ 18 w 25"/>
                <a:gd name="T1" fmla="*/ 7 h 39"/>
                <a:gd name="T2" fmla="*/ 18 w 25"/>
                <a:gd name="T3" fmla="*/ 8 h 39"/>
                <a:gd name="T4" fmla="*/ 11 w 25"/>
                <a:gd name="T5" fmla="*/ 15 h 39"/>
                <a:gd name="T6" fmla="*/ 7 w 25"/>
                <a:gd name="T7" fmla="*/ 23 h 39"/>
                <a:gd name="T8" fmla="*/ 8 w 25"/>
                <a:gd name="T9" fmla="*/ 32 h 39"/>
                <a:gd name="T10" fmla="*/ 8 w 25"/>
                <a:gd name="T11" fmla="*/ 32 h 39"/>
                <a:gd name="T12" fmla="*/ 15 w 25"/>
                <a:gd name="T13" fmla="*/ 25 h 39"/>
                <a:gd name="T14" fmla="*/ 19 w 25"/>
                <a:gd name="T15" fmla="*/ 16 h 39"/>
                <a:gd name="T16" fmla="*/ 18 w 25"/>
                <a:gd name="T17" fmla="*/ 7 h 39"/>
                <a:gd name="T18" fmla="*/ 7 w 25"/>
                <a:gd name="T19" fmla="*/ 39 h 39"/>
                <a:gd name="T20" fmla="*/ 5 w 25"/>
                <a:gd name="T21" fmla="*/ 39 h 39"/>
                <a:gd name="T22" fmla="*/ 2 w 25"/>
                <a:gd name="T23" fmla="*/ 34 h 39"/>
                <a:gd name="T24" fmla="*/ 1 w 25"/>
                <a:gd name="T25" fmla="*/ 24 h 39"/>
                <a:gd name="T26" fmla="*/ 6 w 25"/>
                <a:gd name="T27" fmla="*/ 11 h 39"/>
                <a:gd name="T28" fmla="*/ 13 w 25"/>
                <a:gd name="T29" fmla="*/ 3 h 39"/>
                <a:gd name="T30" fmla="*/ 21 w 25"/>
                <a:gd name="T31" fmla="*/ 1 h 39"/>
                <a:gd name="T32" fmla="*/ 24 w 25"/>
                <a:gd name="T33" fmla="*/ 6 h 39"/>
                <a:gd name="T34" fmla="*/ 25 w 25"/>
                <a:gd name="T35" fmla="*/ 16 h 39"/>
                <a:gd name="T36" fmla="*/ 20 w 25"/>
                <a:gd name="T37" fmla="*/ 29 h 39"/>
                <a:gd name="T38" fmla="*/ 13 w 25"/>
                <a:gd name="T39" fmla="*/ 36 h 39"/>
                <a:gd name="T40" fmla="*/ 7 w 25"/>
                <a:gd name="T41"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39">
                  <a:moveTo>
                    <a:pt x="18" y="7"/>
                  </a:moveTo>
                  <a:cubicBezTo>
                    <a:pt x="18" y="7"/>
                    <a:pt x="18" y="7"/>
                    <a:pt x="18" y="8"/>
                  </a:cubicBezTo>
                  <a:cubicBezTo>
                    <a:pt x="11" y="15"/>
                    <a:pt x="11" y="15"/>
                    <a:pt x="11" y="15"/>
                  </a:cubicBezTo>
                  <a:cubicBezTo>
                    <a:pt x="8" y="17"/>
                    <a:pt x="7" y="21"/>
                    <a:pt x="7" y="23"/>
                  </a:cubicBezTo>
                  <a:cubicBezTo>
                    <a:pt x="8" y="32"/>
                    <a:pt x="8" y="32"/>
                    <a:pt x="8" y="32"/>
                  </a:cubicBezTo>
                  <a:cubicBezTo>
                    <a:pt x="8" y="32"/>
                    <a:pt x="8" y="32"/>
                    <a:pt x="8" y="32"/>
                  </a:cubicBezTo>
                  <a:cubicBezTo>
                    <a:pt x="15" y="25"/>
                    <a:pt x="15" y="25"/>
                    <a:pt x="15" y="25"/>
                  </a:cubicBezTo>
                  <a:cubicBezTo>
                    <a:pt x="18" y="22"/>
                    <a:pt x="19" y="18"/>
                    <a:pt x="19" y="16"/>
                  </a:cubicBezTo>
                  <a:lnTo>
                    <a:pt x="18" y="7"/>
                  </a:lnTo>
                  <a:close/>
                  <a:moveTo>
                    <a:pt x="7" y="39"/>
                  </a:moveTo>
                  <a:cubicBezTo>
                    <a:pt x="6" y="39"/>
                    <a:pt x="6" y="39"/>
                    <a:pt x="5" y="39"/>
                  </a:cubicBezTo>
                  <a:cubicBezTo>
                    <a:pt x="4" y="38"/>
                    <a:pt x="2" y="37"/>
                    <a:pt x="2" y="34"/>
                  </a:cubicBezTo>
                  <a:cubicBezTo>
                    <a:pt x="1" y="24"/>
                    <a:pt x="1" y="24"/>
                    <a:pt x="1" y="24"/>
                  </a:cubicBezTo>
                  <a:cubicBezTo>
                    <a:pt x="0" y="20"/>
                    <a:pt x="3" y="14"/>
                    <a:pt x="6" y="11"/>
                  </a:cubicBezTo>
                  <a:cubicBezTo>
                    <a:pt x="13" y="3"/>
                    <a:pt x="13" y="3"/>
                    <a:pt x="13" y="3"/>
                  </a:cubicBezTo>
                  <a:cubicBezTo>
                    <a:pt x="17" y="0"/>
                    <a:pt x="19" y="0"/>
                    <a:pt x="21" y="1"/>
                  </a:cubicBezTo>
                  <a:cubicBezTo>
                    <a:pt x="22" y="1"/>
                    <a:pt x="24" y="2"/>
                    <a:pt x="24" y="6"/>
                  </a:cubicBezTo>
                  <a:cubicBezTo>
                    <a:pt x="25" y="16"/>
                    <a:pt x="25" y="16"/>
                    <a:pt x="25" y="16"/>
                  </a:cubicBezTo>
                  <a:cubicBezTo>
                    <a:pt x="25" y="20"/>
                    <a:pt x="23" y="25"/>
                    <a:pt x="20" y="29"/>
                  </a:cubicBezTo>
                  <a:cubicBezTo>
                    <a:pt x="13" y="36"/>
                    <a:pt x="13" y="36"/>
                    <a:pt x="13" y="36"/>
                  </a:cubicBezTo>
                  <a:cubicBezTo>
                    <a:pt x="10" y="38"/>
                    <a:pt x="8" y="39"/>
                    <a:pt x="7" y="39"/>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7" name="Group 236"/>
          <p:cNvGrpSpPr/>
          <p:nvPr/>
        </p:nvGrpSpPr>
        <p:grpSpPr>
          <a:xfrm>
            <a:off x="7892965" y="5246677"/>
            <a:ext cx="409555" cy="279862"/>
            <a:chOff x="7225277" y="5366130"/>
            <a:chExt cx="409555" cy="279862"/>
          </a:xfrm>
        </p:grpSpPr>
        <p:sp>
          <p:nvSpPr>
            <p:cNvPr id="228" name="Freeform 39"/>
            <p:cNvSpPr>
              <a:spLocks noEditPoints="1"/>
            </p:cNvSpPr>
            <p:nvPr/>
          </p:nvSpPr>
          <p:spPr bwMode="auto">
            <a:xfrm>
              <a:off x="7225277" y="5383195"/>
              <a:ext cx="201364" cy="262797"/>
            </a:xfrm>
            <a:custGeom>
              <a:avLst/>
              <a:gdLst>
                <a:gd name="T0" fmla="*/ 28 w 75"/>
                <a:gd name="T1" fmla="*/ 10 h 97"/>
                <a:gd name="T2" fmla="*/ 23 w 75"/>
                <a:gd name="T3" fmla="*/ 11 h 97"/>
                <a:gd name="T4" fmla="*/ 15 w 75"/>
                <a:gd name="T5" fmla="*/ 59 h 97"/>
                <a:gd name="T6" fmla="*/ 52 w 75"/>
                <a:gd name="T7" fmla="*/ 90 h 97"/>
                <a:gd name="T8" fmla="*/ 61 w 75"/>
                <a:gd name="T9" fmla="*/ 42 h 97"/>
                <a:gd name="T10" fmla="*/ 28 w 75"/>
                <a:gd name="T11" fmla="*/ 10 h 97"/>
                <a:gd name="T12" fmla="*/ 47 w 75"/>
                <a:gd name="T13" fmla="*/ 97 h 97"/>
                <a:gd name="T14" fmla="*/ 9 w 75"/>
                <a:gd name="T15" fmla="*/ 61 h 97"/>
                <a:gd name="T16" fmla="*/ 21 w 75"/>
                <a:gd name="T17" fmla="*/ 5 h 97"/>
                <a:gd name="T18" fmla="*/ 66 w 75"/>
                <a:gd name="T19" fmla="*/ 40 h 97"/>
                <a:gd name="T20" fmla="*/ 54 w 75"/>
                <a:gd name="T21" fmla="*/ 96 h 97"/>
                <a:gd name="T22" fmla="*/ 47 w 75"/>
                <a:gd name="T2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5" h="97">
                  <a:moveTo>
                    <a:pt x="28" y="10"/>
                  </a:moveTo>
                  <a:cubicBezTo>
                    <a:pt x="26" y="10"/>
                    <a:pt x="25" y="10"/>
                    <a:pt x="23" y="11"/>
                  </a:cubicBezTo>
                  <a:cubicBezTo>
                    <a:pt x="11" y="16"/>
                    <a:pt x="7" y="37"/>
                    <a:pt x="15" y="59"/>
                  </a:cubicBezTo>
                  <a:cubicBezTo>
                    <a:pt x="22" y="80"/>
                    <a:pt x="39" y="95"/>
                    <a:pt x="52" y="90"/>
                  </a:cubicBezTo>
                  <a:cubicBezTo>
                    <a:pt x="64" y="86"/>
                    <a:pt x="68" y="64"/>
                    <a:pt x="61" y="42"/>
                  </a:cubicBezTo>
                  <a:cubicBezTo>
                    <a:pt x="54" y="23"/>
                    <a:pt x="40" y="10"/>
                    <a:pt x="28" y="10"/>
                  </a:cubicBezTo>
                  <a:moveTo>
                    <a:pt x="47" y="97"/>
                  </a:moveTo>
                  <a:cubicBezTo>
                    <a:pt x="32" y="97"/>
                    <a:pt x="17" y="83"/>
                    <a:pt x="9" y="61"/>
                  </a:cubicBezTo>
                  <a:cubicBezTo>
                    <a:pt x="0" y="36"/>
                    <a:pt x="5" y="11"/>
                    <a:pt x="21" y="5"/>
                  </a:cubicBezTo>
                  <a:cubicBezTo>
                    <a:pt x="37" y="0"/>
                    <a:pt x="57" y="15"/>
                    <a:pt x="66" y="40"/>
                  </a:cubicBezTo>
                  <a:cubicBezTo>
                    <a:pt x="75" y="66"/>
                    <a:pt x="70" y="90"/>
                    <a:pt x="54" y="96"/>
                  </a:cubicBezTo>
                  <a:cubicBezTo>
                    <a:pt x="52" y="97"/>
                    <a:pt x="49" y="97"/>
                    <a:pt x="47" y="9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40"/>
            <p:cNvSpPr>
              <a:spLocks noEditPoints="1"/>
            </p:cNvSpPr>
            <p:nvPr/>
          </p:nvSpPr>
          <p:spPr bwMode="auto">
            <a:xfrm>
              <a:off x="7290124" y="5483308"/>
              <a:ext cx="59158" cy="75085"/>
            </a:xfrm>
            <a:custGeom>
              <a:avLst/>
              <a:gdLst>
                <a:gd name="T0" fmla="*/ 8 w 22"/>
                <a:gd name="T1" fmla="*/ 6 h 28"/>
                <a:gd name="T2" fmla="*/ 8 w 22"/>
                <a:gd name="T3" fmla="*/ 6 h 28"/>
                <a:gd name="T4" fmla="*/ 6 w 22"/>
                <a:gd name="T5" fmla="*/ 9 h 28"/>
                <a:gd name="T6" fmla="*/ 7 w 22"/>
                <a:gd name="T7" fmla="*/ 16 h 28"/>
                <a:gd name="T8" fmla="*/ 14 w 22"/>
                <a:gd name="T9" fmla="*/ 22 h 28"/>
                <a:gd name="T10" fmla="*/ 15 w 22"/>
                <a:gd name="T11" fmla="*/ 20 h 28"/>
                <a:gd name="T12" fmla="*/ 14 w 22"/>
                <a:gd name="T13" fmla="*/ 13 h 28"/>
                <a:gd name="T14" fmla="*/ 14 w 22"/>
                <a:gd name="T15" fmla="*/ 13 h 28"/>
                <a:gd name="T16" fmla="*/ 11 w 22"/>
                <a:gd name="T17" fmla="*/ 7 h 28"/>
                <a:gd name="T18" fmla="*/ 8 w 22"/>
                <a:gd name="T19" fmla="*/ 6 h 28"/>
                <a:gd name="T20" fmla="*/ 13 w 22"/>
                <a:gd name="T21" fmla="*/ 28 h 28"/>
                <a:gd name="T22" fmla="*/ 1 w 22"/>
                <a:gd name="T23" fmla="*/ 18 h 28"/>
                <a:gd name="T24" fmla="*/ 0 w 22"/>
                <a:gd name="T25" fmla="*/ 8 h 28"/>
                <a:gd name="T26" fmla="*/ 6 w 22"/>
                <a:gd name="T27" fmla="*/ 1 h 28"/>
                <a:gd name="T28" fmla="*/ 14 w 22"/>
                <a:gd name="T29" fmla="*/ 3 h 28"/>
                <a:gd name="T30" fmla="*/ 20 w 22"/>
                <a:gd name="T31" fmla="*/ 11 h 28"/>
                <a:gd name="T32" fmla="*/ 21 w 22"/>
                <a:gd name="T33" fmla="*/ 21 h 28"/>
                <a:gd name="T34" fmla="*/ 16 w 22"/>
                <a:gd name="T35" fmla="*/ 28 h 28"/>
                <a:gd name="T36" fmla="*/ 13 w 22"/>
                <a:gd name="T3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28">
                  <a:moveTo>
                    <a:pt x="8" y="6"/>
                  </a:moveTo>
                  <a:cubicBezTo>
                    <a:pt x="8" y="6"/>
                    <a:pt x="8" y="6"/>
                    <a:pt x="8" y="6"/>
                  </a:cubicBezTo>
                  <a:cubicBezTo>
                    <a:pt x="7" y="7"/>
                    <a:pt x="6" y="8"/>
                    <a:pt x="6" y="9"/>
                  </a:cubicBezTo>
                  <a:cubicBezTo>
                    <a:pt x="6" y="11"/>
                    <a:pt x="6" y="13"/>
                    <a:pt x="7" y="16"/>
                  </a:cubicBezTo>
                  <a:cubicBezTo>
                    <a:pt x="9" y="21"/>
                    <a:pt x="12" y="23"/>
                    <a:pt x="14" y="22"/>
                  </a:cubicBezTo>
                  <a:cubicBezTo>
                    <a:pt x="14" y="22"/>
                    <a:pt x="15" y="21"/>
                    <a:pt x="15" y="20"/>
                  </a:cubicBezTo>
                  <a:cubicBezTo>
                    <a:pt x="15" y="18"/>
                    <a:pt x="15" y="15"/>
                    <a:pt x="14" y="13"/>
                  </a:cubicBezTo>
                  <a:cubicBezTo>
                    <a:pt x="14" y="13"/>
                    <a:pt x="14" y="13"/>
                    <a:pt x="14" y="13"/>
                  </a:cubicBezTo>
                  <a:cubicBezTo>
                    <a:pt x="13" y="11"/>
                    <a:pt x="12" y="9"/>
                    <a:pt x="11" y="7"/>
                  </a:cubicBezTo>
                  <a:cubicBezTo>
                    <a:pt x="10" y="7"/>
                    <a:pt x="9" y="6"/>
                    <a:pt x="8" y="6"/>
                  </a:cubicBezTo>
                  <a:moveTo>
                    <a:pt x="13" y="28"/>
                  </a:moveTo>
                  <a:cubicBezTo>
                    <a:pt x="8" y="28"/>
                    <a:pt x="4" y="24"/>
                    <a:pt x="1" y="18"/>
                  </a:cubicBezTo>
                  <a:cubicBezTo>
                    <a:pt x="0" y="14"/>
                    <a:pt x="0" y="11"/>
                    <a:pt x="0" y="8"/>
                  </a:cubicBezTo>
                  <a:cubicBezTo>
                    <a:pt x="1" y="4"/>
                    <a:pt x="3" y="2"/>
                    <a:pt x="6" y="1"/>
                  </a:cubicBezTo>
                  <a:cubicBezTo>
                    <a:pt x="8" y="0"/>
                    <a:pt x="12" y="0"/>
                    <a:pt x="14" y="3"/>
                  </a:cubicBezTo>
                  <a:cubicBezTo>
                    <a:pt x="17" y="5"/>
                    <a:pt x="19" y="8"/>
                    <a:pt x="20" y="11"/>
                  </a:cubicBezTo>
                  <a:cubicBezTo>
                    <a:pt x="21" y="14"/>
                    <a:pt x="22" y="18"/>
                    <a:pt x="21" y="21"/>
                  </a:cubicBezTo>
                  <a:cubicBezTo>
                    <a:pt x="20" y="24"/>
                    <a:pt x="18" y="27"/>
                    <a:pt x="16" y="28"/>
                  </a:cubicBezTo>
                  <a:cubicBezTo>
                    <a:pt x="15" y="28"/>
                    <a:pt x="14" y="28"/>
                    <a:pt x="13" y="2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41"/>
            <p:cNvSpPr>
              <a:spLocks/>
            </p:cNvSpPr>
            <p:nvPr/>
          </p:nvSpPr>
          <p:spPr bwMode="auto">
            <a:xfrm>
              <a:off x="7276472" y="5366130"/>
              <a:ext cx="287825" cy="276449"/>
            </a:xfrm>
            <a:custGeom>
              <a:avLst/>
              <a:gdLst>
                <a:gd name="T0" fmla="*/ 34 w 107"/>
                <a:gd name="T1" fmla="*/ 102 h 102"/>
                <a:gd name="T2" fmla="*/ 31 w 107"/>
                <a:gd name="T3" fmla="*/ 100 h 102"/>
                <a:gd name="T4" fmla="*/ 33 w 107"/>
                <a:gd name="T5" fmla="*/ 96 h 102"/>
                <a:gd name="T6" fmla="*/ 94 w 107"/>
                <a:gd name="T7" fmla="*/ 47 h 102"/>
                <a:gd name="T8" fmla="*/ 99 w 107"/>
                <a:gd name="T9" fmla="*/ 29 h 102"/>
                <a:gd name="T10" fmla="*/ 89 w 107"/>
                <a:gd name="T11" fmla="*/ 21 h 102"/>
                <a:gd name="T12" fmla="*/ 4 w 107"/>
                <a:gd name="T13" fmla="*/ 17 h 102"/>
                <a:gd name="T14" fmla="*/ 0 w 107"/>
                <a:gd name="T15" fmla="*/ 15 h 102"/>
                <a:gd name="T16" fmla="*/ 2 w 107"/>
                <a:gd name="T17" fmla="*/ 11 h 102"/>
                <a:gd name="T18" fmla="*/ 91 w 107"/>
                <a:gd name="T19" fmla="*/ 16 h 102"/>
                <a:gd name="T20" fmla="*/ 104 w 107"/>
                <a:gd name="T21" fmla="*/ 27 h 102"/>
                <a:gd name="T22" fmla="*/ 99 w 107"/>
                <a:gd name="T23" fmla="*/ 51 h 102"/>
                <a:gd name="T24" fmla="*/ 35 w 107"/>
                <a:gd name="T25" fmla="*/ 102 h 102"/>
                <a:gd name="T26" fmla="*/ 34 w 107"/>
                <a:gd name="T2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 h="102">
                  <a:moveTo>
                    <a:pt x="34" y="102"/>
                  </a:moveTo>
                  <a:cubicBezTo>
                    <a:pt x="33" y="102"/>
                    <a:pt x="31" y="101"/>
                    <a:pt x="31" y="100"/>
                  </a:cubicBezTo>
                  <a:cubicBezTo>
                    <a:pt x="31" y="98"/>
                    <a:pt x="32" y="96"/>
                    <a:pt x="33" y="96"/>
                  </a:cubicBezTo>
                  <a:cubicBezTo>
                    <a:pt x="55" y="91"/>
                    <a:pt x="75" y="75"/>
                    <a:pt x="94" y="47"/>
                  </a:cubicBezTo>
                  <a:cubicBezTo>
                    <a:pt x="99" y="40"/>
                    <a:pt x="100" y="33"/>
                    <a:pt x="99" y="29"/>
                  </a:cubicBezTo>
                  <a:cubicBezTo>
                    <a:pt x="97" y="25"/>
                    <a:pt x="94" y="23"/>
                    <a:pt x="89" y="21"/>
                  </a:cubicBezTo>
                  <a:cubicBezTo>
                    <a:pt x="61" y="13"/>
                    <a:pt x="29" y="6"/>
                    <a:pt x="4" y="17"/>
                  </a:cubicBezTo>
                  <a:cubicBezTo>
                    <a:pt x="3" y="18"/>
                    <a:pt x="1" y="17"/>
                    <a:pt x="0" y="15"/>
                  </a:cubicBezTo>
                  <a:cubicBezTo>
                    <a:pt x="0" y="14"/>
                    <a:pt x="0" y="12"/>
                    <a:pt x="2" y="11"/>
                  </a:cubicBezTo>
                  <a:cubicBezTo>
                    <a:pt x="29" y="0"/>
                    <a:pt x="62" y="7"/>
                    <a:pt x="91" y="16"/>
                  </a:cubicBezTo>
                  <a:cubicBezTo>
                    <a:pt x="98" y="18"/>
                    <a:pt x="102" y="21"/>
                    <a:pt x="104" y="27"/>
                  </a:cubicBezTo>
                  <a:cubicBezTo>
                    <a:pt x="107" y="33"/>
                    <a:pt x="105" y="42"/>
                    <a:pt x="99" y="51"/>
                  </a:cubicBezTo>
                  <a:cubicBezTo>
                    <a:pt x="79" y="80"/>
                    <a:pt x="58" y="97"/>
                    <a:pt x="35" y="102"/>
                  </a:cubicBezTo>
                  <a:cubicBezTo>
                    <a:pt x="34" y="102"/>
                    <a:pt x="34" y="102"/>
                    <a:pt x="34" y="102"/>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42"/>
            <p:cNvSpPr>
              <a:spLocks/>
            </p:cNvSpPr>
            <p:nvPr/>
          </p:nvSpPr>
          <p:spPr bwMode="auto">
            <a:xfrm>
              <a:off x="7530168" y="5371819"/>
              <a:ext cx="104664" cy="89874"/>
            </a:xfrm>
            <a:custGeom>
              <a:avLst/>
              <a:gdLst>
                <a:gd name="T0" fmla="*/ 9 w 39"/>
                <a:gd name="T1" fmla="*/ 33 h 33"/>
                <a:gd name="T2" fmla="*/ 6 w 39"/>
                <a:gd name="T3" fmla="*/ 31 h 33"/>
                <a:gd name="T4" fmla="*/ 8 w 39"/>
                <a:gd name="T5" fmla="*/ 27 h 33"/>
                <a:gd name="T6" fmla="*/ 21 w 39"/>
                <a:gd name="T7" fmla="*/ 21 h 33"/>
                <a:gd name="T8" fmla="*/ 24 w 39"/>
                <a:gd name="T9" fmla="*/ 21 h 33"/>
                <a:gd name="T10" fmla="*/ 31 w 39"/>
                <a:gd name="T11" fmla="*/ 22 h 33"/>
                <a:gd name="T12" fmla="*/ 32 w 39"/>
                <a:gd name="T13" fmla="*/ 18 h 33"/>
                <a:gd name="T14" fmla="*/ 27 w 39"/>
                <a:gd name="T15" fmla="*/ 16 h 33"/>
                <a:gd name="T16" fmla="*/ 24 w 39"/>
                <a:gd name="T17" fmla="*/ 15 h 33"/>
                <a:gd name="T18" fmla="*/ 24 w 39"/>
                <a:gd name="T19" fmla="*/ 12 h 33"/>
                <a:gd name="T20" fmla="*/ 24 w 39"/>
                <a:gd name="T21" fmla="*/ 7 h 33"/>
                <a:gd name="T22" fmla="*/ 20 w 39"/>
                <a:gd name="T23" fmla="*/ 7 h 33"/>
                <a:gd name="T24" fmla="*/ 17 w 39"/>
                <a:gd name="T25" fmla="*/ 13 h 33"/>
                <a:gd name="T26" fmla="*/ 16 w 39"/>
                <a:gd name="T27" fmla="*/ 16 h 33"/>
                <a:gd name="T28" fmla="*/ 6 w 39"/>
                <a:gd name="T29" fmla="*/ 21 h 33"/>
                <a:gd name="T30" fmla="*/ 5 w 39"/>
                <a:gd name="T31" fmla="*/ 22 h 33"/>
                <a:gd name="T32" fmla="*/ 1 w 39"/>
                <a:gd name="T33" fmla="*/ 20 h 33"/>
                <a:gd name="T34" fmla="*/ 2 w 39"/>
                <a:gd name="T35" fmla="*/ 16 h 33"/>
                <a:gd name="T36" fmla="*/ 4 w 39"/>
                <a:gd name="T37" fmla="*/ 16 h 33"/>
                <a:gd name="T38" fmla="*/ 11 w 39"/>
                <a:gd name="T39" fmla="*/ 12 h 33"/>
                <a:gd name="T40" fmla="*/ 18 w 39"/>
                <a:gd name="T41" fmla="*/ 1 h 33"/>
                <a:gd name="T42" fmla="*/ 29 w 39"/>
                <a:gd name="T43" fmla="*/ 4 h 33"/>
                <a:gd name="T44" fmla="*/ 31 w 39"/>
                <a:gd name="T45" fmla="*/ 10 h 33"/>
                <a:gd name="T46" fmla="*/ 37 w 39"/>
                <a:gd name="T47" fmla="*/ 16 h 33"/>
                <a:gd name="T48" fmla="*/ 35 w 39"/>
                <a:gd name="T49" fmla="*/ 27 h 33"/>
                <a:gd name="T50" fmla="*/ 22 w 39"/>
                <a:gd name="T51" fmla="*/ 27 h 33"/>
                <a:gd name="T52" fmla="*/ 10 w 39"/>
                <a:gd name="T53" fmla="*/ 33 h 33"/>
                <a:gd name="T54" fmla="*/ 9 w 39"/>
                <a:gd name="T5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33">
                  <a:moveTo>
                    <a:pt x="9" y="33"/>
                  </a:moveTo>
                  <a:cubicBezTo>
                    <a:pt x="8" y="33"/>
                    <a:pt x="7" y="32"/>
                    <a:pt x="6" y="31"/>
                  </a:cubicBezTo>
                  <a:cubicBezTo>
                    <a:pt x="6" y="30"/>
                    <a:pt x="6" y="28"/>
                    <a:pt x="8" y="27"/>
                  </a:cubicBezTo>
                  <a:cubicBezTo>
                    <a:pt x="11" y="26"/>
                    <a:pt x="15" y="24"/>
                    <a:pt x="21" y="21"/>
                  </a:cubicBezTo>
                  <a:cubicBezTo>
                    <a:pt x="22" y="21"/>
                    <a:pt x="23" y="21"/>
                    <a:pt x="24" y="21"/>
                  </a:cubicBezTo>
                  <a:cubicBezTo>
                    <a:pt x="27" y="23"/>
                    <a:pt x="30" y="23"/>
                    <a:pt x="31" y="22"/>
                  </a:cubicBezTo>
                  <a:cubicBezTo>
                    <a:pt x="32" y="21"/>
                    <a:pt x="32" y="20"/>
                    <a:pt x="32" y="18"/>
                  </a:cubicBezTo>
                  <a:cubicBezTo>
                    <a:pt x="31" y="17"/>
                    <a:pt x="29" y="16"/>
                    <a:pt x="27" y="16"/>
                  </a:cubicBezTo>
                  <a:cubicBezTo>
                    <a:pt x="26" y="16"/>
                    <a:pt x="25" y="16"/>
                    <a:pt x="24" y="15"/>
                  </a:cubicBezTo>
                  <a:cubicBezTo>
                    <a:pt x="23" y="14"/>
                    <a:pt x="23" y="13"/>
                    <a:pt x="24" y="12"/>
                  </a:cubicBezTo>
                  <a:cubicBezTo>
                    <a:pt x="25" y="11"/>
                    <a:pt x="25" y="9"/>
                    <a:pt x="24" y="7"/>
                  </a:cubicBezTo>
                  <a:cubicBezTo>
                    <a:pt x="24" y="6"/>
                    <a:pt x="22" y="6"/>
                    <a:pt x="20" y="7"/>
                  </a:cubicBezTo>
                  <a:cubicBezTo>
                    <a:pt x="18" y="7"/>
                    <a:pt x="17" y="10"/>
                    <a:pt x="17" y="13"/>
                  </a:cubicBezTo>
                  <a:cubicBezTo>
                    <a:pt x="17" y="14"/>
                    <a:pt x="17" y="15"/>
                    <a:pt x="16" y="16"/>
                  </a:cubicBezTo>
                  <a:cubicBezTo>
                    <a:pt x="14" y="18"/>
                    <a:pt x="10" y="19"/>
                    <a:pt x="6" y="21"/>
                  </a:cubicBezTo>
                  <a:cubicBezTo>
                    <a:pt x="5" y="22"/>
                    <a:pt x="5" y="22"/>
                    <a:pt x="5" y="22"/>
                  </a:cubicBezTo>
                  <a:cubicBezTo>
                    <a:pt x="3" y="23"/>
                    <a:pt x="2" y="22"/>
                    <a:pt x="1" y="20"/>
                  </a:cubicBezTo>
                  <a:cubicBezTo>
                    <a:pt x="0" y="19"/>
                    <a:pt x="1" y="17"/>
                    <a:pt x="2" y="16"/>
                  </a:cubicBezTo>
                  <a:cubicBezTo>
                    <a:pt x="4" y="16"/>
                    <a:pt x="4" y="16"/>
                    <a:pt x="4" y="16"/>
                  </a:cubicBezTo>
                  <a:cubicBezTo>
                    <a:pt x="6" y="14"/>
                    <a:pt x="9" y="13"/>
                    <a:pt x="11" y="12"/>
                  </a:cubicBezTo>
                  <a:cubicBezTo>
                    <a:pt x="12" y="6"/>
                    <a:pt x="14" y="2"/>
                    <a:pt x="18" y="1"/>
                  </a:cubicBezTo>
                  <a:cubicBezTo>
                    <a:pt x="22" y="0"/>
                    <a:pt x="27" y="1"/>
                    <a:pt x="29" y="4"/>
                  </a:cubicBezTo>
                  <a:cubicBezTo>
                    <a:pt x="31" y="6"/>
                    <a:pt x="31" y="8"/>
                    <a:pt x="31" y="10"/>
                  </a:cubicBezTo>
                  <a:cubicBezTo>
                    <a:pt x="34" y="11"/>
                    <a:pt x="36" y="13"/>
                    <a:pt x="37" y="16"/>
                  </a:cubicBezTo>
                  <a:cubicBezTo>
                    <a:pt x="39" y="19"/>
                    <a:pt x="38" y="24"/>
                    <a:pt x="35" y="27"/>
                  </a:cubicBezTo>
                  <a:cubicBezTo>
                    <a:pt x="34" y="28"/>
                    <a:pt x="29" y="31"/>
                    <a:pt x="22" y="27"/>
                  </a:cubicBezTo>
                  <a:cubicBezTo>
                    <a:pt x="17" y="30"/>
                    <a:pt x="13" y="31"/>
                    <a:pt x="10" y="33"/>
                  </a:cubicBezTo>
                  <a:cubicBezTo>
                    <a:pt x="10" y="33"/>
                    <a:pt x="9" y="33"/>
                    <a:pt x="9" y="33"/>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36" name="Group 235"/>
          <p:cNvGrpSpPr/>
          <p:nvPr/>
        </p:nvGrpSpPr>
        <p:grpSpPr>
          <a:xfrm>
            <a:off x="8355989" y="5293321"/>
            <a:ext cx="308303" cy="398178"/>
            <a:chOff x="7688301" y="5412774"/>
            <a:chExt cx="308303" cy="398178"/>
          </a:xfrm>
        </p:grpSpPr>
        <p:sp>
          <p:nvSpPr>
            <p:cNvPr id="232" name="Freeform 43"/>
            <p:cNvSpPr>
              <a:spLocks noEditPoints="1"/>
            </p:cNvSpPr>
            <p:nvPr/>
          </p:nvSpPr>
          <p:spPr bwMode="auto">
            <a:xfrm>
              <a:off x="7688301" y="5567495"/>
              <a:ext cx="143344" cy="192263"/>
            </a:xfrm>
            <a:custGeom>
              <a:avLst/>
              <a:gdLst>
                <a:gd name="T0" fmla="*/ 26 w 53"/>
                <a:gd name="T1" fmla="*/ 6 h 71"/>
                <a:gd name="T2" fmla="*/ 6 w 53"/>
                <a:gd name="T3" fmla="*/ 38 h 71"/>
                <a:gd name="T4" fmla="*/ 26 w 53"/>
                <a:gd name="T5" fmla="*/ 65 h 71"/>
                <a:gd name="T6" fmla="*/ 47 w 53"/>
                <a:gd name="T7" fmla="*/ 38 h 71"/>
                <a:gd name="T8" fmla="*/ 26 w 53"/>
                <a:gd name="T9" fmla="*/ 6 h 71"/>
                <a:gd name="T10" fmla="*/ 26 w 53"/>
                <a:gd name="T11" fmla="*/ 71 h 71"/>
                <a:gd name="T12" fmla="*/ 0 w 53"/>
                <a:gd name="T13" fmla="*/ 38 h 71"/>
                <a:gd name="T14" fmla="*/ 26 w 53"/>
                <a:gd name="T15" fmla="*/ 0 h 71"/>
                <a:gd name="T16" fmla="*/ 53 w 53"/>
                <a:gd name="T17" fmla="*/ 38 h 71"/>
                <a:gd name="T18" fmla="*/ 26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6" y="6"/>
                  </a:moveTo>
                  <a:cubicBezTo>
                    <a:pt x="16" y="6"/>
                    <a:pt x="6" y="21"/>
                    <a:pt x="6" y="38"/>
                  </a:cubicBezTo>
                  <a:cubicBezTo>
                    <a:pt x="6" y="54"/>
                    <a:pt x="15" y="65"/>
                    <a:pt x="26" y="65"/>
                  </a:cubicBezTo>
                  <a:cubicBezTo>
                    <a:pt x="38" y="65"/>
                    <a:pt x="47" y="54"/>
                    <a:pt x="47" y="38"/>
                  </a:cubicBezTo>
                  <a:cubicBezTo>
                    <a:pt x="47" y="21"/>
                    <a:pt x="37" y="6"/>
                    <a:pt x="26" y="6"/>
                  </a:cubicBezTo>
                  <a:moveTo>
                    <a:pt x="26" y="71"/>
                  </a:moveTo>
                  <a:cubicBezTo>
                    <a:pt x="11" y="71"/>
                    <a:pt x="0" y="57"/>
                    <a:pt x="0" y="38"/>
                  </a:cubicBezTo>
                  <a:cubicBezTo>
                    <a:pt x="0" y="17"/>
                    <a:pt x="12" y="0"/>
                    <a:pt x="26" y="0"/>
                  </a:cubicBezTo>
                  <a:cubicBezTo>
                    <a:pt x="41" y="0"/>
                    <a:pt x="53" y="17"/>
                    <a:pt x="53" y="38"/>
                  </a:cubicBezTo>
                  <a:cubicBezTo>
                    <a:pt x="53" y="57"/>
                    <a:pt x="42" y="71"/>
                    <a:pt x="26" y="71"/>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44"/>
            <p:cNvSpPr>
              <a:spLocks noEditPoints="1"/>
            </p:cNvSpPr>
            <p:nvPr/>
          </p:nvSpPr>
          <p:spPr bwMode="auto">
            <a:xfrm>
              <a:off x="7853260" y="5618689"/>
              <a:ext cx="143344" cy="192263"/>
            </a:xfrm>
            <a:custGeom>
              <a:avLst/>
              <a:gdLst>
                <a:gd name="T0" fmla="*/ 27 w 53"/>
                <a:gd name="T1" fmla="*/ 6 h 71"/>
                <a:gd name="T2" fmla="*/ 6 w 53"/>
                <a:gd name="T3" fmla="*/ 38 h 71"/>
                <a:gd name="T4" fmla="*/ 27 w 53"/>
                <a:gd name="T5" fmla="*/ 65 h 71"/>
                <a:gd name="T6" fmla="*/ 47 w 53"/>
                <a:gd name="T7" fmla="*/ 38 h 71"/>
                <a:gd name="T8" fmla="*/ 27 w 53"/>
                <a:gd name="T9" fmla="*/ 6 h 71"/>
                <a:gd name="T10" fmla="*/ 27 w 53"/>
                <a:gd name="T11" fmla="*/ 71 h 71"/>
                <a:gd name="T12" fmla="*/ 0 w 53"/>
                <a:gd name="T13" fmla="*/ 38 h 71"/>
                <a:gd name="T14" fmla="*/ 27 w 53"/>
                <a:gd name="T15" fmla="*/ 0 h 71"/>
                <a:gd name="T16" fmla="*/ 53 w 53"/>
                <a:gd name="T17" fmla="*/ 38 h 71"/>
                <a:gd name="T18" fmla="*/ 27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7" y="6"/>
                  </a:moveTo>
                  <a:cubicBezTo>
                    <a:pt x="16" y="6"/>
                    <a:pt x="6" y="21"/>
                    <a:pt x="6" y="38"/>
                  </a:cubicBezTo>
                  <a:cubicBezTo>
                    <a:pt x="6" y="54"/>
                    <a:pt x="15" y="65"/>
                    <a:pt x="27" y="65"/>
                  </a:cubicBezTo>
                  <a:cubicBezTo>
                    <a:pt x="39" y="65"/>
                    <a:pt x="47" y="54"/>
                    <a:pt x="47" y="38"/>
                  </a:cubicBezTo>
                  <a:cubicBezTo>
                    <a:pt x="47" y="21"/>
                    <a:pt x="37" y="6"/>
                    <a:pt x="27" y="6"/>
                  </a:cubicBezTo>
                  <a:moveTo>
                    <a:pt x="27" y="71"/>
                  </a:moveTo>
                  <a:cubicBezTo>
                    <a:pt x="12" y="71"/>
                    <a:pt x="0" y="57"/>
                    <a:pt x="0" y="38"/>
                  </a:cubicBezTo>
                  <a:cubicBezTo>
                    <a:pt x="0" y="18"/>
                    <a:pt x="12" y="0"/>
                    <a:pt x="27" y="0"/>
                  </a:cubicBezTo>
                  <a:cubicBezTo>
                    <a:pt x="41" y="0"/>
                    <a:pt x="53" y="18"/>
                    <a:pt x="53" y="38"/>
                  </a:cubicBezTo>
                  <a:cubicBezTo>
                    <a:pt x="53" y="57"/>
                    <a:pt x="42" y="71"/>
                    <a:pt x="27" y="71"/>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45"/>
            <p:cNvSpPr>
              <a:spLocks noEditPoints="1"/>
            </p:cNvSpPr>
            <p:nvPr/>
          </p:nvSpPr>
          <p:spPr bwMode="auto">
            <a:xfrm>
              <a:off x="7810030" y="5412774"/>
              <a:ext cx="143344" cy="192263"/>
            </a:xfrm>
            <a:custGeom>
              <a:avLst/>
              <a:gdLst>
                <a:gd name="T0" fmla="*/ 27 w 53"/>
                <a:gd name="T1" fmla="*/ 6 h 71"/>
                <a:gd name="T2" fmla="*/ 6 w 53"/>
                <a:gd name="T3" fmla="*/ 38 h 71"/>
                <a:gd name="T4" fmla="*/ 27 w 53"/>
                <a:gd name="T5" fmla="*/ 65 h 71"/>
                <a:gd name="T6" fmla="*/ 47 w 53"/>
                <a:gd name="T7" fmla="*/ 38 h 71"/>
                <a:gd name="T8" fmla="*/ 27 w 53"/>
                <a:gd name="T9" fmla="*/ 6 h 71"/>
                <a:gd name="T10" fmla="*/ 27 w 53"/>
                <a:gd name="T11" fmla="*/ 71 h 71"/>
                <a:gd name="T12" fmla="*/ 0 w 53"/>
                <a:gd name="T13" fmla="*/ 38 h 71"/>
                <a:gd name="T14" fmla="*/ 27 w 53"/>
                <a:gd name="T15" fmla="*/ 0 h 71"/>
                <a:gd name="T16" fmla="*/ 53 w 53"/>
                <a:gd name="T17" fmla="*/ 38 h 71"/>
                <a:gd name="T18" fmla="*/ 27 w 53"/>
                <a:gd name="T1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1">
                  <a:moveTo>
                    <a:pt x="27" y="6"/>
                  </a:moveTo>
                  <a:cubicBezTo>
                    <a:pt x="16" y="6"/>
                    <a:pt x="6" y="21"/>
                    <a:pt x="6" y="38"/>
                  </a:cubicBezTo>
                  <a:cubicBezTo>
                    <a:pt x="6" y="53"/>
                    <a:pt x="15" y="65"/>
                    <a:pt x="27" y="65"/>
                  </a:cubicBezTo>
                  <a:cubicBezTo>
                    <a:pt x="39" y="65"/>
                    <a:pt x="47" y="53"/>
                    <a:pt x="47" y="38"/>
                  </a:cubicBezTo>
                  <a:cubicBezTo>
                    <a:pt x="47" y="21"/>
                    <a:pt x="38" y="6"/>
                    <a:pt x="27" y="6"/>
                  </a:cubicBezTo>
                  <a:moveTo>
                    <a:pt x="27" y="71"/>
                  </a:moveTo>
                  <a:cubicBezTo>
                    <a:pt x="12" y="71"/>
                    <a:pt x="0" y="57"/>
                    <a:pt x="0" y="38"/>
                  </a:cubicBezTo>
                  <a:cubicBezTo>
                    <a:pt x="0" y="17"/>
                    <a:pt x="13" y="0"/>
                    <a:pt x="27" y="0"/>
                  </a:cubicBezTo>
                  <a:cubicBezTo>
                    <a:pt x="41" y="0"/>
                    <a:pt x="53" y="17"/>
                    <a:pt x="53" y="38"/>
                  </a:cubicBezTo>
                  <a:cubicBezTo>
                    <a:pt x="53" y="57"/>
                    <a:pt x="42" y="71"/>
                    <a:pt x="27" y="71"/>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39" name="Freeform 18"/>
          <p:cNvSpPr>
            <a:spLocks/>
          </p:cNvSpPr>
          <p:nvPr/>
        </p:nvSpPr>
        <p:spPr bwMode="auto">
          <a:xfrm rot="10800000">
            <a:off x="6090357" y="5317474"/>
            <a:ext cx="1126494" cy="641772"/>
          </a:xfrm>
          <a:custGeom>
            <a:avLst/>
            <a:gdLst>
              <a:gd name="T0" fmla="*/ 121 w 735"/>
              <a:gd name="T1" fmla="*/ 417 h 417"/>
              <a:gd name="T2" fmla="*/ 116 w 735"/>
              <a:gd name="T3" fmla="*/ 414 h 417"/>
              <a:gd name="T4" fmla="*/ 1 w 735"/>
              <a:gd name="T5" fmla="*/ 212 h 417"/>
              <a:gd name="T6" fmla="*/ 1 w 735"/>
              <a:gd name="T7" fmla="*/ 206 h 417"/>
              <a:gd name="T8" fmla="*/ 116 w 735"/>
              <a:gd name="T9" fmla="*/ 4 h 417"/>
              <a:gd name="T10" fmla="*/ 123 w 735"/>
              <a:gd name="T11" fmla="*/ 1 h 417"/>
              <a:gd name="T12" fmla="*/ 127 w 735"/>
              <a:gd name="T13" fmla="*/ 7 h 417"/>
              <a:gd name="T14" fmla="*/ 127 w 735"/>
              <a:gd name="T15" fmla="*/ 84 h 417"/>
              <a:gd name="T16" fmla="*/ 729 w 735"/>
              <a:gd name="T17" fmla="*/ 84 h 417"/>
              <a:gd name="T18" fmla="*/ 735 w 735"/>
              <a:gd name="T19" fmla="*/ 90 h 417"/>
              <a:gd name="T20" fmla="*/ 729 w 735"/>
              <a:gd name="T21" fmla="*/ 96 h 417"/>
              <a:gd name="T22" fmla="*/ 121 w 735"/>
              <a:gd name="T23" fmla="*/ 96 h 417"/>
              <a:gd name="T24" fmla="*/ 115 w 735"/>
              <a:gd name="T25" fmla="*/ 90 h 417"/>
              <a:gd name="T26" fmla="*/ 115 w 735"/>
              <a:gd name="T27" fmla="*/ 30 h 417"/>
              <a:gd name="T28" fmla="*/ 13 w 735"/>
              <a:gd name="T29" fmla="*/ 209 h 417"/>
              <a:gd name="T30" fmla="*/ 115 w 735"/>
              <a:gd name="T31" fmla="*/ 388 h 417"/>
              <a:gd name="T32" fmla="*/ 115 w 735"/>
              <a:gd name="T33" fmla="*/ 329 h 417"/>
              <a:gd name="T34" fmla="*/ 121 w 735"/>
              <a:gd name="T35" fmla="*/ 323 h 417"/>
              <a:gd name="T36" fmla="*/ 729 w 735"/>
              <a:gd name="T37" fmla="*/ 323 h 417"/>
              <a:gd name="T38" fmla="*/ 735 w 735"/>
              <a:gd name="T39" fmla="*/ 329 h 417"/>
              <a:gd name="T40" fmla="*/ 729 w 735"/>
              <a:gd name="T41" fmla="*/ 335 h 417"/>
              <a:gd name="T42" fmla="*/ 127 w 735"/>
              <a:gd name="T43" fmla="*/ 335 h 417"/>
              <a:gd name="T44" fmla="*/ 127 w 735"/>
              <a:gd name="T45" fmla="*/ 411 h 417"/>
              <a:gd name="T46" fmla="*/ 123 w 735"/>
              <a:gd name="T47" fmla="*/ 417 h 417"/>
              <a:gd name="T48" fmla="*/ 121 w 735"/>
              <a:gd name="T49"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5" h="417">
                <a:moveTo>
                  <a:pt x="121" y="417"/>
                </a:moveTo>
                <a:cubicBezTo>
                  <a:pt x="119" y="417"/>
                  <a:pt x="117" y="416"/>
                  <a:pt x="116" y="414"/>
                </a:cubicBezTo>
                <a:cubicBezTo>
                  <a:pt x="1" y="212"/>
                  <a:pt x="1" y="212"/>
                  <a:pt x="1" y="212"/>
                </a:cubicBezTo>
                <a:cubicBezTo>
                  <a:pt x="0" y="210"/>
                  <a:pt x="0" y="208"/>
                  <a:pt x="1" y="206"/>
                </a:cubicBezTo>
                <a:cubicBezTo>
                  <a:pt x="116" y="4"/>
                  <a:pt x="116" y="4"/>
                  <a:pt x="116" y="4"/>
                </a:cubicBezTo>
                <a:cubicBezTo>
                  <a:pt x="117" y="2"/>
                  <a:pt x="120" y="0"/>
                  <a:pt x="123" y="1"/>
                </a:cubicBezTo>
                <a:cubicBezTo>
                  <a:pt x="126" y="2"/>
                  <a:pt x="127" y="4"/>
                  <a:pt x="127" y="7"/>
                </a:cubicBezTo>
                <a:cubicBezTo>
                  <a:pt x="127" y="84"/>
                  <a:pt x="127" y="84"/>
                  <a:pt x="127" y="84"/>
                </a:cubicBezTo>
                <a:cubicBezTo>
                  <a:pt x="729" y="84"/>
                  <a:pt x="729" y="84"/>
                  <a:pt x="729" y="84"/>
                </a:cubicBezTo>
                <a:cubicBezTo>
                  <a:pt x="732" y="84"/>
                  <a:pt x="735" y="86"/>
                  <a:pt x="735" y="90"/>
                </a:cubicBezTo>
                <a:cubicBezTo>
                  <a:pt x="735" y="93"/>
                  <a:pt x="732" y="96"/>
                  <a:pt x="729" y="96"/>
                </a:cubicBezTo>
                <a:cubicBezTo>
                  <a:pt x="121" y="96"/>
                  <a:pt x="121" y="96"/>
                  <a:pt x="121" y="96"/>
                </a:cubicBezTo>
                <a:cubicBezTo>
                  <a:pt x="118" y="96"/>
                  <a:pt x="115" y="93"/>
                  <a:pt x="115" y="90"/>
                </a:cubicBezTo>
                <a:cubicBezTo>
                  <a:pt x="115" y="30"/>
                  <a:pt x="115" y="30"/>
                  <a:pt x="115" y="30"/>
                </a:cubicBezTo>
                <a:cubicBezTo>
                  <a:pt x="13" y="209"/>
                  <a:pt x="13" y="209"/>
                  <a:pt x="13" y="209"/>
                </a:cubicBezTo>
                <a:cubicBezTo>
                  <a:pt x="115" y="388"/>
                  <a:pt x="115" y="388"/>
                  <a:pt x="115" y="388"/>
                </a:cubicBezTo>
                <a:cubicBezTo>
                  <a:pt x="115" y="329"/>
                  <a:pt x="115" y="329"/>
                  <a:pt x="115" y="329"/>
                </a:cubicBezTo>
                <a:cubicBezTo>
                  <a:pt x="115" y="325"/>
                  <a:pt x="118" y="323"/>
                  <a:pt x="121" y="323"/>
                </a:cubicBezTo>
                <a:cubicBezTo>
                  <a:pt x="729" y="323"/>
                  <a:pt x="729" y="323"/>
                  <a:pt x="729" y="323"/>
                </a:cubicBezTo>
                <a:cubicBezTo>
                  <a:pt x="732" y="323"/>
                  <a:pt x="735" y="325"/>
                  <a:pt x="735" y="329"/>
                </a:cubicBezTo>
                <a:cubicBezTo>
                  <a:pt x="735" y="332"/>
                  <a:pt x="732" y="335"/>
                  <a:pt x="729" y="335"/>
                </a:cubicBezTo>
                <a:cubicBezTo>
                  <a:pt x="127" y="335"/>
                  <a:pt x="127" y="335"/>
                  <a:pt x="127" y="335"/>
                </a:cubicBezTo>
                <a:cubicBezTo>
                  <a:pt x="127" y="411"/>
                  <a:pt x="127" y="411"/>
                  <a:pt x="127" y="411"/>
                </a:cubicBezTo>
                <a:cubicBezTo>
                  <a:pt x="127" y="414"/>
                  <a:pt x="126" y="416"/>
                  <a:pt x="123" y="417"/>
                </a:cubicBezTo>
                <a:cubicBezTo>
                  <a:pt x="122" y="417"/>
                  <a:pt x="122" y="417"/>
                  <a:pt x="121" y="41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33540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Colour scheme and sequence</a:t>
            </a:r>
            <a:endParaRPr lang="en-GB" noProof="0" dirty="0"/>
          </a:p>
        </p:txBody>
      </p:sp>
      <p:sp>
        <p:nvSpPr>
          <p:cNvPr id="6" name="Slide Number Placeholder 5"/>
          <p:cNvSpPr>
            <a:spLocks noGrp="1"/>
          </p:cNvSpPr>
          <p:nvPr>
            <p:ph type="sldNum" sz="quarter" idx="4"/>
          </p:nvPr>
        </p:nvSpPr>
        <p:spPr/>
        <p:txBody>
          <a:bodyPr/>
          <a:lstStyle/>
          <a:p>
            <a:fld id="{6FE9439A-A3D1-4657-8245-D4D0C848B9B9}" type="slidenum">
              <a:rPr lang="en-GB" smtClean="0"/>
              <a:pPr/>
              <a:t>15</a:t>
            </a:fld>
            <a:endParaRPr lang="en-GB" dirty="0"/>
          </a:p>
        </p:txBody>
      </p:sp>
      <p:sp>
        <p:nvSpPr>
          <p:cNvPr id="13" name="Rectangle 12"/>
          <p:cNvSpPr/>
          <p:nvPr>
            <p:custDataLst>
              <p:tags r:id="rId1"/>
            </p:custDataLst>
          </p:nvPr>
        </p:nvSpPr>
        <p:spPr>
          <a:xfrm>
            <a:off x="554370" y="1827919"/>
            <a:ext cx="1045409" cy="1045409"/>
          </a:xfrm>
          <a:prstGeom prst="rect">
            <a:avLst/>
          </a:prstGeom>
          <a:solidFill>
            <a:srgbClr val="E35205"/>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227</a:t>
            </a:r>
          </a:p>
          <a:p>
            <a:r>
              <a:rPr lang="en-GB" sz="1000" smtClean="0"/>
              <a:t>82</a:t>
            </a:r>
          </a:p>
          <a:p>
            <a:r>
              <a:rPr lang="en-GB" sz="1000" smtClean="0"/>
              <a:t>5</a:t>
            </a:r>
            <a:endParaRPr lang="en-GB" sz="1000"/>
          </a:p>
        </p:txBody>
      </p:sp>
      <p:sp>
        <p:nvSpPr>
          <p:cNvPr id="14" name="TextBox 13"/>
          <p:cNvSpPr txBox="1"/>
          <p:nvPr>
            <p:custDataLst>
              <p:tags r:id="rId2"/>
            </p:custDataLst>
          </p:nvPr>
        </p:nvSpPr>
        <p:spPr>
          <a:xfrm>
            <a:off x="539750" y="2873328"/>
            <a:ext cx="1113595" cy="442025"/>
          </a:xfrm>
          <a:prstGeom prst="rect">
            <a:avLst/>
          </a:prstGeom>
          <a:noFill/>
        </p:spPr>
        <p:txBody>
          <a:bodyPr vert="horz" lIns="0" rtlCol="0">
            <a:spAutoFit/>
          </a:bodyPr>
          <a:lstStyle/>
          <a:p>
            <a:r>
              <a:rPr lang="en-GB" sz="1000" dirty="0" smtClean="0"/>
              <a:t>1. </a:t>
            </a:r>
            <a:br>
              <a:rPr lang="en-GB" sz="1000" dirty="0" smtClean="0"/>
            </a:br>
            <a:r>
              <a:rPr lang="en-GB" sz="1000" dirty="0" smtClean="0"/>
              <a:t>MS Orange</a:t>
            </a:r>
            <a:endParaRPr lang="en-GB" sz="1000" dirty="0"/>
          </a:p>
        </p:txBody>
      </p:sp>
      <p:sp>
        <p:nvSpPr>
          <p:cNvPr id="15" name="Rectangle 14"/>
          <p:cNvSpPr/>
          <p:nvPr>
            <p:custDataLst>
              <p:tags r:id="rId3"/>
            </p:custDataLst>
          </p:nvPr>
        </p:nvSpPr>
        <p:spPr>
          <a:xfrm>
            <a:off x="1730455" y="1827919"/>
            <a:ext cx="1045409" cy="1045409"/>
          </a:xfrm>
          <a:prstGeom prst="rect">
            <a:avLst/>
          </a:prstGeom>
          <a:solidFill>
            <a:srgbClr val="6E2B6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110</a:t>
            </a:r>
          </a:p>
          <a:p>
            <a:r>
              <a:rPr lang="en-GB" sz="1000" smtClean="0"/>
              <a:t>43</a:t>
            </a:r>
          </a:p>
          <a:p>
            <a:r>
              <a:rPr lang="en-GB" sz="1000" smtClean="0"/>
              <a:t>98</a:t>
            </a:r>
            <a:endParaRPr lang="en-GB" sz="1000"/>
          </a:p>
        </p:txBody>
      </p:sp>
      <p:sp>
        <p:nvSpPr>
          <p:cNvPr id="16" name="TextBox 15"/>
          <p:cNvSpPr txBox="1"/>
          <p:nvPr>
            <p:custDataLst>
              <p:tags r:id="rId4"/>
            </p:custDataLst>
          </p:nvPr>
        </p:nvSpPr>
        <p:spPr>
          <a:xfrm>
            <a:off x="1715835" y="2873328"/>
            <a:ext cx="1113595" cy="442025"/>
          </a:xfrm>
          <a:prstGeom prst="rect">
            <a:avLst/>
          </a:prstGeom>
          <a:noFill/>
        </p:spPr>
        <p:txBody>
          <a:bodyPr vert="horz" lIns="0" rtlCol="0">
            <a:spAutoFit/>
          </a:bodyPr>
          <a:lstStyle/>
          <a:p>
            <a:r>
              <a:rPr lang="en-GB" sz="1000" dirty="0" smtClean="0"/>
              <a:t>2.</a:t>
            </a:r>
          </a:p>
          <a:p>
            <a:r>
              <a:rPr lang="en-GB" sz="1000" dirty="0" smtClean="0"/>
              <a:t>MS Aubergine</a:t>
            </a:r>
            <a:endParaRPr lang="en-GB" sz="1000" dirty="0"/>
          </a:p>
        </p:txBody>
      </p:sp>
      <p:sp>
        <p:nvSpPr>
          <p:cNvPr id="17" name="Rectangle 16"/>
          <p:cNvSpPr/>
          <p:nvPr>
            <p:custDataLst>
              <p:tags r:id="rId5"/>
            </p:custDataLst>
          </p:nvPr>
        </p:nvSpPr>
        <p:spPr>
          <a:xfrm>
            <a:off x="2906540" y="1827919"/>
            <a:ext cx="1045409" cy="1045409"/>
          </a:xfrm>
          <a:prstGeom prst="rect">
            <a:avLst/>
          </a:prstGeom>
          <a:solidFill>
            <a:srgbClr val="4F758B"/>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79</a:t>
            </a:r>
          </a:p>
          <a:p>
            <a:r>
              <a:rPr lang="en-GB" sz="1000" smtClean="0"/>
              <a:t>117</a:t>
            </a:r>
          </a:p>
          <a:p>
            <a:r>
              <a:rPr lang="en-GB" sz="1000" smtClean="0"/>
              <a:t>139</a:t>
            </a:r>
            <a:endParaRPr lang="en-GB" sz="1000"/>
          </a:p>
        </p:txBody>
      </p:sp>
      <p:sp>
        <p:nvSpPr>
          <p:cNvPr id="18" name="TextBox 17"/>
          <p:cNvSpPr txBox="1"/>
          <p:nvPr>
            <p:custDataLst>
              <p:tags r:id="rId6"/>
            </p:custDataLst>
          </p:nvPr>
        </p:nvSpPr>
        <p:spPr>
          <a:xfrm>
            <a:off x="2891920" y="2873328"/>
            <a:ext cx="1113595" cy="442025"/>
          </a:xfrm>
          <a:prstGeom prst="rect">
            <a:avLst/>
          </a:prstGeom>
          <a:noFill/>
        </p:spPr>
        <p:txBody>
          <a:bodyPr vert="horz" lIns="0" rtlCol="0">
            <a:spAutoFit/>
          </a:bodyPr>
          <a:lstStyle/>
          <a:p>
            <a:r>
              <a:rPr lang="en-GB" sz="1000" dirty="0" smtClean="0"/>
              <a:t>3.</a:t>
            </a:r>
          </a:p>
          <a:p>
            <a:r>
              <a:rPr lang="en-GB" sz="1000" dirty="0" smtClean="0"/>
              <a:t>Slate Blue</a:t>
            </a:r>
            <a:endParaRPr lang="en-GB" sz="1000" dirty="0"/>
          </a:p>
        </p:txBody>
      </p:sp>
      <p:sp>
        <p:nvSpPr>
          <p:cNvPr id="19" name="Rectangle 18"/>
          <p:cNvSpPr/>
          <p:nvPr>
            <p:custDataLst>
              <p:tags r:id="rId7"/>
            </p:custDataLst>
          </p:nvPr>
        </p:nvSpPr>
        <p:spPr>
          <a:xfrm>
            <a:off x="4082625" y="1827919"/>
            <a:ext cx="1045409" cy="1045409"/>
          </a:xfrm>
          <a:prstGeom prst="rect">
            <a:avLst/>
          </a:prstGeom>
          <a:solidFill>
            <a:srgbClr val="009CA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0</a:t>
            </a:r>
          </a:p>
          <a:p>
            <a:r>
              <a:rPr lang="en-GB" sz="1000" smtClean="0"/>
              <a:t>156</a:t>
            </a:r>
          </a:p>
          <a:p>
            <a:r>
              <a:rPr lang="en-GB" sz="1000" smtClean="0"/>
              <a:t>166</a:t>
            </a:r>
            <a:endParaRPr lang="en-GB" sz="1000"/>
          </a:p>
        </p:txBody>
      </p:sp>
      <p:sp>
        <p:nvSpPr>
          <p:cNvPr id="20" name="TextBox 19"/>
          <p:cNvSpPr txBox="1"/>
          <p:nvPr>
            <p:custDataLst>
              <p:tags r:id="rId8"/>
            </p:custDataLst>
          </p:nvPr>
        </p:nvSpPr>
        <p:spPr>
          <a:xfrm>
            <a:off x="4068005" y="2873328"/>
            <a:ext cx="1113595" cy="442025"/>
          </a:xfrm>
          <a:prstGeom prst="rect">
            <a:avLst/>
          </a:prstGeom>
          <a:noFill/>
        </p:spPr>
        <p:txBody>
          <a:bodyPr vert="horz" lIns="0" rtlCol="0">
            <a:spAutoFit/>
          </a:bodyPr>
          <a:lstStyle/>
          <a:p>
            <a:r>
              <a:rPr lang="en-GB" sz="1000" dirty="0" smtClean="0"/>
              <a:t>4.</a:t>
            </a:r>
          </a:p>
          <a:p>
            <a:r>
              <a:rPr lang="en-GB" sz="1000" dirty="0" smtClean="0"/>
              <a:t>Teal</a:t>
            </a:r>
            <a:endParaRPr lang="en-GB" sz="1000" dirty="0"/>
          </a:p>
        </p:txBody>
      </p:sp>
      <p:sp>
        <p:nvSpPr>
          <p:cNvPr id="21" name="Rectangle 20"/>
          <p:cNvSpPr/>
          <p:nvPr>
            <p:custDataLst>
              <p:tags r:id="rId9"/>
            </p:custDataLst>
          </p:nvPr>
        </p:nvSpPr>
        <p:spPr>
          <a:xfrm>
            <a:off x="564720" y="3918736"/>
            <a:ext cx="1045409" cy="1045409"/>
          </a:xfrm>
          <a:prstGeom prst="rect">
            <a:avLst/>
          </a:prstGeom>
          <a:solidFill>
            <a:srgbClr val="F7A17A"/>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247</a:t>
            </a:r>
          </a:p>
          <a:p>
            <a:r>
              <a:rPr lang="en-GB" sz="1000" smtClean="0"/>
              <a:t>161</a:t>
            </a:r>
          </a:p>
          <a:p>
            <a:r>
              <a:rPr lang="en-GB" sz="1000" smtClean="0"/>
              <a:t>122</a:t>
            </a:r>
            <a:endParaRPr lang="en-GB" sz="1000"/>
          </a:p>
        </p:txBody>
      </p:sp>
      <p:sp>
        <p:nvSpPr>
          <p:cNvPr id="22" name="TextBox 21"/>
          <p:cNvSpPr txBox="1"/>
          <p:nvPr>
            <p:custDataLst>
              <p:tags r:id="rId10"/>
            </p:custDataLst>
          </p:nvPr>
        </p:nvSpPr>
        <p:spPr>
          <a:xfrm>
            <a:off x="550099" y="4964145"/>
            <a:ext cx="1113595" cy="612033"/>
          </a:xfrm>
          <a:prstGeom prst="rect">
            <a:avLst/>
          </a:prstGeom>
          <a:noFill/>
        </p:spPr>
        <p:txBody>
          <a:bodyPr vert="horz" lIns="0" rtlCol="0">
            <a:spAutoFit/>
          </a:bodyPr>
          <a:lstStyle/>
          <a:p>
            <a:r>
              <a:rPr lang="en-GB" sz="1000" dirty="0" smtClean="0"/>
              <a:t>5. </a:t>
            </a:r>
          </a:p>
          <a:p>
            <a:r>
              <a:rPr lang="en-GB" sz="1000" dirty="0" smtClean="0"/>
              <a:t>MS Orange tint</a:t>
            </a:r>
            <a:endParaRPr lang="en-GB" sz="1000" dirty="0"/>
          </a:p>
        </p:txBody>
      </p:sp>
      <p:sp>
        <p:nvSpPr>
          <p:cNvPr id="23" name="Rectangle 22"/>
          <p:cNvSpPr/>
          <p:nvPr>
            <p:custDataLst>
              <p:tags r:id="rId11"/>
            </p:custDataLst>
          </p:nvPr>
        </p:nvSpPr>
        <p:spPr>
          <a:xfrm>
            <a:off x="1740805" y="3918736"/>
            <a:ext cx="1045409" cy="1045409"/>
          </a:xfrm>
          <a:prstGeom prst="rect">
            <a:avLst/>
          </a:prstGeom>
          <a:solidFill>
            <a:srgbClr val="A676A5"/>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t>166</a:t>
            </a:r>
          </a:p>
          <a:p>
            <a:r>
              <a:rPr lang="en-GB" sz="1000" dirty="0" smtClean="0"/>
              <a:t>118</a:t>
            </a:r>
          </a:p>
          <a:p>
            <a:r>
              <a:rPr lang="en-GB" sz="1000" dirty="0" smtClean="0"/>
              <a:t>165</a:t>
            </a:r>
            <a:endParaRPr lang="en-GB" sz="1000" dirty="0"/>
          </a:p>
        </p:txBody>
      </p:sp>
      <p:sp>
        <p:nvSpPr>
          <p:cNvPr id="24" name="TextBox 23"/>
          <p:cNvSpPr txBox="1"/>
          <p:nvPr>
            <p:custDataLst>
              <p:tags r:id="rId12"/>
            </p:custDataLst>
          </p:nvPr>
        </p:nvSpPr>
        <p:spPr>
          <a:xfrm>
            <a:off x="1726184" y="4964145"/>
            <a:ext cx="1113595" cy="612033"/>
          </a:xfrm>
          <a:prstGeom prst="rect">
            <a:avLst/>
          </a:prstGeom>
          <a:noFill/>
        </p:spPr>
        <p:txBody>
          <a:bodyPr vert="horz" lIns="0" rtlCol="0">
            <a:spAutoFit/>
          </a:bodyPr>
          <a:lstStyle/>
          <a:p>
            <a:r>
              <a:rPr lang="en-GB" sz="1000" dirty="0" smtClean="0"/>
              <a:t>6.</a:t>
            </a:r>
          </a:p>
          <a:p>
            <a:r>
              <a:rPr lang="en-GB" sz="1000" dirty="0" smtClean="0"/>
              <a:t>MS Aubergine</a:t>
            </a:r>
          </a:p>
          <a:p>
            <a:r>
              <a:rPr lang="en-GB" sz="1000" dirty="0" smtClean="0"/>
              <a:t>tint</a:t>
            </a:r>
            <a:endParaRPr lang="en-GB" sz="1000" dirty="0"/>
          </a:p>
        </p:txBody>
      </p:sp>
      <p:sp>
        <p:nvSpPr>
          <p:cNvPr id="25" name="Rectangle 24"/>
          <p:cNvSpPr/>
          <p:nvPr>
            <p:custDataLst>
              <p:tags r:id="rId13"/>
            </p:custDataLst>
          </p:nvPr>
        </p:nvSpPr>
        <p:spPr>
          <a:xfrm>
            <a:off x="2902054" y="3918736"/>
            <a:ext cx="1045409" cy="1045409"/>
          </a:xfrm>
          <a:prstGeom prst="rect">
            <a:avLst/>
          </a:prstGeom>
          <a:solidFill>
            <a:srgbClr val="88A0A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136</a:t>
            </a:r>
          </a:p>
          <a:p>
            <a:r>
              <a:rPr lang="en-GB" sz="1000" smtClean="0"/>
              <a:t>160</a:t>
            </a:r>
          </a:p>
          <a:p>
            <a:r>
              <a:rPr lang="en-GB" sz="1000" smtClean="0"/>
              <a:t>175</a:t>
            </a:r>
            <a:endParaRPr lang="en-GB" sz="1000"/>
          </a:p>
        </p:txBody>
      </p:sp>
      <p:sp>
        <p:nvSpPr>
          <p:cNvPr id="26" name="TextBox 25"/>
          <p:cNvSpPr txBox="1"/>
          <p:nvPr>
            <p:custDataLst>
              <p:tags r:id="rId14"/>
            </p:custDataLst>
          </p:nvPr>
        </p:nvSpPr>
        <p:spPr>
          <a:xfrm>
            <a:off x="2887434" y="4964145"/>
            <a:ext cx="1113595" cy="612033"/>
          </a:xfrm>
          <a:prstGeom prst="rect">
            <a:avLst/>
          </a:prstGeom>
          <a:noFill/>
        </p:spPr>
        <p:txBody>
          <a:bodyPr vert="horz" lIns="0" rtlCol="0">
            <a:spAutoFit/>
          </a:bodyPr>
          <a:lstStyle/>
          <a:p>
            <a:r>
              <a:rPr lang="en-GB" sz="1000" dirty="0" smtClean="0"/>
              <a:t>7.</a:t>
            </a:r>
            <a:br>
              <a:rPr lang="en-GB" sz="1000" dirty="0" smtClean="0"/>
            </a:br>
            <a:r>
              <a:rPr lang="en-GB" sz="1000" dirty="0" smtClean="0"/>
              <a:t>Slate Blue </a:t>
            </a:r>
            <a:br>
              <a:rPr lang="en-GB" sz="1000" dirty="0" smtClean="0"/>
            </a:br>
            <a:r>
              <a:rPr lang="en-GB" sz="1000" dirty="0" smtClean="0"/>
              <a:t>tint</a:t>
            </a:r>
            <a:endParaRPr lang="en-GB" sz="1000" dirty="0"/>
          </a:p>
        </p:txBody>
      </p:sp>
      <p:sp>
        <p:nvSpPr>
          <p:cNvPr id="27" name="Rectangle 26"/>
          <p:cNvSpPr/>
          <p:nvPr>
            <p:custDataLst>
              <p:tags r:id="rId15"/>
            </p:custDataLst>
          </p:nvPr>
        </p:nvSpPr>
        <p:spPr>
          <a:xfrm>
            <a:off x="4078139" y="3918736"/>
            <a:ext cx="1045409" cy="1045409"/>
          </a:xfrm>
          <a:prstGeom prst="rect">
            <a:avLst/>
          </a:prstGeom>
          <a:solidFill>
            <a:srgbClr val="5DC4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smtClean="0"/>
              <a:t>93</a:t>
            </a:r>
          </a:p>
          <a:p>
            <a:r>
              <a:rPr lang="en-GB" sz="1000" smtClean="0"/>
              <a:t>196</a:t>
            </a:r>
          </a:p>
          <a:p>
            <a:r>
              <a:rPr lang="en-GB" sz="1000" smtClean="0"/>
              <a:t>207</a:t>
            </a:r>
            <a:endParaRPr lang="en-GB" sz="1000"/>
          </a:p>
        </p:txBody>
      </p:sp>
      <p:sp>
        <p:nvSpPr>
          <p:cNvPr id="28" name="TextBox 27"/>
          <p:cNvSpPr txBox="1"/>
          <p:nvPr>
            <p:custDataLst>
              <p:tags r:id="rId16"/>
            </p:custDataLst>
          </p:nvPr>
        </p:nvSpPr>
        <p:spPr>
          <a:xfrm>
            <a:off x="4063519" y="4964145"/>
            <a:ext cx="1113595" cy="612033"/>
          </a:xfrm>
          <a:prstGeom prst="rect">
            <a:avLst/>
          </a:prstGeom>
          <a:noFill/>
        </p:spPr>
        <p:txBody>
          <a:bodyPr vert="horz" lIns="0" rtlCol="0">
            <a:spAutoFit/>
          </a:bodyPr>
          <a:lstStyle/>
          <a:p>
            <a:r>
              <a:rPr lang="en-GB" sz="1000" dirty="0" smtClean="0"/>
              <a:t>8.</a:t>
            </a:r>
            <a:br>
              <a:rPr lang="en-GB" sz="1000" dirty="0" smtClean="0"/>
            </a:br>
            <a:r>
              <a:rPr lang="en-GB" sz="1000" dirty="0" smtClean="0"/>
              <a:t>Teal</a:t>
            </a:r>
          </a:p>
          <a:p>
            <a:r>
              <a:rPr lang="en-GB" sz="1000" dirty="0" smtClean="0"/>
              <a:t>tint</a:t>
            </a:r>
            <a:endParaRPr lang="en-GB" sz="1000" dirty="0"/>
          </a:p>
        </p:txBody>
      </p:sp>
    </p:spTree>
    <p:extLst>
      <p:ext uri="{BB962C8B-B14F-4D97-AF65-F5344CB8AC3E}">
        <p14:creationId xmlns:p14="http://schemas.microsoft.com/office/powerpoint/2010/main" val="1144120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noProof="0" dirty="0" smtClean="0"/>
              <a:t>Divider slide 1</a:t>
            </a:r>
            <a:endParaRPr lang="en-GB" noProof="0" dirty="0"/>
          </a:p>
        </p:txBody>
      </p:sp>
    </p:spTree>
    <p:extLst>
      <p:ext uri="{BB962C8B-B14F-4D97-AF65-F5344CB8AC3E}">
        <p14:creationId xmlns:p14="http://schemas.microsoft.com/office/powerpoint/2010/main" val="3778728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Divider slide 2</a:t>
            </a:r>
          </a:p>
        </p:txBody>
      </p:sp>
    </p:spTree>
    <p:extLst>
      <p:ext uri="{BB962C8B-B14F-4D97-AF65-F5344CB8AC3E}">
        <p14:creationId xmlns:p14="http://schemas.microsoft.com/office/powerpoint/2010/main" val="2980338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Divider slide 3</a:t>
            </a:r>
            <a:endParaRPr lang="en-GB" dirty="0"/>
          </a:p>
        </p:txBody>
      </p:sp>
    </p:spTree>
    <p:extLst>
      <p:ext uri="{BB962C8B-B14F-4D97-AF65-F5344CB8AC3E}">
        <p14:creationId xmlns:p14="http://schemas.microsoft.com/office/powerpoint/2010/main" val="1420875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Sample charts</a:t>
            </a:r>
            <a:endParaRPr lang="en-GB" noProof="0" dirty="0"/>
          </a:p>
        </p:txBody>
      </p:sp>
      <p:sp>
        <p:nvSpPr>
          <p:cNvPr id="3" name="Content Placeholder 2"/>
          <p:cNvSpPr>
            <a:spLocks noGrp="1"/>
          </p:cNvSpPr>
          <p:nvPr>
            <p:ph sz="half" idx="1"/>
          </p:nvPr>
        </p:nvSpPr>
        <p:spPr/>
        <p:txBody>
          <a:bodyPr/>
          <a:lstStyle/>
          <a:p>
            <a:pPr lvl="2"/>
            <a:r>
              <a:rPr lang="en-GB" noProof="0" dirty="0" smtClean="0"/>
              <a:t>This template features a sample line, column, bar and pie chart over the next few slides</a:t>
            </a:r>
          </a:p>
          <a:p>
            <a:pPr lvl="2"/>
            <a:r>
              <a:rPr lang="en-GB" noProof="0" dirty="0" smtClean="0"/>
              <a:t>These charts are included so you can see how the charts should look in the MS Society style</a:t>
            </a:r>
          </a:p>
          <a:p>
            <a:endParaRPr lang="en-GB" noProof="0" dirty="0"/>
          </a:p>
        </p:txBody>
      </p:sp>
      <p:sp>
        <p:nvSpPr>
          <p:cNvPr id="7" name="Content Placeholder 6"/>
          <p:cNvSpPr>
            <a:spLocks noGrp="1"/>
          </p:cNvSpPr>
          <p:nvPr>
            <p:ph sz="half" idx="2"/>
          </p:nvPr>
        </p:nvSpPr>
        <p:spPr/>
        <p:txBody>
          <a:bodyPr/>
          <a:lstStyle/>
          <a:p>
            <a:pPr lvl="2"/>
            <a:r>
              <a:rPr lang="en-GB" dirty="0"/>
              <a:t>The four sample charts feature up to 8 data series and these are displayed using a specific sequence of MS Society brand colours:</a:t>
            </a:r>
          </a:p>
        </p:txBody>
      </p:sp>
      <p:sp>
        <p:nvSpPr>
          <p:cNvPr id="6" name="Slide Number Placeholder 5"/>
          <p:cNvSpPr>
            <a:spLocks noGrp="1"/>
          </p:cNvSpPr>
          <p:nvPr>
            <p:ph type="sldNum" sz="quarter" idx="4"/>
          </p:nvPr>
        </p:nvSpPr>
        <p:spPr/>
        <p:txBody>
          <a:bodyPr/>
          <a:lstStyle/>
          <a:p>
            <a:fld id="{6FE9439A-A3D1-4657-8245-D4D0C848B9B9}" type="slidenum">
              <a:rPr lang="en-GB" smtClean="0"/>
              <a:pPr/>
              <a:t>19</a:t>
            </a:fld>
            <a:endParaRPr lang="en-GB"/>
          </a:p>
        </p:txBody>
      </p:sp>
      <p:grpSp>
        <p:nvGrpSpPr>
          <p:cNvPr id="35" name="Group 34"/>
          <p:cNvGrpSpPr/>
          <p:nvPr/>
        </p:nvGrpSpPr>
        <p:grpSpPr>
          <a:xfrm>
            <a:off x="5227545" y="3321050"/>
            <a:ext cx="3297213" cy="2317795"/>
            <a:chOff x="811278" y="3607661"/>
            <a:chExt cx="3092824" cy="2174118"/>
          </a:xfrm>
        </p:grpSpPr>
        <p:sp>
          <p:nvSpPr>
            <p:cNvPr id="36" name="Rectangle 35"/>
            <p:cNvSpPr/>
            <p:nvPr/>
          </p:nvSpPr>
          <p:spPr>
            <a:xfrm>
              <a:off x="811278" y="3821307"/>
              <a:ext cx="632012" cy="632012"/>
            </a:xfrm>
            <a:prstGeom prst="rect">
              <a:avLst/>
            </a:prstGeom>
            <a:solidFill>
              <a:srgbClr val="E352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227</a:t>
              </a:r>
              <a:endParaRPr lang="en-GB" sz="1000" dirty="0">
                <a:solidFill>
                  <a:schemeClr val="bg1"/>
                </a:solidFill>
              </a:endParaRPr>
            </a:p>
            <a:p>
              <a:r>
                <a:rPr lang="en-GB" sz="1000" dirty="0" smtClean="0">
                  <a:solidFill>
                    <a:schemeClr val="bg1"/>
                  </a:solidFill>
                </a:rPr>
                <a:t>82</a:t>
              </a:r>
              <a:endParaRPr lang="en-GB" sz="1000" dirty="0">
                <a:solidFill>
                  <a:schemeClr val="bg1"/>
                </a:solidFill>
              </a:endParaRPr>
            </a:p>
            <a:p>
              <a:r>
                <a:rPr lang="en-GB" sz="1000" dirty="0" smtClean="0">
                  <a:solidFill>
                    <a:schemeClr val="bg1"/>
                  </a:solidFill>
                </a:rPr>
                <a:t>5</a:t>
              </a:r>
              <a:endParaRPr lang="en-GB" sz="1000" dirty="0">
                <a:solidFill>
                  <a:schemeClr val="bg1"/>
                </a:solidFill>
              </a:endParaRPr>
            </a:p>
          </p:txBody>
        </p:sp>
        <p:sp>
          <p:nvSpPr>
            <p:cNvPr id="37" name="Content Placeholder 4"/>
            <p:cNvSpPr txBox="1">
              <a:spLocks/>
            </p:cNvSpPr>
            <p:nvPr/>
          </p:nvSpPr>
          <p:spPr>
            <a:xfrm>
              <a:off x="811278" y="3607661"/>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1.</a:t>
              </a:r>
            </a:p>
          </p:txBody>
        </p:sp>
        <p:sp>
          <p:nvSpPr>
            <p:cNvPr id="38" name="Content Placeholder 4"/>
            <p:cNvSpPr txBox="1">
              <a:spLocks/>
            </p:cNvSpPr>
            <p:nvPr/>
          </p:nvSpPr>
          <p:spPr>
            <a:xfrm>
              <a:off x="1584484" y="4425981"/>
              <a:ext cx="773206" cy="30013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MS Aubergine</a:t>
              </a:r>
              <a:endParaRPr lang="en-GB" sz="1000" b="0" dirty="0">
                <a:solidFill>
                  <a:srgbClr val="636466"/>
                </a:solidFill>
                <a:latin typeface="+mn-lt"/>
              </a:endParaRPr>
            </a:p>
          </p:txBody>
        </p:sp>
        <p:sp>
          <p:nvSpPr>
            <p:cNvPr id="39" name="Rectangle 38"/>
            <p:cNvSpPr/>
            <p:nvPr/>
          </p:nvSpPr>
          <p:spPr>
            <a:xfrm>
              <a:off x="1584484" y="3821307"/>
              <a:ext cx="632012" cy="6320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110</a:t>
              </a:r>
              <a:endParaRPr lang="en-GB" sz="1000" dirty="0">
                <a:solidFill>
                  <a:schemeClr val="bg1"/>
                </a:solidFill>
              </a:endParaRPr>
            </a:p>
            <a:p>
              <a:r>
                <a:rPr lang="en-GB" sz="1000" dirty="0" smtClean="0">
                  <a:solidFill>
                    <a:schemeClr val="bg1"/>
                  </a:solidFill>
                </a:rPr>
                <a:t>43</a:t>
              </a:r>
              <a:endParaRPr lang="en-GB" sz="1000" dirty="0">
                <a:solidFill>
                  <a:schemeClr val="bg1"/>
                </a:solidFill>
              </a:endParaRPr>
            </a:p>
            <a:p>
              <a:r>
                <a:rPr lang="en-GB" sz="1000" dirty="0" smtClean="0">
                  <a:solidFill>
                    <a:schemeClr val="bg1"/>
                  </a:solidFill>
                </a:rPr>
                <a:t>98</a:t>
              </a:r>
              <a:endParaRPr lang="en-GB" sz="1000" dirty="0">
                <a:solidFill>
                  <a:schemeClr val="bg1"/>
                </a:solidFill>
              </a:endParaRPr>
            </a:p>
          </p:txBody>
        </p:sp>
        <p:sp>
          <p:nvSpPr>
            <p:cNvPr id="40" name="Content Placeholder 4"/>
            <p:cNvSpPr txBox="1">
              <a:spLocks/>
            </p:cNvSpPr>
            <p:nvPr/>
          </p:nvSpPr>
          <p:spPr>
            <a:xfrm>
              <a:off x="1584484" y="3607661"/>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2.</a:t>
              </a:r>
            </a:p>
          </p:txBody>
        </p:sp>
        <p:sp>
          <p:nvSpPr>
            <p:cNvPr id="41" name="Content Placeholder 4"/>
            <p:cNvSpPr txBox="1">
              <a:spLocks/>
            </p:cNvSpPr>
            <p:nvPr/>
          </p:nvSpPr>
          <p:spPr>
            <a:xfrm>
              <a:off x="2357690" y="4425981"/>
              <a:ext cx="773206" cy="30013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Slate blue</a:t>
              </a:r>
              <a:endParaRPr lang="en-GB" sz="1000" b="0" dirty="0">
                <a:solidFill>
                  <a:srgbClr val="636466"/>
                </a:solidFill>
                <a:latin typeface="+mn-lt"/>
              </a:endParaRPr>
            </a:p>
          </p:txBody>
        </p:sp>
        <p:sp>
          <p:nvSpPr>
            <p:cNvPr id="42" name="Rectangle 41"/>
            <p:cNvSpPr/>
            <p:nvPr/>
          </p:nvSpPr>
          <p:spPr>
            <a:xfrm>
              <a:off x="2357690" y="3821307"/>
              <a:ext cx="632012" cy="632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79</a:t>
              </a:r>
              <a:endParaRPr lang="en-GB" sz="1000" dirty="0">
                <a:solidFill>
                  <a:schemeClr val="bg1"/>
                </a:solidFill>
              </a:endParaRPr>
            </a:p>
            <a:p>
              <a:r>
                <a:rPr lang="en-GB" sz="1000" dirty="0" smtClean="0">
                  <a:solidFill>
                    <a:schemeClr val="bg1"/>
                  </a:solidFill>
                </a:rPr>
                <a:t>117</a:t>
              </a:r>
              <a:endParaRPr lang="en-GB" sz="1000" dirty="0">
                <a:solidFill>
                  <a:schemeClr val="bg1"/>
                </a:solidFill>
              </a:endParaRPr>
            </a:p>
            <a:p>
              <a:r>
                <a:rPr lang="en-GB" sz="1000" dirty="0" smtClean="0">
                  <a:solidFill>
                    <a:schemeClr val="bg1"/>
                  </a:solidFill>
                </a:rPr>
                <a:t>139</a:t>
              </a:r>
              <a:endParaRPr lang="en-GB" sz="1000" dirty="0">
                <a:solidFill>
                  <a:schemeClr val="bg1"/>
                </a:solidFill>
              </a:endParaRPr>
            </a:p>
          </p:txBody>
        </p:sp>
        <p:sp>
          <p:nvSpPr>
            <p:cNvPr id="43" name="Content Placeholder 4"/>
            <p:cNvSpPr txBox="1">
              <a:spLocks/>
            </p:cNvSpPr>
            <p:nvPr/>
          </p:nvSpPr>
          <p:spPr>
            <a:xfrm>
              <a:off x="2357690" y="3607661"/>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3.</a:t>
              </a:r>
            </a:p>
          </p:txBody>
        </p:sp>
        <p:sp>
          <p:nvSpPr>
            <p:cNvPr id="44" name="Content Placeholder 4"/>
            <p:cNvSpPr txBox="1">
              <a:spLocks/>
            </p:cNvSpPr>
            <p:nvPr/>
          </p:nvSpPr>
          <p:spPr>
            <a:xfrm>
              <a:off x="3130896" y="4425981"/>
              <a:ext cx="773206" cy="30013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Teal</a:t>
              </a:r>
              <a:endParaRPr lang="en-GB" sz="1000" b="0" dirty="0">
                <a:solidFill>
                  <a:srgbClr val="636466"/>
                </a:solidFill>
                <a:latin typeface="+mn-lt"/>
              </a:endParaRPr>
            </a:p>
          </p:txBody>
        </p:sp>
        <p:sp>
          <p:nvSpPr>
            <p:cNvPr id="45" name="Rectangle 44"/>
            <p:cNvSpPr/>
            <p:nvPr/>
          </p:nvSpPr>
          <p:spPr>
            <a:xfrm>
              <a:off x="3130896" y="3821307"/>
              <a:ext cx="632012" cy="632012"/>
            </a:xfrm>
            <a:prstGeom prst="rect">
              <a:avLst/>
            </a:prstGeom>
            <a:solidFill>
              <a:srgbClr val="009C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a:solidFill>
                    <a:schemeClr val="bg1"/>
                  </a:solidFill>
                </a:rPr>
                <a:t>0</a:t>
              </a:r>
            </a:p>
            <a:p>
              <a:r>
                <a:rPr lang="en-GB" sz="1000" dirty="0" smtClean="0">
                  <a:solidFill>
                    <a:schemeClr val="bg1"/>
                  </a:solidFill>
                </a:rPr>
                <a:t>156</a:t>
              </a:r>
              <a:endParaRPr lang="en-GB" sz="1000" dirty="0">
                <a:solidFill>
                  <a:schemeClr val="bg1"/>
                </a:solidFill>
              </a:endParaRPr>
            </a:p>
            <a:p>
              <a:r>
                <a:rPr lang="en-GB" sz="1000" dirty="0" smtClean="0">
                  <a:solidFill>
                    <a:schemeClr val="bg1"/>
                  </a:solidFill>
                </a:rPr>
                <a:t>166</a:t>
              </a:r>
              <a:endParaRPr lang="en-GB" sz="1000" dirty="0">
                <a:solidFill>
                  <a:schemeClr val="bg1"/>
                </a:solidFill>
              </a:endParaRPr>
            </a:p>
          </p:txBody>
        </p:sp>
        <p:sp>
          <p:nvSpPr>
            <p:cNvPr id="46" name="Content Placeholder 4"/>
            <p:cNvSpPr txBox="1">
              <a:spLocks/>
            </p:cNvSpPr>
            <p:nvPr/>
          </p:nvSpPr>
          <p:spPr>
            <a:xfrm>
              <a:off x="3130896" y="3607661"/>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4.</a:t>
              </a:r>
            </a:p>
          </p:txBody>
        </p:sp>
        <p:sp>
          <p:nvSpPr>
            <p:cNvPr id="47" name="Content Placeholder 4"/>
            <p:cNvSpPr txBox="1">
              <a:spLocks/>
            </p:cNvSpPr>
            <p:nvPr/>
          </p:nvSpPr>
          <p:spPr>
            <a:xfrm>
              <a:off x="811278" y="5568466"/>
              <a:ext cx="773206" cy="21331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Orange tint</a:t>
              </a:r>
              <a:endParaRPr lang="en-GB" sz="1000" b="0" dirty="0">
                <a:solidFill>
                  <a:srgbClr val="636466"/>
                </a:solidFill>
                <a:latin typeface="+mn-lt"/>
              </a:endParaRPr>
            </a:p>
          </p:txBody>
        </p:sp>
        <p:sp>
          <p:nvSpPr>
            <p:cNvPr id="48" name="Rectangle 47"/>
            <p:cNvSpPr/>
            <p:nvPr/>
          </p:nvSpPr>
          <p:spPr>
            <a:xfrm>
              <a:off x="811278" y="4963792"/>
              <a:ext cx="632012" cy="6320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247</a:t>
              </a:r>
              <a:endParaRPr lang="en-GB" sz="1000" dirty="0">
                <a:solidFill>
                  <a:schemeClr val="bg1"/>
                </a:solidFill>
              </a:endParaRPr>
            </a:p>
            <a:p>
              <a:r>
                <a:rPr lang="en-GB" sz="1000" dirty="0" smtClean="0">
                  <a:solidFill>
                    <a:schemeClr val="bg1"/>
                  </a:solidFill>
                </a:rPr>
                <a:t>161</a:t>
              </a:r>
              <a:endParaRPr lang="en-GB" sz="1000" dirty="0">
                <a:solidFill>
                  <a:schemeClr val="bg1"/>
                </a:solidFill>
              </a:endParaRPr>
            </a:p>
            <a:p>
              <a:r>
                <a:rPr lang="en-GB" sz="1000" dirty="0" smtClean="0">
                  <a:solidFill>
                    <a:schemeClr val="bg1"/>
                  </a:solidFill>
                </a:rPr>
                <a:t>122</a:t>
              </a:r>
            </a:p>
            <a:p>
              <a:endParaRPr lang="en-GB" sz="1000" dirty="0">
                <a:solidFill>
                  <a:schemeClr val="bg1"/>
                </a:solidFill>
              </a:endParaRPr>
            </a:p>
          </p:txBody>
        </p:sp>
        <p:sp>
          <p:nvSpPr>
            <p:cNvPr id="49" name="Content Placeholder 4"/>
            <p:cNvSpPr txBox="1">
              <a:spLocks/>
            </p:cNvSpPr>
            <p:nvPr/>
          </p:nvSpPr>
          <p:spPr>
            <a:xfrm>
              <a:off x="811278" y="4750146"/>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5.</a:t>
              </a:r>
            </a:p>
          </p:txBody>
        </p:sp>
        <p:sp>
          <p:nvSpPr>
            <p:cNvPr id="50" name="Content Placeholder 4"/>
            <p:cNvSpPr txBox="1">
              <a:spLocks/>
            </p:cNvSpPr>
            <p:nvPr/>
          </p:nvSpPr>
          <p:spPr>
            <a:xfrm>
              <a:off x="1584484" y="5568466"/>
              <a:ext cx="773206" cy="21331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Aubergine tint</a:t>
              </a:r>
              <a:endParaRPr lang="en-GB" sz="1000" b="0" dirty="0">
                <a:solidFill>
                  <a:srgbClr val="636466"/>
                </a:solidFill>
                <a:latin typeface="+mn-lt"/>
              </a:endParaRPr>
            </a:p>
          </p:txBody>
        </p:sp>
        <p:sp>
          <p:nvSpPr>
            <p:cNvPr id="51" name="Rectangle 50"/>
            <p:cNvSpPr/>
            <p:nvPr/>
          </p:nvSpPr>
          <p:spPr>
            <a:xfrm>
              <a:off x="1584484" y="4963792"/>
              <a:ext cx="632012" cy="632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166</a:t>
              </a:r>
              <a:endParaRPr lang="en-GB" sz="1000" dirty="0">
                <a:solidFill>
                  <a:schemeClr val="bg1"/>
                </a:solidFill>
              </a:endParaRPr>
            </a:p>
            <a:p>
              <a:r>
                <a:rPr lang="en-GB" sz="1000" dirty="0" smtClean="0">
                  <a:solidFill>
                    <a:schemeClr val="bg1"/>
                  </a:solidFill>
                </a:rPr>
                <a:t>118</a:t>
              </a:r>
              <a:endParaRPr lang="en-GB" sz="1000" dirty="0">
                <a:solidFill>
                  <a:schemeClr val="bg1"/>
                </a:solidFill>
              </a:endParaRPr>
            </a:p>
            <a:p>
              <a:r>
                <a:rPr lang="en-GB" sz="1000" dirty="0" smtClean="0">
                  <a:solidFill>
                    <a:schemeClr val="bg1"/>
                  </a:solidFill>
                </a:rPr>
                <a:t>165</a:t>
              </a:r>
              <a:endParaRPr lang="en-GB" sz="1000" dirty="0">
                <a:solidFill>
                  <a:schemeClr val="bg1"/>
                </a:solidFill>
              </a:endParaRPr>
            </a:p>
          </p:txBody>
        </p:sp>
        <p:sp>
          <p:nvSpPr>
            <p:cNvPr id="52" name="Content Placeholder 4"/>
            <p:cNvSpPr txBox="1">
              <a:spLocks/>
            </p:cNvSpPr>
            <p:nvPr/>
          </p:nvSpPr>
          <p:spPr>
            <a:xfrm>
              <a:off x="1584484" y="4750146"/>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6.</a:t>
              </a:r>
            </a:p>
          </p:txBody>
        </p:sp>
        <p:sp>
          <p:nvSpPr>
            <p:cNvPr id="53" name="Content Placeholder 4"/>
            <p:cNvSpPr txBox="1">
              <a:spLocks/>
            </p:cNvSpPr>
            <p:nvPr/>
          </p:nvSpPr>
          <p:spPr>
            <a:xfrm>
              <a:off x="2357690" y="5568466"/>
              <a:ext cx="773206" cy="21331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Slate blue tint</a:t>
              </a:r>
              <a:endParaRPr lang="en-GB" sz="1000" b="0" dirty="0">
                <a:solidFill>
                  <a:srgbClr val="636466"/>
                </a:solidFill>
                <a:latin typeface="+mn-lt"/>
              </a:endParaRPr>
            </a:p>
          </p:txBody>
        </p:sp>
        <p:sp>
          <p:nvSpPr>
            <p:cNvPr id="54" name="Rectangle 53"/>
            <p:cNvSpPr/>
            <p:nvPr/>
          </p:nvSpPr>
          <p:spPr>
            <a:xfrm>
              <a:off x="2357690" y="4963792"/>
              <a:ext cx="632012" cy="6320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136</a:t>
              </a:r>
              <a:endParaRPr lang="en-GB" sz="1000" dirty="0">
                <a:solidFill>
                  <a:schemeClr val="bg1"/>
                </a:solidFill>
              </a:endParaRPr>
            </a:p>
            <a:p>
              <a:r>
                <a:rPr lang="en-GB" sz="1000" dirty="0" smtClean="0">
                  <a:solidFill>
                    <a:schemeClr val="bg1"/>
                  </a:solidFill>
                </a:rPr>
                <a:t>160</a:t>
              </a:r>
              <a:endParaRPr lang="en-GB" sz="1000" dirty="0">
                <a:solidFill>
                  <a:schemeClr val="bg1"/>
                </a:solidFill>
              </a:endParaRPr>
            </a:p>
            <a:p>
              <a:r>
                <a:rPr lang="en-GB" sz="1000" dirty="0" smtClean="0">
                  <a:solidFill>
                    <a:schemeClr val="bg1"/>
                  </a:solidFill>
                </a:rPr>
                <a:t>175</a:t>
              </a:r>
              <a:endParaRPr lang="en-GB" sz="1000" dirty="0">
                <a:solidFill>
                  <a:schemeClr val="bg1"/>
                </a:solidFill>
              </a:endParaRPr>
            </a:p>
          </p:txBody>
        </p:sp>
        <p:sp>
          <p:nvSpPr>
            <p:cNvPr id="55" name="Content Placeholder 4"/>
            <p:cNvSpPr txBox="1">
              <a:spLocks/>
            </p:cNvSpPr>
            <p:nvPr/>
          </p:nvSpPr>
          <p:spPr>
            <a:xfrm>
              <a:off x="2357690" y="4750146"/>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7.</a:t>
              </a:r>
            </a:p>
          </p:txBody>
        </p:sp>
        <p:sp>
          <p:nvSpPr>
            <p:cNvPr id="56" name="Content Placeholder 4"/>
            <p:cNvSpPr txBox="1">
              <a:spLocks/>
            </p:cNvSpPr>
            <p:nvPr/>
          </p:nvSpPr>
          <p:spPr>
            <a:xfrm>
              <a:off x="3130896" y="5568466"/>
              <a:ext cx="773206" cy="21331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Teal tint</a:t>
              </a:r>
              <a:endParaRPr lang="en-GB" sz="1000" b="0" dirty="0">
                <a:solidFill>
                  <a:srgbClr val="636466"/>
                </a:solidFill>
                <a:latin typeface="+mn-lt"/>
              </a:endParaRPr>
            </a:p>
          </p:txBody>
        </p:sp>
        <p:sp>
          <p:nvSpPr>
            <p:cNvPr id="57" name="Rectangle 56"/>
            <p:cNvSpPr/>
            <p:nvPr/>
          </p:nvSpPr>
          <p:spPr>
            <a:xfrm>
              <a:off x="3130896" y="4963792"/>
              <a:ext cx="632012" cy="632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dirty="0" smtClean="0">
                  <a:solidFill>
                    <a:schemeClr val="bg1"/>
                  </a:solidFill>
                </a:rPr>
                <a:t>93</a:t>
              </a:r>
              <a:endParaRPr lang="en-GB" sz="1000" dirty="0">
                <a:solidFill>
                  <a:schemeClr val="bg1"/>
                </a:solidFill>
              </a:endParaRPr>
            </a:p>
            <a:p>
              <a:r>
                <a:rPr lang="en-GB" sz="1000" dirty="0" smtClean="0">
                  <a:solidFill>
                    <a:schemeClr val="bg1"/>
                  </a:solidFill>
                </a:rPr>
                <a:t>196</a:t>
              </a:r>
              <a:endParaRPr lang="en-GB" sz="1000" dirty="0">
                <a:solidFill>
                  <a:schemeClr val="bg1"/>
                </a:solidFill>
              </a:endParaRPr>
            </a:p>
            <a:p>
              <a:r>
                <a:rPr lang="en-GB" sz="1000" dirty="0" smtClean="0">
                  <a:solidFill>
                    <a:schemeClr val="bg1"/>
                  </a:solidFill>
                </a:rPr>
                <a:t>207</a:t>
              </a:r>
              <a:endParaRPr lang="en-GB" sz="1000" dirty="0">
                <a:solidFill>
                  <a:schemeClr val="bg1"/>
                </a:solidFill>
              </a:endParaRPr>
            </a:p>
          </p:txBody>
        </p:sp>
        <p:sp>
          <p:nvSpPr>
            <p:cNvPr id="58" name="Content Placeholder 4"/>
            <p:cNvSpPr txBox="1">
              <a:spLocks/>
            </p:cNvSpPr>
            <p:nvPr/>
          </p:nvSpPr>
          <p:spPr>
            <a:xfrm>
              <a:off x="3130896" y="4750146"/>
              <a:ext cx="396000" cy="216000"/>
            </a:xfrm>
            <a:prstGeom prst="rect">
              <a:avLst/>
            </a:prstGeom>
            <a:noFill/>
            <a:ln>
              <a:noFill/>
            </a:ln>
          </p:spPr>
          <p:txBody>
            <a:bodyPr vert="horz" lIns="84406"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dirty="0">
                  <a:solidFill>
                    <a:srgbClr val="636466"/>
                  </a:solidFill>
                  <a:latin typeface="+mn-lt"/>
                </a:rPr>
                <a:t>8.</a:t>
              </a:r>
            </a:p>
          </p:txBody>
        </p:sp>
        <p:sp>
          <p:nvSpPr>
            <p:cNvPr id="59" name="Content Placeholder 4"/>
            <p:cNvSpPr txBox="1">
              <a:spLocks/>
            </p:cNvSpPr>
            <p:nvPr/>
          </p:nvSpPr>
          <p:spPr>
            <a:xfrm>
              <a:off x="820675" y="4425981"/>
              <a:ext cx="773206" cy="300133"/>
            </a:xfrm>
            <a:prstGeom prst="rect">
              <a:avLst/>
            </a:prstGeom>
            <a:noFill/>
            <a:ln>
              <a:noFill/>
            </a:ln>
          </p:spPr>
          <p:txBody>
            <a:bodyPr vert="horz" lIns="0" tIns="42203" rIns="84406" bIns="42203" rtlCol="0">
              <a:noAutofit/>
            </a:bodyPr>
            <a:lstStyle>
              <a:lvl1pPr marL="0" indent="0" algn="l" defTabSz="914400" rtl="0" eaLnBrk="1" latinLnBrk="0" hangingPunct="1">
                <a:spcBef>
                  <a:spcPts val="0"/>
                </a:spcBef>
                <a:spcAft>
                  <a:spcPts val="600"/>
                </a:spcAft>
                <a:buFont typeface="Arial" pitchFamily="34" charset="0"/>
                <a:buNone/>
                <a:defRPr sz="1600" b="1" kern="1200">
                  <a:solidFill>
                    <a:schemeClr val="tx1"/>
                  </a:solidFill>
                  <a:latin typeface="+mj-lt"/>
                  <a:ea typeface="+mn-ea"/>
                  <a:cs typeface="+mn-cs"/>
                </a:defRPr>
              </a:lvl1pPr>
              <a:lvl2pPr marL="0" indent="0" algn="l" defTabSz="914400" rtl="0" eaLnBrk="1" latinLnBrk="0" hangingPunct="1">
                <a:spcBef>
                  <a:spcPts val="0"/>
                </a:spcBef>
                <a:spcAft>
                  <a:spcPts val="600"/>
                </a:spcAft>
                <a:buClr>
                  <a:schemeClr val="accent2"/>
                </a:buClr>
                <a:buFont typeface="Arial" pitchFamily="34" charset="0"/>
                <a:buNone/>
                <a:defRPr sz="1400" b="1" kern="1200">
                  <a:solidFill>
                    <a:schemeClr val="tx1"/>
                  </a:solidFill>
                  <a:latin typeface="+mj-lt"/>
                  <a:ea typeface="+mn-ea"/>
                  <a:cs typeface="+mn-cs"/>
                </a:defRPr>
              </a:lvl2pPr>
              <a:lvl3pPr marL="0" indent="0" algn="l" defTabSz="914400" rtl="0" eaLnBrk="1" latinLnBrk="0" hangingPunct="1">
                <a:spcBef>
                  <a:spcPts val="0"/>
                </a:spcBef>
                <a:spcAft>
                  <a:spcPts val="600"/>
                </a:spcAft>
                <a:buClr>
                  <a:schemeClr val="accent2"/>
                </a:buClr>
                <a:buFont typeface="Arial" pitchFamily="34" charset="0"/>
                <a:buNone/>
                <a:defRPr sz="1400" kern="1200">
                  <a:solidFill>
                    <a:schemeClr val="tx1"/>
                  </a:solidFill>
                  <a:latin typeface="+mj-lt"/>
                  <a:ea typeface="+mn-ea"/>
                  <a:cs typeface="+mn-cs"/>
                </a:defRPr>
              </a:lvl3pPr>
              <a:lvl4pPr marL="268288" indent="-268288"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4pPr>
              <a:lvl5pPr marL="539750" indent="-184150" algn="l" defTabSz="914400" rtl="0" eaLnBrk="1" latinLnBrk="0" hangingPunct="1">
                <a:spcBef>
                  <a:spcPts val="0"/>
                </a:spcBef>
                <a:spcAft>
                  <a:spcPts val="600"/>
                </a:spcAft>
                <a:buFont typeface="Arial" pitchFamily="34" charset="0"/>
                <a:buChar char="∙"/>
                <a:defRPr sz="14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000" b="0" dirty="0" smtClean="0">
                  <a:solidFill>
                    <a:srgbClr val="636466"/>
                  </a:solidFill>
                  <a:latin typeface="+mn-lt"/>
                </a:rPr>
                <a:t>MS Orange</a:t>
              </a:r>
              <a:endParaRPr lang="en-GB" sz="1000" b="0" dirty="0">
                <a:solidFill>
                  <a:srgbClr val="636466"/>
                </a:solidFill>
                <a:latin typeface="+mn-lt"/>
              </a:endParaRPr>
            </a:p>
          </p:txBody>
        </p:sp>
      </p:grpSp>
    </p:spTree>
    <p:extLst>
      <p:ext uri="{BB962C8B-B14F-4D97-AF65-F5344CB8AC3E}">
        <p14:creationId xmlns:p14="http://schemas.microsoft.com/office/powerpoint/2010/main" val="29068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a:t>Short presentation title up to 2 lines</a:t>
            </a:r>
            <a:endParaRPr lang="en-GB" noProof="0" dirty="0"/>
          </a:p>
        </p:txBody>
      </p:sp>
      <p:sp>
        <p:nvSpPr>
          <p:cNvPr id="5" name="Subtitle 4"/>
          <p:cNvSpPr>
            <a:spLocks noGrp="1"/>
          </p:cNvSpPr>
          <p:nvPr>
            <p:ph type="subTitle" idx="1"/>
          </p:nvPr>
        </p:nvSpPr>
        <p:spPr/>
        <p:txBody>
          <a:bodyPr/>
          <a:lstStyle/>
          <a:p>
            <a:r>
              <a:rPr lang="en-GB" dirty="0"/>
              <a:t>Subheading up to two lines only or delete</a:t>
            </a:r>
          </a:p>
        </p:txBody>
      </p:sp>
      <p:sp>
        <p:nvSpPr>
          <p:cNvPr id="4" name="Title 1"/>
          <p:cNvSpPr txBox="1">
            <a:spLocks/>
          </p:cNvSpPr>
          <p:nvPr/>
        </p:nvSpPr>
        <p:spPr>
          <a:xfrm>
            <a:off x="2890158" y="6475866"/>
            <a:ext cx="3200624" cy="382134"/>
          </a:xfrm>
          <a:prstGeom prst="rect">
            <a:avLst/>
          </a:prstGeom>
          <a:noFill/>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solidFill>
                  <a:schemeClr val="accent1"/>
                </a:solidFill>
              </a:rPr>
              <a:t>Date</a:t>
            </a:r>
            <a:endParaRPr lang="en-GB" sz="1400" dirty="0">
              <a:solidFill>
                <a:schemeClr val="accent1"/>
              </a:solidFill>
            </a:endParaRPr>
          </a:p>
        </p:txBody>
      </p:sp>
    </p:spTree>
    <p:extLst>
      <p:ext uri="{BB962C8B-B14F-4D97-AF65-F5344CB8AC3E}">
        <p14:creationId xmlns:p14="http://schemas.microsoft.com/office/powerpoint/2010/main" val="41874450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Modifying chart data</a:t>
            </a:r>
            <a:endParaRPr lang="en-GB" noProof="0" dirty="0"/>
          </a:p>
        </p:txBody>
      </p:sp>
      <p:sp>
        <p:nvSpPr>
          <p:cNvPr id="3" name="Content Placeholder 2"/>
          <p:cNvSpPr>
            <a:spLocks noGrp="1"/>
          </p:cNvSpPr>
          <p:nvPr>
            <p:ph sz="half" idx="1"/>
          </p:nvPr>
        </p:nvSpPr>
        <p:spPr/>
        <p:txBody>
          <a:bodyPr/>
          <a:lstStyle/>
          <a:p>
            <a:pPr lvl="2"/>
            <a:r>
              <a:rPr lang="en-GB" dirty="0"/>
              <a:t>Right-click on a chart and select “Edit Data” from the drop-down menu to edit the chart directly in </a:t>
            </a:r>
            <a:r>
              <a:rPr lang="en-GB" dirty="0" smtClean="0"/>
              <a:t>PowerPoint</a:t>
            </a:r>
            <a:endParaRPr lang="en-GB" dirty="0"/>
          </a:p>
          <a:p>
            <a:pPr lvl="2"/>
            <a:r>
              <a:rPr lang="en-GB" dirty="0"/>
              <a:t>The green “Chart Tools” tab appears at the top of the PowerPoint window. If you do not see the “Chart Tools” tab or the Design tab under it, make sure that the chart is </a:t>
            </a:r>
            <a:r>
              <a:rPr lang="en-GB" dirty="0" smtClean="0"/>
              <a:t>selected</a:t>
            </a:r>
            <a:endParaRPr lang="en-GB" dirty="0"/>
          </a:p>
        </p:txBody>
      </p:sp>
      <p:sp>
        <p:nvSpPr>
          <p:cNvPr id="7" name="Content Placeholder 6"/>
          <p:cNvSpPr>
            <a:spLocks noGrp="1"/>
          </p:cNvSpPr>
          <p:nvPr>
            <p:ph sz="half" idx="2"/>
          </p:nvPr>
        </p:nvSpPr>
        <p:spPr/>
        <p:txBody>
          <a:bodyPr/>
          <a:lstStyle/>
          <a:p>
            <a:pPr lvl="2"/>
            <a:r>
              <a:rPr lang="en-GB" noProof="0" dirty="0" smtClean="0"/>
              <a:t>The data sheet will appear and edits should be made here to make changes to the chart.</a:t>
            </a:r>
          </a:p>
        </p:txBody>
      </p:sp>
      <p:sp>
        <p:nvSpPr>
          <p:cNvPr id="6" name="Slide Number Placeholder 5"/>
          <p:cNvSpPr>
            <a:spLocks noGrp="1"/>
          </p:cNvSpPr>
          <p:nvPr>
            <p:ph type="sldNum" sz="quarter" idx="4"/>
          </p:nvPr>
        </p:nvSpPr>
        <p:spPr/>
        <p:txBody>
          <a:bodyPr/>
          <a:lstStyle/>
          <a:p>
            <a:fld id="{6FE9439A-A3D1-4657-8245-D4D0C848B9B9}" type="slidenum">
              <a:rPr lang="en-GB" smtClean="0"/>
              <a:pPr/>
              <a:t>20</a:t>
            </a:fld>
            <a:endParaRPr lang="en-GB"/>
          </a:p>
        </p:txBody>
      </p:sp>
      <p:pic>
        <p:nvPicPr>
          <p:cNvPr id="33" name="Picture 32"/>
          <p:cNvPicPr>
            <a:picLocks noChangeAspect="1"/>
          </p:cNvPicPr>
          <p:nvPr/>
        </p:nvPicPr>
        <p:blipFill rotWithShape="1">
          <a:blip r:embed="rId3" cstate="print">
            <a:extLst>
              <a:ext uri="{28A0092B-C50C-407E-A947-70E740481C1C}">
                <a14:useLocalDpi xmlns:a14="http://schemas.microsoft.com/office/drawing/2010/main"/>
              </a:ext>
            </a:extLst>
          </a:blip>
          <a:srcRect r="-68"/>
          <a:stretch/>
        </p:blipFill>
        <p:spPr>
          <a:xfrm>
            <a:off x="5085120" y="2996309"/>
            <a:ext cx="3541571" cy="1980640"/>
          </a:xfrm>
          <a:prstGeom prst="rect">
            <a:avLst/>
          </a:prstGeom>
        </p:spPr>
      </p:pic>
    </p:spTree>
    <p:extLst>
      <p:ext uri="{BB962C8B-B14F-4D97-AF65-F5344CB8AC3E}">
        <p14:creationId xmlns:p14="http://schemas.microsoft.com/office/powerpoint/2010/main" val="234031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p:cNvSpPr>
            <a:spLocks noGrp="1"/>
          </p:cNvSpPr>
          <p:nvPr>
            <p:ph type="title"/>
          </p:nvPr>
        </p:nvSpPr>
        <p:spPr/>
        <p:txBody>
          <a:bodyPr/>
          <a:lstStyle/>
          <a:p>
            <a:r>
              <a:rPr lang="en-GB" noProof="0" dirty="0" smtClean="0"/>
              <a:t>Line chart and pie chart</a:t>
            </a:r>
            <a:endParaRPr lang="en-GB" noProof="0" dirty="0"/>
          </a:p>
        </p:txBody>
      </p:sp>
      <p:graphicFrame>
        <p:nvGraphicFramePr>
          <p:cNvPr id="10" name="Chart Placeholder 3"/>
          <p:cNvGraphicFramePr>
            <a:graphicFrameLocks noGrp="1"/>
          </p:cNvGraphicFramePr>
          <p:nvPr>
            <p:ph sz="half" idx="1"/>
            <p:extLst>
              <p:ext uri="{D42A27DB-BD31-4B8C-83A1-F6EECF244321}">
                <p14:modId xmlns:p14="http://schemas.microsoft.com/office/powerpoint/2010/main" val="22246226"/>
              </p:ext>
            </p:extLst>
          </p:nvPr>
        </p:nvGraphicFramePr>
        <p:xfrm>
          <a:off x="547688" y="1665288"/>
          <a:ext cx="3851275" cy="46799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Placeholder 3"/>
          <p:cNvGraphicFramePr>
            <a:graphicFrameLocks noGrp="1"/>
          </p:cNvGraphicFramePr>
          <p:nvPr>
            <p:ph sz="half" idx="2"/>
            <p:extLst>
              <p:ext uri="{D42A27DB-BD31-4B8C-83A1-F6EECF244321}">
                <p14:modId xmlns:p14="http://schemas.microsoft.com/office/powerpoint/2010/main" val="53040612"/>
              </p:ext>
            </p:extLst>
          </p:nvPr>
        </p:nvGraphicFramePr>
        <p:xfrm>
          <a:off x="4811713" y="1665288"/>
          <a:ext cx="3851275" cy="4679950"/>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p:cNvSpPr>
            <a:spLocks noGrp="1"/>
          </p:cNvSpPr>
          <p:nvPr>
            <p:ph type="sldNum" sz="quarter" idx="4"/>
          </p:nvPr>
        </p:nvSpPr>
        <p:spPr/>
        <p:txBody>
          <a:bodyPr/>
          <a:lstStyle/>
          <a:p>
            <a:fld id="{3A5D3365-643E-416A-BD78-4DDB1A394954}" type="slidenum">
              <a:rPr lang="en-GB" smtClean="0"/>
              <a:pPr/>
              <a:t>21</a:t>
            </a:fld>
            <a:endParaRPr lang="en-GB" dirty="0"/>
          </a:p>
        </p:txBody>
      </p:sp>
    </p:spTree>
    <p:extLst>
      <p:ext uri="{BB962C8B-B14F-4D97-AF65-F5344CB8AC3E}">
        <p14:creationId xmlns:p14="http://schemas.microsoft.com/office/powerpoint/2010/main" val="2558102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itle 52"/>
          <p:cNvSpPr>
            <a:spLocks noGrp="1"/>
          </p:cNvSpPr>
          <p:nvPr>
            <p:ph type="title"/>
          </p:nvPr>
        </p:nvSpPr>
        <p:spPr/>
        <p:txBody>
          <a:bodyPr/>
          <a:lstStyle/>
          <a:p>
            <a:r>
              <a:rPr lang="en-GB" noProof="0" dirty="0" smtClean="0"/>
              <a:t>Column chart and bar chart</a:t>
            </a:r>
            <a:endParaRPr lang="en-GB" noProof="0" dirty="0"/>
          </a:p>
        </p:txBody>
      </p:sp>
      <p:graphicFrame>
        <p:nvGraphicFramePr>
          <p:cNvPr id="12" name="Chart Placeholder 3"/>
          <p:cNvGraphicFramePr>
            <a:graphicFrameLocks noGrp="1"/>
          </p:cNvGraphicFramePr>
          <p:nvPr>
            <p:ph sz="half" idx="2"/>
            <p:extLst>
              <p:ext uri="{D42A27DB-BD31-4B8C-83A1-F6EECF244321}">
                <p14:modId xmlns:p14="http://schemas.microsoft.com/office/powerpoint/2010/main" val="287353204"/>
              </p:ext>
            </p:extLst>
          </p:nvPr>
        </p:nvGraphicFramePr>
        <p:xfrm>
          <a:off x="4811713" y="1665288"/>
          <a:ext cx="3851275" cy="467995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4"/>
          </p:nvPr>
        </p:nvSpPr>
        <p:spPr/>
        <p:txBody>
          <a:bodyPr/>
          <a:lstStyle/>
          <a:p>
            <a:fld id="{3A5D3365-643E-416A-BD78-4DDB1A394954}" type="slidenum">
              <a:rPr lang="en-GB" smtClean="0"/>
              <a:pPr/>
              <a:t>22</a:t>
            </a:fld>
            <a:endParaRPr lang="en-GB" dirty="0"/>
          </a:p>
        </p:txBody>
      </p:sp>
      <p:graphicFrame>
        <p:nvGraphicFramePr>
          <p:cNvPr id="7" name="Chart Placeholder 3"/>
          <p:cNvGraphicFramePr>
            <a:graphicFrameLocks noGrp="1"/>
          </p:cNvGraphicFramePr>
          <p:nvPr>
            <p:ph sz="half" idx="1"/>
            <p:extLst>
              <p:ext uri="{D42A27DB-BD31-4B8C-83A1-F6EECF244321}">
                <p14:modId xmlns:p14="http://schemas.microsoft.com/office/powerpoint/2010/main" val="2723408523"/>
              </p:ext>
            </p:extLst>
          </p:nvPr>
        </p:nvGraphicFramePr>
        <p:xfrm>
          <a:off x="547688" y="1665288"/>
          <a:ext cx="3851275" cy="46799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0869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2"/>
            <a:r>
              <a:rPr lang="en-US" altLang="en-US" dirty="0" smtClean="0"/>
              <a:t>Go to New&gt; Custom Office templates and access the MS Society PPT template</a:t>
            </a:r>
            <a:br>
              <a:rPr lang="en-US" altLang="en-US" dirty="0" smtClean="0"/>
            </a:br>
            <a:endParaRPr lang="en-US" altLang="en-US" dirty="0" smtClean="0"/>
          </a:p>
          <a:p>
            <a:pPr lvl="2"/>
            <a:r>
              <a:rPr lang="en-US" altLang="en-US" dirty="0" smtClean="0"/>
              <a:t>File&gt;Save As&gt;[PresentationName].pptx</a:t>
            </a:r>
            <a:br>
              <a:rPr lang="en-US" altLang="en-US" dirty="0" smtClean="0"/>
            </a:br>
            <a:endParaRPr lang="en-US" altLang="en-US" dirty="0" smtClean="0"/>
          </a:p>
          <a:p>
            <a:pPr lvl="2"/>
            <a:r>
              <a:rPr lang="en-US" altLang="en-US" dirty="0" smtClean="0"/>
              <a:t>Then work directly in this new PPT file to create your presentation (delete any unwanted sample slides)</a:t>
            </a:r>
          </a:p>
          <a:p>
            <a:pPr lvl="2"/>
            <a:endParaRPr lang="en-US" altLang="en-US" dirty="0" smtClean="0"/>
          </a:p>
          <a:p>
            <a:pPr lvl="2"/>
            <a:r>
              <a:rPr lang="en-US" altLang="en-US" dirty="0" smtClean="0"/>
              <a:t>N.B. Check with your IT team that the MS Society PPT template is available in your templates folder</a:t>
            </a:r>
            <a:br>
              <a:rPr lang="en-US" altLang="en-US" dirty="0" smtClean="0"/>
            </a:br>
            <a:endParaRPr lang="en-US" altLang="en-US" dirty="0" smtClean="0"/>
          </a:p>
          <a:p>
            <a:r>
              <a:rPr lang="en-GB" dirty="0"/>
              <a:t>New slides</a:t>
            </a:r>
          </a:p>
          <a:p>
            <a:pPr lvl="2"/>
            <a:r>
              <a:rPr lang="en-US" dirty="0"/>
              <a:t>Go to Home&gt; New Slide (or Ctrl + M) and choose a new slide layout to insert</a:t>
            </a:r>
          </a:p>
          <a:p>
            <a:pPr marL="0" lvl="2" indent="0">
              <a:buNone/>
            </a:pPr>
            <a:endParaRPr lang="en-US" altLang="en-US" dirty="0"/>
          </a:p>
        </p:txBody>
      </p:sp>
      <p:sp>
        <p:nvSpPr>
          <p:cNvPr id="2" name="Title 1"/>
          <p:cNvSpPr>
            <a:spLocks noGrp="1"/>
          </p:cNvSpPr>
          <p:nvPr>
            <p:ph type="title"/>
          </p:nvPr>
        </p:nvSpPr>
        <p:spPr/>
        <p:txBody>
          <a:bodyPr/>
          <a:lstStyle/>
          <a:p>
            <a:r>
              <a:rPr lang="en-US" altLang="en-US" dirty="0"/>
              <a:t>How to create a new PPT presentation</a:t>
            </a:r>
            <a:endParaRPr lang="en-GB" dirty="0"/>
          </a:p>
        </p:txBody>
      </p:sp>
      <p:sp>
        <p:nvSpPr>
          <p:cNvPr id="6" name="Slide Number Placeholder 5"/>
          <p:cNvSpPr>
            <a:spLocks noGrp="1"/>
          </p:cNvSpPr>
          <p:nvPr>
            <p:ph type="sldNum" sz="quarter" idx="4"/>
          </p:nvPr>
        </p:nvSpPr>
        <p:spPr/>
        <p:txBody>
          <a:bodyPr/>
          <a:lstStyle/>
          <a:p>
            <a:fld id="{6FE9439A-A3D1-4657-8245-D4D0C848B9B9}" type="slidenum">
              <a:rPr lang="en-GB" smtClean="0"/>
              <a:pPr/>
              <a:t>23</a:t>
            </a:fld>
            <a:endParaRPr lang="en-GB"/>
          </a:p>
        </p:txBody>
      </p:sp>
    </p:spTree>
    <p:extLst>
      <p:ext uri="{BB962C8B-B14F-4D97-AF65-F5344CB8AC3E}">
        <p14:creationId xmlns:p14="http://schemas.microsoft.com/office/powerpoint/2010/main" val="32737036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p:txBody>
          <a:bodyPr/>
          <a:lstStyle/>
          <a:p>
            <a:pPr lvl="2"/>
            <a:r>
              <a:rPr lang="en-US" dirty="0" smtClean="0"/>
              <a:t>Copy and paste your old slides into a new presentation based on the new MS Society template</a:t>
            </a:r>
          </a:p>
          <a:p>
            <a:pPr lvl="2"/>
            <a:r>
              <a:rPr lang="en-US" dirty="0" smtClean="0"/>
              <a:t>When you paste your slides into the new file you will see a drop-down paste icon appear in the bottom right </a:t>
            </a:r>
          </a:p>
          <a:p>
            <a:pPr lvl="2"/>
            <a:r>
              <a:rPr lang="en-US" dirty="0" smtClean="0"/>
              <a:t>Please click “Use Destination Theme” </a:t>
            </a:r>
            <a:br>
              <a:rPr lang="en-US" dirty="0" smtClean="0"/>
            </a:br>
            <a:r>
              <a:rPr lang="en-US" dirty="0" smtClean="0"/>
              <a:t>(this will ensure the template's theme </a:t>
            </a:r>
            <a:br>
              <a:rPr lang="en-US" dirty="0" smtClean="0"/>
            </a:br>
            <a:r>
              <a:rPr lang="en-US" dirty="0" smtClean="0"/>
              <a:t>is applied to your old slides)</a:t>
            </a:r>
          </a:p>
          <a:p>
            <a:pPr lvl="2"/>
            <a:r>
              <a:rPr lang="en-US" dirty="0" smtClean="0"/>
              <a:t>You will need to manually tidy up some of your old slides, including applying the correct slide layout</a:t>
            </a:r>
          </a:p>
          <a:p>
            <a:endParaRPr lang="en-GB" dirty="0" smtClean="0"/>
          </a:p>
          <a:p>
            <a:r>
              <a:rPr lang="en-GB" dirty="0" smtClean="0"/>
              <a:t>Reset </a:t>
            </a:r>
            <a:r>
              <a:rPr lang="en-GB" dirty="0"/>
              <a:t>button</a:t>
            </a:r>
          </a:p>
          <a:p>
            <a:pPr lvl="2"/>
            <a:r>
              <a:rPr lang="en-GB" dirty="0"/>
              <a:t>To tidy up the slide elements, go to Home&gt; Slides&gt; Reset to reset the positioning and formatting of the slide layout to their default </a:t>
            </a:r>
            <a:r>
              <a:rPr lang="en-GB" dirty="0" smtClean="0"/>
              <a:t>settings</a:t>
            </a:r>
            <a:endParaRPr lang="en-GB" dirty="0"/>
          </a:p>
        </p:txBody>
      </p:sp>
      <p:sp>
        <p:nvSpPr>
          <p:cNvPr id="2" name="Title 1"/>
          <p:cNvSpPr>
            <a:spLocks noGrp="1"/>
          </p:cNvSpPr>
          <p:nvPr>
            <p:ph type="title"/>
          </p:nvPr>
        </p:nvSpPr>
        <p:spPr/>
        <p:txBody>
          <a:bodyPr/>
          <a:lstStyle/>
          <a:p>
            <a:r>
              <a:rPr lang="en-US" dirty="0" smtClean="0"/>
              <a:t>How to update old presentations</a:t>
            </a:r>
            <a:endParaRPr lang="en-US" dirty="0"/>
          </a:p>
        </p:txBody>
      </p:sp>
      <p:sp>
        <p:nvSpPr>
          <p:cNvPr id="6" name="Slide Number Placeholder 5"/>
          <p:cNvSpPr>
            <a:spLocks noGrp="1"/>
          </p:cNvSpPr>
          <p:nvPr>
            <p:ph type="sldNum" sz="quarter" idx="4"/>
          </p:nvPr>
        </p:nvSpPr>
        <p:spPr/>
        <p:txBody>
          <a:bodyPr/>
          <a:lstStyle/>
          <a:p>
            <a:fld id="{6FE9439A-A3D1-4657-8245-D4D0C848B9B9}" type="slidenum">
              <a:rPr lang="en-GB" smtClean="0"/>
              <a:pPr/>
              <a:t>24</a:t>
            </a:fld>
            <a:endParaRPr lang="en-GB"/>
          </a:p>
        </p:txBody>
      </p:sp>
    </p:spTree>
    <p:extLst>
      <p:ext uri="{BB962C8B-B14F-4D97-AF65-F5344CB8AC3E}">
        <p14:creationId xmlns:p14="http://schemas.microsoft.com/office/powerpoint/2010/main" val="30880559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Guides</a:t>
            </a:r>
            <a:endParaRPr lang="en-GB" dirty="0"/>
          </a:p>
        </p:txBody>
      </p:sp>
      <p:sp>
        <p:nvSpPr>
          <p:cNvPr id="4" name="Slide Number Placeholder 3"/>
          <p:cNvSpPr>
            <a:spLocks noGrp="1"/>
          </p:cNvSpPr>
          <p:nvPr>
            <p:ph type="sldNum" sz="quarter" idx="4"/>
          </p:nvPr>
        </p:nvSpPr>
        <p:spPr/>
        <p:txBody>
          <a:bodyPr/>
          <a:lstStyle/>
          <a:p>
            <a:fld id="{6FE9439A-A3D1-4657-8245-D4D0C848B9B9}" type="slidenum">
              <a:rPr lang="en-GB" smtClean="0"/>
              <a:pPr/>
              <a:t>25</a:t>
            </a:fld>
            <a:endParaRPr lang="en-GB" dirty="0"/>
          </a:p>
        </p:txBody>
      </p:sp>
      <p:cxnSp>
        <p:nvCxnSpPr>
          <p:cNvPr id="6" name="Straight Connector 5"/>
          <p:cNvCxnSpPr/>
          <p:nvPr/>
        </p:nvCxnSpPr>
        <p:spPr>
          <a:xfrm>
            <a:off x="4572000" y="0"/>
            <a:ext cx="0" cy="6858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873125"/>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341438"/>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69416"/>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345238"/>
            <a:ext cx="9144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39750" y="0"/>
            <a:ext cx="0" cy="6858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675689" y="0"/>
            <a:ext cx="0" cy="6858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ln w="38100">
            <a:solidFill>
              <a:schemeClr val="accent1"/>
            </a:solidFill>
          </a:ln>
        </p:spPr>
        <p:txBody>
          <a:bodyPr/>
          <a:lstStyle/>
          <a:p>
            <a:r>
              <a:rPr lang="en-GB" dirty="0" smtClean="0"/>
              <a:t>Drawing guides are horizontal and vertical lines that help you visually align and position pictures, shapes and other objects in an organised way across a slide deck</a:t>
            </a:r>
          </a:p>
          <a:p>
            <a:pPr lvl="2"/>
            <a:r>
              <a:rPr lang="en-GB" dirty="0" smtClean="0"/>
              <a:t>They're not visible during a slide show and do not print</a:t>
            </a:r>
          </a:p>
          <a:p>
            <a:pPr lvl="2"/>
            <a:r>
              <a:rPr lang="en-GB" dirty="0" smtClean="0"/>
              <a:t>You can display or hide drawing guides (press Alt+F9 to turn guides on and off)</a:t>
            </a:r>
          </a:p>
          <a:p>
            <a:pPr lvl="2"/>
            <a:r>
              <a:rPr lang="en-GB" dirty="0" smtClean="0"/>
              <a:t>When the guides are turned on, by default, PowerPoint displays one horizontal and one vertical guide that intersect at the centre of the slide</a:t>
            </a:r>
          </a:p>
          <a:p>
            <a:pPr lvl="2"/>
            <a:r>
              <a:rPr lang="en-GB" dirty="0" smtClean="0"/>
              <a:t>To add additional guides, hold CTRL, click an existing guide, and then drag it to a new location; to delete a guide, click and drag it off the slide</a:t>
            </a:r>
          </a:p>
          <a:p>
            <a:pPr lvl="2"/>
            <a:r>
              <a:rPr lang="en-GB" dirty="0" smtClean="0"/>
              <a:t>Guides should be set up to align with this slide to help ensure that all content fits inside the main placeholder.</a:t>
            </a:r>
          </a:p>
          <a:p>
            <a:endParaRPr lang="en-GB" dirty="0"/>
          </a:p>
        </p:txBody>
      </p:sp>
    </p:spTree>
    <p:extLst>
      <p:ext uri="{BB962C8B-B14F-4D97-AF65-F5344CB8AC3E}">
        <p14:creationId xmlns:p14="http://schemas.microsoft.com/office/powerpoint/2010/main" val="2667800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Thank you</a:t>
            </a:r>
            <a:endParaRPr lang="en-GB" noProof="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5173" y="140721"/>
            <a:ext cx="1588479" cy="1483682"/>
          </a:xfrm>
          <a:prstGeom prst="rect">
            <a:avLst/>
          </a:prstGeom>
          <a:ln>
            <a:noFill/>
          </a:ln>
        </p:spPr>
      </p:pic>
    </p:spTree>
    <p:extLst>
      <p:ext uri="{BB962C8B-B14F-4D97-AF65-F5344CB8AC3E}">
        <p14:creationId xmlns:p14="http://schemas.microsoft.com/office/powerpoint/2010/main" val="764272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Thank you</a:t>
            </a:r>
            <a:endParaRPr lang="en-GB" noProof="0"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943029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Thank you</a:t>
            </a:r>
            <a:endParaRPr lang="en-GB" noProof="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1848982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t>Thank you</a:t>
            </a:r>
            <a:endParaRPr lang="en-GB" noProof="0" dirty="0"/>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5174" y="140721"/>
            <a:ext cx="1588477" cy="1483682"/>
          </a:xfrm>
          <a:prstGeom prst="rect">
            <a:avLst/>
          </a:prstGeom>
          <a:ln>
            <a:noFill/>
          </a:ln>
        </p:spPr>
      </p:pic>
    </p:spTree>
    <p:extLst>
      <p:ext uri="{BB962C8B-B14F-4D97-AF65-F5344CB8AC3E}">
        <p14:creationId xmlns:p14="http://schemas.microsoft.com/office/powerpoint/2010/main" val="2575033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Short presentation title up to 2 lines</a:t>
            </a:r>
            <a:endParaRPr lang="en-GB" noProof="0" dirty="0"/>
          </a:p>
        </p:txBody>
      </p:sp>
      <p:sp>
        <p:nvSpPr>
          <p:cNvPr id="5" name="Subtitle 4"/>
          <p:cNvSpPr>
            <a:spLocks noGrp="1"/>
          </p:cNvSpPr>
          <p:nvPr>
            <p:ph type="subTitle" idx="1"/>
          </p:nvPr>
        </p:nvSpPr>
        <p:spPr/>
        <p:txBody>
          <a:bodyPr/>
          <a:lstStyle/>
          <a:p>
            <a:r>
              <a:rPr lang="en-GB" dirty="0"/>
              <a:t>Subheading up to two lines only or delete</a:t>
            </a:r>
          </a:p>
        </p:txBody>
      </p:sp>
      <p:sp>
        <p:nvSpPr>
          <p:cNvPr id="6" name="Title 1"/>
          <p:cNvSpPr txBox="1">
            <a:spLocks/>
          </p:cNvSpPr>
          <p:nvPr/>
        </p:nvSpPr>
        <p:spPr>
          <a:xfrm>
            <a:off x="2890158" y="6475866"/>
            <a:ext cx="3200624" cy="382134"/>
          </a:xfrm>
          <a:prstGeom prst="rect">
            <a:avLst/>
          </a:prstGeom>
          <a:noFill/>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solidFill>
                  <a:schemeClr val="accent1"/>
                </a:solidFill>
              </a:rPr>
              <a:t>Date</a:t>
            </a:r>
            <a:endParaRPr lang="en-GB" sz="1400" dirty="0">
              <a:solidFill>
                <a:schemeClr val="accent1"/>
              </a:solidFill>
            </a:endParaRPr>
          </a:p>
        </p:txBody>
      </p:sp>
    </p:spTree>
    <p:extLst>
      <p:ext uri="{BB962C8B-B14F-4D97-AF65-F5344CB8AC3E}">
        <p14:creationId xmlns:p14="http://schemas.microsoft.com/office/powerpoint/2010/main" val="143370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mtClean="0"/>
              <a:t>Short presentation title up to 2 lines</a:t>
            </a:r>
            <a:endParaRPr lang="en-GB" noProof="0" dirty="0"/>
          </a:p>
        </p:txBody>
      </p:sp>
      <p:sp>
        <p:nvSpPr>
          <p:cNvPr id="60" name="Subtitle 53"/>
          <p:cNvSpPr>
            <a:spLocks noGrp="1"/>
          </p:cNvSpPr>
          <p:nvPr>
            <p:ph type="subTitle" idx="1"/>
          </p:nvPr>
        </p:nvSpPr>
        <p:spPr/>
        <p:txBody>
          <a:bodyPr/>
          <a:lstStyle/>
          <a:p>
            <a:r>
              <a:rPr lang="en-GB" smtClean="0"/>
              <a:t>Subheading up to two lines only or delete</a:t>
            </a:r>
            <a:endParaRPr lang="en-GB" dirty="0"/>
          </a:p>
        </p:txBody>
      </p:sp>
      <p:sp>
        <p:nvSpPr>
          <p:cNvPr id="5" name="Title 1"/>
          <p:cNvSpPr txBox="1">
            <a:spLocks/>
          </p:cNvSpPr>
          <p:nvPr/>
        </p:nvSpPr>
        <p:spPr>
          <a:xfrm>
            <a:off x="2890158" y="6475866"/>
            <a:ext cx="3200624" cy="382134"/>
          </a:xfrm>
          <a:prstGeom prst="rect">
            <a:avLst/>
          </a:prstGeom>
          <a:noFill/>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smtClean="0">
                <a:solidFill>
                  <a:schemeClr val="accent1"/>
                </a:solidFill>
              </a:rPr>
              <a:t>Date</a:t>
            </a:r>
            <a:endParaRPr lang="en-GB" sz="1400" dirty="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GB" noProof="0" dirty="0" smtClean="0"/>
              <a:t>Agenda – short headings have more impact</a:t>
            </a:r>
            <a:endParaRPr lang="en-GB" noProof="0" dirty="0"/>
          </a:p>
        </p:txBody>
      </p:sp>
      <p:sp>
        <p:nvSpPr>
          <p:cNvPr id="22" name="Slide Number Placeholder 21"/>
          <p:cNvSpPr>
            <a:spLocks noGrp="1"/>
          </p:cNvSpPr>
          <p:nvPr>
            <p:ph type="sldNum" sz="quarter" idx="4"/>
          </p:nvPr>
        </p:nvSpPr>
        <p:spPr/>
        <p:txBody>
          <a:bodyPr/>
          <a:lstStyle/>
          <a:p>
            <a:fld id="{6FE9439A-A3D1-4657-8245-D4D0C848B9B9}" type="slidenum">
              <a:rPr lang="en-GB" smtClean="0"/>
              <a:pPr/>
              <a:t>5</a:t>
            </a:fld>
            <a:endParaRPr lang="en-GB" dirty="0"/>
          </a:p>
        </p:txBody>
      </p:sp>
      <p:graphicFrame>
        <p:nvGraphicFramePr>
          <p:cNvPr id="20" name="Table Placeholder 12"/>
          <p:cNvGraphicFramePr>
            <a:graphicFrameLocks/>
          </p:cNvGraphicFramePr>
          <p:nvPr>
            <p:extLst>
              <p:ext uri="{D42A27DB-BD31-4B8C-83A1-F6EECF244321}">
                <p14:modId xmlns:p14="http://schemas.microsoft.com/office/powerpoint/2010/main" val="712467411"/>
              </p:ext>
            </p:extLst>
          </p:nvPr>
        </p:nvGraphicFramePr>
        <p:xfrm>
          <a:off x="561975" y="1665282"/>
          <a:ext cx="7417254" cy="2950260"/>
        </p:xfrm>
        <a:graphic>
          <a:graphicData uri="http://schemas.openxmlformats.org/drawingml/2006/table">
            <a:tbl>
              <a:tblPr bandRow="1">
                <a:tableStyleId>{93296810-A885-4BE3-A3E7-6D5BEEA58F35}</a:tableStyleId>
              </a:tblPr>
              <a:tblGrid>
                <a:gridCol w="6489103"/>
                <a:gridCol w="928151"/>
              </a:tblGrid>
              <a:tr h="491710">
                <a:tc>
                  <a:txBody>
                    <a:bodyPr/>
                    <a:lstStyle/>
                    <a:p>
                      <a:r>
                        <a:rPr kumimoji="0" lang="en-GB" sz="1800" b="0" i="0" u="none" strike="noStrike" kern="1200" cap="none" spc="0" normalizeH="0" baseline="0" noProof="0" dirty="0" smtClean="0">
                          <a:ln>
                            <a:noFill/>
                          </a:ln>
                          <a:solidFill>
                            <a:schemeClr val="tx1"/>
                          </a:solidFill>
                          <a:effectLst/>
                          <a:uLnTx/>
                          <a:uFillTx/>
                          <a:latin typeface="+mn-lt"/>
                          <a:ea typeface="+mn-ea"/>
                          <a:cs typeface="+mn-cs"/>
                        </a:rPr>
                        <a:t>Agenda point one goes here in Verdana 14pt in black</a:t>
                      </a:r>
                      <a:endParaRPr lang="en-GB" sz="1800" dirty="0">
                        <a:solidFill>
                          <a:schemeClr val="tx1"/>
                        </a:solidFill>
                      </a:endParaRPr>
                    </a:p>
                  </a:txBody>
                  <a:tcPr marL="0">
                    <a:noFill/>
                  </a:tcPr>
                </a:tc>
                <a:tc>
                  <a:txBody>
                    <a:bodyPr/>
                    <a:lstStyle/>
                    <a:p>
                      <a:r>
                        <a:rPr kumimoji="0" lang="en-GB" sz="1800" b="0" i="0" u="none" strike="noStrike" kern="1200" cap="none" spc="0" normalizeH="0" baseline="0" noProof="0" dirty="0" smtClean="0">
                          <a:ln>
                            <a:noFill/>
                          </a:ln>
                          <a:solidFill>
                            <a:schemeClr val="accent1"/>
                          </a:solidFill>
                          <a:effectLst/>
                          <a:uLnTx/>
                          <a:uFillTx/>
                          <a:latin typeface="+mn-lt"/>
                          <a:ea typeface="+mn-ea"/>
                          <a:cs typeface="+mn-cs"/>
                        </a:rPr>
                        <a:t>00</a:t>
                      </a:r>
                      <a:endParaRPr lang="en-GB" sz="1800" dirty="0">
                        <a:solidFill>
                          <a:schemeClr val="accent1"/>
                        </a:solidFill>
                      </a:endParaRPr>
                    </a:p>
                  </a:txBody>
                  <a:tcPr>
                    <a:noFill/>
                  </a:tcPr>
                </a:tc>
              </a:tr>
              <a:tr h="491710">
                <a:tc>
                  <a:txBody>
                    <a:bodyPr/>
                    <a:lstStyle/>
                    <a:p>
                      <a:r>
                        <a:rPr kumimoji="0" lang="en-US" sz="1800" b="0" i="0" u="none" strike="noStrike" kern="1200" cap="none" spc="0" normalizeH="0" baseline="0" noProof="0" dirty="0" smtClean="0">
                          <a:ln>
                            <a:noFill/>
                          </a:ln>
                          <a:solidFill>
                            <a:schemeClr val="tx1"/>
                          </a:solidFill>
                          <a:effectLst/>
                          <a:uLnTx/>
                          <a:uFillTx/>
                          <a:latin typeface="+mn-lt"/>
                          <a:ea typeface="+mn-ea"/>
                          <a:cs typeface="+mn-cs"/>
                        </a:rPr>
                        <a:t>Agenda point two goes here</a:t>
                      </a:r>
                    </a:p>
                  </a:txBody>
                  <a:tcPr marL="0">
                    <a:noFill/>
                  </a:tcPr>
                </a:tc>
                <a:tc>
                  <a:txBody>
                    <a:bodyPr/>
                    <a:lstStyle/>
                    <a:p>
                      <a:r>
                        <a:rPr kumimoji="0" lang="en-GB" sz="1800" b="0" i="0" u="none" strike="noStrike" kern="1200" cap="none" spc="0" normalizeH="0" baseline="0" noProof="0" dirty="0" smtClean="0">
                          <a:ln>
                            <a:noFill/>
                          </a:ln>
                          <a:solidFill>
                            <a:schemeClr val="accent1"/>
                          </a:solidFill>
                          <a:effectLst/>
                          <a:uLnTx/>
                          <a:uFillTx/>
                          <a:latin typeface="+mn-lt"/>
                          <a:ea typeface="+mn-ea"/>
                          <a:cs typeface="+mn-cs"/>
                        </a:rPr>
                        <a:t>00</a:t>
                      </a:r>
                      <a:endParaRPr lang="en-GB" sz="1800" dirty="0">
                        <a:solidFill>
                          <a:schemeClr val="accent1"/>
                        </a:solidFill>
                      </a:endParaRPr>
                    </a:p>
                  </a:txBody>
                  <a:tcPr>
                    <a:noFill/>
                  </a:tcPr>
                </a:tc>
              </a:tr>
              <a:tr h="491710">
                <a:tc>
                  <a:txBody>
                    <a:bodyPr/>
                    <a:lstStyle/>
                    <a:p>
                      <a:r>
                        <a:rPr lang="en-GB" sz="1800" dirty="0" smtClean="0"/>
                        <a:t>Press the Tab key after agenda topic</a:t>
                      </a:r>
                      <a:endParaRPr lang="en-GB" sz="1800" dirty="0">
                        <a:solidFill>
                          <a:schemeClr val="tx1"/>
                        </a:solidFill>
                      </a:endParaRPr>
                    </a:p>
                  </a:txBody>
                  <a:tcPr marL="0">
                    <a:noFill/>
                  </a:tcPr>
                </a:tc>
                <a:tc>
                  <a:txBody>
                    <a:bodyPr/>
                    <a:lstStyle/>
                    <a:p>
                      <a:r>
                        <a:rPr kumimoji="0" lang="en-GB" sz="1800" b="0" i="0" u="none" strike="noStrike" kern="1200" cap="none" spc="0" normalizeH="0" baseline="0" noProof="0" dirty="0" smtClean="0">
                          <a:ln>
                            <a:noFill/>
                          </a:ln>
                          <a:solidFill>
                            <a:schemeClr val="accent1"/>
                          </a:solidFill>
                          <a:effectLst/>
                          <a:uLnTx/>
                          <a:uFillTx/>
                          <a:latin typeface="+mn-lt"/>
                          <a:ea typeface="+mn-ea"/>
                          <a:cs typeface="+mn-cs"/>
                        </a:rPr>
                        <a:t>00</a:t>
                      </a:r>
                      <a:endParaRPr lang="en-GB" sz="1800" dirty="0">
                        <a:solidFill>
                          <a:schemeClr val="accent1"/>
                        </a:solidFill>
                      </a:endParaRPr>
                    </a:p>
                  </a:txBody>
                  <a:tcPr>
                    <a:noFill/>
                  </a:tcPr>
                </a:tc>
              </a:tr>
              <a:tr h="491710">
                <a:tc>
                  <a:txBody>
                    <a:bodyPr/>
                    <a:lstStyle/>
                    <a:p>
                      <a:r>
                        <a:rPr lang="en-GB" sz="1800" dirty="0" smtClean="0"/>
                        <a:t>Manually update the respective page number</a:t>
                      </a:r>
                      <a:endParaRPr lang="en-GB" sz="1800" dirty="0">
                        <a:solidFill>
                          <a:schemeClr val="tx1"/>
                        </a:solidFill>
                      </a:endParaRPr>
                    </a:p>
                  </a:txBody>
                  <a:tcPr marL="0">
                    <a:noFill/>
                  </a:tcPr>
                </a:tc>
                <a:tc>
                  <a:txBody>
                    <a:bodyPr/>
                    <a:lstStyle/>
                    <a:p>
                      <a:r>
                        <a:rPr kumimoji="0" lang="en-GB" sz="1800" b="0" i="0" u="none" strike="noStrike" kern="1200" cap="none" spc="0" normalizeH="0" baseline="0" noProof="0" dirty="0" smtClean="0">
                          <a:ln>
                            <a:noFill/>
                          </a:ln>
                          <a:solidFill>
                            <a:schemeClr val="accent1"/>
                          </a:solidFill>
                          <a:effectLst/>
                          <a:uLnTx/>
                          <a:uFillTx/>
                          <a:latin typeface="+mn-lt"/>
                          <a:ea typeface="+mn-ea"/>
                          <a:cs typeface="+mn-cs"/>
                        </a:rPr>
                        <a:t>00</a:t>
                      </a:r>
                      <a:endParaRPr lang="en-GB" sz="1800" dirty="0">
                        <a:solidFill>
                          <a:schemeClr val="accent1"/>
                        </a:solidFill>
                      </a:endParaRPr>
                    </a:p>
                  </a:txBody>
                  <a:tcPr>
                    <a:noFill/>
                  </a:tcPr>
                </a:tc>
              </a:tr>
              <a:tr h="491710">
                <a:tc>
                  <a:txBody>
                    <a:bodyPr/>
                    <a:lstStyle/>
                    <a:p>
                      <a:r>
                        <a:rPr lang="en-GB" sz="1800" dirty="0" smtClean="0"/>
                        <a:t>This layout</a:t>
                      </a:r>
                      <a:r>
                        <a:rPr lang="en-GB" sz="1800" baseline="0" dirty="0" smtClean="0"/>
                        <a:t> has been set up as a table</a:t>
                      </a:r>
                      <a:endParaRPr lang="en-GB" sz="1800" dirty="0">
                        <a:solidFill>
                          <a:schemeClr val="tx1"/>
                        </a:solidFill>
                      </a:endParaRPr>
                    </a:p>
                  </a:txBody>
                  <a:tcPr marL="0">
                    <a:noFill/>
                  </a:tcPr>
                </a:tc>
                <a:tc>
                  <a:txBody>
                    <a:bodyPr/>
                    <a:lstStyle/>
                    <a:p>
                      <a:r>
                        <a:rPr kumimoji="0" lang="en-GB" sz="1800" b="0" i="0" u="none" strike="noStrike" kern="1200" cap="none" spc="0" normalizeH="0" baseline="0" noProof="0" dirty="0" smtClean="0">
                          <a:ln>
                            <a:noFill/>
                          </a:ln>
                          <a:solidFill>
                            <a:schemeClr val="accent1"/>
                          </a:solidFill>
                          <a:effectLst/>
                          <a:uLnTx/>
                          <a:uFillTx/>
                          <a:latin typeface="+mn-lt"/>
                          <a:ea typeface="+mn-ea"/>
                          <a:cs typeface="+mn-cs"/>
                        </a:rPr>
                        <a:t>00</a:t>
                      </a:r>
                      <a:endParaRPr lang="en-GB" sz="1800" dirty="0">
                        <a:solidFill>
                          <a:schemeClr val="accent1"/>
                        </a:solidFill>
                      </a:endParaRPr>
                    </a:p>
                  </a:txBody>
                  <a:tcPr>
                    <a:noFill/>
                  </a:tcPr>
                </a:tc>
              </a:tr>
              <a:tr h="491710">
                <a:tc>
                  <a:txBody>
                    <a:bodyPr/>
                    <a:lstStyle/>
                    <a:p>
                      <a:r>
                        <a:rPr lang="en-GB" sz="1800" dirty="0" smtClean="0">
                          <a:solidFill>
                            <a:schemeClr val="tx1"/>
                          </a:solidFill>
                        </a:rPr>
                        <a:t>Press</a:t>
                      </a:r>
                      <a:r>
                        <a:rPr lang="en-GB" sz="1800" baseline="0" dirty="0" smtClean="0">
                          <a:solidFill>
                            <a:schemeClr val="tx1"/>
                          </a:solidFill>
                        </a:rPr>
                        <a:t> TAB key at end of table to insert a new line</a:t>
                      </a:r>
                      <a:endParaRPr lang="en-GB" sz="1800" dirty="0">
                        <a:solidFill>
                          <a:schemeClr val="tx1"/>
                        </a:solidFill>
                      </a:endParaRPr>
                    </a:p>
                  </a:txBody>
                  <a:tcPr marL="0">
                    <a:noFill/>
                  </a:tcPr>
                </a:tc>
                <a:tc>
                  <a:txBody>
                    <a:bodyPr/>
                    <a:lstStyle/>
                    <a:p>
                      <a:r>
                        <a:rPr lang="en-GB" sz="1800" dirty="0" smtClean="0">
                          <a:solidFill>
                            <a:schemeClr val="accent1"/>
                          </a:solidFill>
                        </a:rPr>
                        <a:t>00</a:t>
                      </a:r>
                      <a:endParaRPr lang="en-GB" sz="1800" dirty="0">
                        <a:solidFill>
                          <a:schemeClr val="accent1"/>
                        </a:solidFill>
                      </a:endParaRPr>
                    </a:p>
                  </a:txBody>
                  <a:tcPr>
                    <a:noFill/>
                  </a:tcPr>
                </a:tc>
              </a:tr>
            </a:tbl>
          </a:graphicData>
        </a:graphic>
      </p:graphicFrame>
    </p:spTree>
    <p:extLst>
      <p:ext uri="{BB962C8B-B14F-4D97-AF65-F5344CB8AC3E}">
        <p14:creationId xmlns:p14="http://schemas.microsoft.com/office/powerpoint/2010/main" val="1488742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idx="1"/>
          </p:nvPr>
        </p:nvSpPr>
        <p:spPr/>
        <p:txBody>
          <a:bodyPr/>
          <a:lstStyle/>
          <a:p>
            <a:pPr lvl="0"/>
            <a:r>
              <a:rPr lang="en-GB" noProof="0" dirty="0" smtClean="0"/>
              <a:t>Level one text, subheading Verdana 18pt </a:t>
            </a:r>
          </a:p>
          <a:p>
            <a:pPr lvl="1"/>
            <a:r>
              <a:rPr lang="en-GB" noProof="0" dirty="0" smtClean="0"/>
              <a:t>Second level, body copy Verdana 18pt</a:t>
            </a:r>
          </a:p>
          <a:p>
            <a:pPr lvl="2"/>
            <a:r>
              <a:rPr lang="en-GB" noProof="0" dirty="0" smtClean="0"/>
              <a:t>Third level, bullet copy Verdana 18pt</a:t>
            </a:r>
          </a:p>
          <a:p>
            <a:pPr lvl="3"/>
            <a:r>
              <a:rPr lang="en-GB" noProof="0" dirty="0" smtClean="0"/>
              <a:t>Fourth level, dash copy Verdana 18pt</a:t>
            </a:r>
          </a:p>
          <a:p>
            <a:pPr lvl="4"/>
            <a:r>
              <a:rPr lang="en-GB" noProof="0" dirty="0" smtClean="0"/>
              <a:t>Fifth level, dot copy Verdana 18pt</a:t>
            </a:r>
          </a:p>
          <a:p>
            <a:pPr lvl="4"/>
            <a:endParaRPr lang="en-GB" dirty="0"/>
          </a:p>
          <a:p>
            <a:pPr lvl="1" indent="-173038"/>
            <a:r>
              <a:rPr lang="en-GB" noProof="0" dirty="0" smtClean="0"/>
              <a:t>The hierarch</a:t>
            </a:r>
            <a:r>
              <a:rPr lang="en-GB" dirty="0" smtClean="0"/>
              <a:t>y of text styles enables the most important information to stand out (and the supporting details less prominent)</a:t>
            </a:r>
          </a:p>
          <a:p>
            <a:pPr lvl="1" indent="-173038"/>
            <a:endParaRPr lang="en-GB" dirty="0"/>
          </a:p>
          <a:p>
            <a:pPr lvl="1" indent="-173038"/>
            <a:r>
              <a:rPr lang="en-GB" dirty="0" smtClean="0"/>
              <a:t>There is a quick and easy way to swap between these five levels without having to fuss about adding / removing bullets – see over for details …</a:t>
            </a:r>
          </a:p>
          <a:p>
            <a:pPr lvl="1" indent="-173038"/>
            <a:endParaRPr lang="en-GB" noProof="0" dirty="0"/>
          </a:p>
          <a:p>
            <a:pPr lvl="1" indent="-173038"/>
            <a:endParaRPr lang="en-GB" noProof="0" dirty="0" smtClean="0"/>
          </a:p>
        </p:txBody>
      </p:sp>
      <p:sp>
        <p:nvSpPr>
          <p:cNvPr id="3" name="Title 2"/>
          <p:cNvSpPr>
            <a:spLocks noGrp="1"/>
          </p:cNvSpPr>
          <p:nvPr>
            <p:ph type="title"/>
          </p:nvPr>
        </p:nvSpPr>
        <p:spPr/>
        <p:txBody>
          <a:bodyPr/>
          <a:lstStyle/>
          <a:p>
            <a:r>
              <a:rPr lang="en-GB" dirty="0" smtClean="0"/>
              <a:t>Five </a:t>
            </a:r>
            <a:r>
              <a:rPr lang="en-GB" noProof="0" dirty="0" smtClean="0"/>
              <a:t>levels of text styles in this template</a:t>
            </a:r>
            <a:endParaRPr lang="en-GB" noProof="0" dirty="0"/>
          </a:p>
        </p:txBody>
      </p:sp>
      <p:sp>
        <p:nvSpPr>
          <p:cNvPr id="2" name="Slide Number Placeholder 1"/>
          <p:cNvSpPr>
            <a:spLocks noGrp="1"/>
          </p:cNvSpPr>
          <p:nvPr>
            <p:ph type="sldNum" sz="quarter" idx="4"/>
          </p:nvPr>
        </p:nvSpPr>
        <p:spPr/>
        <p:txBody>
          <a:bodyPr/>
          <a:lstStyle/>
          <a:p>
            <a:fld id="{6FE9439A-A3D1-4657-8245-D4D0C848B9B9}" type="slidenum">
              <a:rPr lang="en-GB" smtClean="0"/>
              <a:pPr/>
              <a:t>6</a:t>
            </a:fld>
            <a:endParaRPr lang="en-GB" dirty="0"/>
          </a:p>
        </p:txBody>
      </p:sp>
    </p:spTree>
    <p:extLst>
      <p:ext uri="{BB962C8B-B14F-4D97-AF65-F5344CB8AC3E}">
        <p14:creationId xmlns:p14="http://schemas.microsoft.com/office/powerpoint/2010/main" val="7914694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smtClean="0"/>
              <a:t>How to swap between different text styles</a:t>
            </a:r>
            <a:endParaRPr lang="en-GB" noProof="0" dirty="0"/>
          </a:p>
        </p:txBody>
      </p:sp>
      <p:sp>
        <p:nvSpPr>
          <p:cNvPr id="10" name="Content Placeholder 9"/>
          <p:cNvSpPr>
            <a:spLocks noGrp="1"/>
          </p:cNvSpPr>
          <p:nvPr>
            <p:ph sz="half" idx="1"/>
          </p:nvPr>
        </p:nvSpPr>
        <p:spPr/>
        <p:txBody>
          <a:bodyPr/>
          <a:lstStyle/>
          <a:p>
            <a:pPr lvl="2"/>
            <a:r>
              <a:rPr lang="en-GB" noProof="0" dirty="0" smtClean="0"/>
              <a:t>List levels enable you to quickly switch between text style levels – e.g. subheading style, body text and bullets. </a:t>
            </a:r>
          </a:p>
          <a:p>
            <a:pPr lvl="2"/>
            <a:r>
              <a:rPr lang="en-GB" noProof="0" dirty="0" smtClean="0"/>
              <a:t>This is one of PPT’s most useful but least understood features</a:t>
            </a:r>
          </a:p>
          <a:p>
            <a:pPr lvl="2"/>
            <a:r>
              <a:rPr lang="en-GB" noProof="0" dirty="0" smtClean="0"/>
              <a:t>The default list level is the level one orange subheading style. You need to press the “Decrease List Level” button once or twice to change to body copy (one click) or bulleted text (two clicks)</a:t>
            </a:r>
          </a:p>
          <a:p>
            <a:endParaRPr lang="en-GB" noProof="0" dirty="0"/>
          </a:p>
        </p:txBody>
      </p:sp>
      <p:pic>
        <p:nvPicPr>
          <p:cNvPr id="11" name="Picture 2" descr="http://content.gcflearnfree.org/topics/176/modtext_indent_commands.png"/>
          <p:cNvPicPr>
            <a:picLocks noGrp="1" noChangeAspect="1" noChangeArrowheads="1"/>
          </p:cNvPicPr>
          <p:nvPr>
            <p:ph sz="half" idx="2"/>
          </p:nvPr>
        </p:nvPicPr>
        <p:blipFill>
          <a:blip r:embed="rId3">
            <a:extLst>
              <a:ext uri="{28A0092B-C50C-407E-A947-70E740481C1C}">
                <a14:useLocalDpi xmlns:a14="http://schemas.microsoft.com/office/drawing/2010/main"/>
              </a:ext>
            </a:extLst>
          </a:blip>
          <a:stretch>
            <a:fillRect/>
          </a:stretch>
        </p:blipFill>
        <p:spPr>
          <a:xfrm>
            <a:off x="4738125" y="1665288"/>
            <a:ext cx="2962275" cy="1600200"/>
          </a:xfrm>
        </p:spPr>
      </p:pic>
      <p:pic>
        <p:nvPicPr>
          <p:cNvPr id="12" name="Picture 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751020" y="3457209"/>
            <a:ext cx="2949379" cy="159323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12"/>
          <p:cNvSpPr>
            <a:spLocks noGrp="1"/>
          </p:cNvSpPr>
          <p:nvPr>
            <p:ph type="sldNum" sz="quarter" idx="4"/>
          </p:nvPr>
        </p:nvSpPr>
        <p:spPr/>
        <p:txBody>
          <a:bodyPr/>
          <a:lstStyle/>
          <a:p>
            <a:fld id="{6FE9439A-A3D1-4657-8245-D4D0C848B9B9}" type="slidenum">
              <a:rPr lang="en-GB" smtClean="0"/>
              <a:pPr/>
              <a:t>7</a:t>
            </a:fld>
            <a:endParaRPr lang="en-GB" dirty="0"/>
          </a:p>
        </p:txBody>
      </p:sp>
    </p:spTree>
    <p:extLst>
      <p:ext uri="{BB962C8B-B14F-4D97-AF65-F5344CB8AC3E}">
        <p14:creationId xmlns:p14="http://schemas.microsoft.com/office/powerpoint/2010/main" val="2999213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idx="1"/>
          </p:nvPr>
        </p:nvSpPr>
        <p:spPr/>
        <p:txBody>
          <a:bodyPr/>
          <a:lstStyle/>
          <a:p>
            <a:pPr lvl="0"/>
            <a:r>
              <a:rPr lang="en-GB" noProof="0" dirty="0" smtClean="0"/>
              <a:t>Level one text, subheading Verdana 18pt </a:t>
            </a:r>
          </a:p>
          <a:p>
            <a:pPr lvl="1"/>
            <a:r>
              <a:rPr lang="en-GB" noProof="0" dirty="0" smtClean="0"/>
              <a:t>Second level, body copy Verdana 18pt</a:t>
            </a:r>
          </a:p>
          <a:p>
            <a:pPr lvl="2"/>
            <a:r>
              <a:rPr lang="en-GB" noProof="0" dirty="0" smtClean="0"/>
              <a:t>Third level, bullet copy Verdana 18pt</a:t>
            </a:r>
          </a:p>
          <a:p>
            <a:pPr lvl="3"/>
            <a:r>
              <a:rPr lang="en-GB" noProof="0" dirty="0" smtClean="0"/>
              <a:t>Fourth level, dash copy Verdana 18pt</a:t>
            </a:r>
          </a:p>
          <a:p>
            <a:pPr lvl="4"/>
            <a:r>
              <a:rPr lang="en-GB" noProof="0" dirty="0" smtClean="0"/>
              <a:t>Fifth level, dot copy Verdana 18pt</a:t>
            </a:r>
          </a:p>
          <a:p>
            <a:pPr lvl="4"/>
            <a:endParaRPr lang="en-GB" dirty="0"/>
          </a:p>
          <a:p>
            <a:pPr lvl="2"/>
            <a:r>
              <a:rPr lang="en-GB" dirty="0"/>
              <a:t>If you delete all the content in a placeholder, the empty placeholder will display six icons in the centre. Click on one of the icons to add another type of content such as a table, image or </a:t>
            </a:r>
            <a:r>
              <a:rPr lang="en-GB" dirty="0" smtClean="0"/>
              <a:t>chart</a:t>
            </a:r>
            <a:endParaRPr lang="en-GB" dirty="0"/>
          </a:p>
        </p:txBody>
      </p:sp>
      <p:sp>
        <p:nvSpPr>
          <p:cNvPr id="3" name="Title 2"/>
          <p:cNvSpPr>
            <a:spLocks noGrp="1"/>
          </p:cNvSpPr>
          <p:nvPr>
            <p:ph type="title"/>
          </p:nvPr>
        </p:nvSpPr>
        <p:spPr/>
        <p:txBody>
          <a:bodyPr/>
          <a:lstStyle/>
          <a:p>
            <a:r>
              <a:rPr lang="en-GB" noProof="0" dirty="0" smtClean="0"/>
              <a:t>Title and content slide</a:t>
            </a:r>
            <a:endParaRPr lang="en-GB" noProof="0" dirty="0"/>
          </a:p>
        </p:txBody>
      </p:sp>
      <p:sp>
        <p:nvSpPr>
          <p:cNvPr id="2" name="Slide Number Placeholder 1"/>
          <p:cNvSpPr>
            <a:spLocks noGrp="1"/>
          </p:cNvSpPr>
          <p:nvPr>
            <p:ph type="sldNum" sz="quarter" idx="4"/>
          </p:nvPr>
        </p:nvSpPr>
        <p:spPr/>
        <p:txBody>
          <a:bodyPr/>
          <a:lstStyle/>
          <a:p>
            <a:fld id="{6FE9439A-A3D1-4657-8245-D4D0C848B9B9}" type="slidenum">
              <a:rPr lang="en-GB" smtClean="0"/>
              <a:pPr/>
              <a:t>8</a:t>
            </a:fld>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GB" noProof="0" dirty="0" smtClean="0"/>
              <a:t>Title and two content layout</a:t>
            </a:r>
            <a:endParaRPr lang="en-GB" noProof="0" dirty="0"/>
          </a:p>
        </p:txBody>
      </p:sp>
      <p:sp>
        <p:nvSpPr>
          <p:cNvPr id="12" name="Content Placeholder 11"/>
          <p:cNvSpPr>
            <a:spLocks noGrp="1"/>
          </p:cNvSpPr>
          <p:nvPr>
            <p:ph sz="half" idx="1"/>
          </p:nvPr>
        </p:nvSpPr>
        <p:spPr/>
        <p:txBody>
          <a:bodyPr/>
          <a:lstStyle/>
          <a:p>
            <a:r>
              <a:rPr lang="en-GB" noProof="0" dirty="0" smtClean="0"/>
              <a:t>Level one text</a:t>
            </a:r>
          </a:p>
          <a:p>
            <a:pPr lvl="1"/>
            <a:r>
              <a:rPr lang="en-GB" noProof="0" dirty="0" smtClean="0"/>
              <a:t>Level two text</a:t>
            </a:r>
          </a:p>
          <a:p>
            <a:pPr lvl="2"/>
            <a:r>
              <a:rPr lang="en-GB" noProof="0" dirty="0" smtClean="0"/>
              <a:t>Level three text</a:t>
            </a:r>
          </a:p>
          <a:p>
            <a:pPr lvl="3"/>
            <a:r>
              <a:rPr lang="en-GB" noProof="0" dirty="0" smtClean="0"/>
              <a:t>Level four text</a:t>
            </a:r>
          </a:p>
          <a:p>
            <a:pPr lvl="4"/>
            <a:r>
              <a:rPr lang="en-GB" noProof="0" dirty="0" smtClean="0"/>
              <a:t>Level five text</a:t>
            </a:r>
          </a:p>
          <a:p>
            <a:pPr lvl="4"/>
            <a:endParaRPr lang="en-GB" noProof="0" dirty="0" smtClean="0"/>
          </a:p>
          <a:p>
            <a:pPr lvl="2"/>
            <a:r>
              <a:rPr lang="en-GB" noProof="0" dirty="0" smtClean="0"/>
              <a:t>Click “Increase List Level” or “Decrease List Level” in the Home&gt; Paragraph menu to automatically switch between text level styles </a:t>
            </a:r>
          </a:p>
        </p:txBody>
      </p:sp>
      <p:sp>
        <p:nvSpPr>
          <p:cNvPr id="17" name="Content Placeholder 16"/>
          <p:cNvSpPr>
            <a:spLocks noGrp="1"/>
          </p:cNvSpPr>
          <p:nvPr>
            <p:ph sz="half" idx="2"/>
          </p:nvPr>
        </p:nvSpPr>
        <p:spPr/>
        <p:txBody>
          <a:bodyPr/>
          <a:lstStyle/>
          <a:p>
            <a:pPr lvl="0"/>
            <a:r>
              <a:rPr lang="en-GB" noProof="0" dirty="0" smtClean="0"/>
              <a:t>Subheading Verdana bold 18pt </a:t>
            </a:r>
          </a:p>
          <a:p>
            <a:pPr lvl="1"/>
            <a:r>
              <a:rPr lang="en-GB" noProof="0" dirty="0" smtClean="0"/>
              <a:t>Body copy Verdana 18pt</a:t>
            </a:r>
          </a:p>
          <a:p>
            <a:pPr lvl="2"/>
            <a:r>
              <a:rPr lang="en-GB" noProof="0" dirty="0" smtClean="0"/>
              <a:t>Bullet copy Verdana 18pt</a:t>
            </a:r>
          </a:p>
          <a:p>
            <a:pPr lvl="3"/>
            <a:r>
              <a:rPr lang="en-GB" noProof="0" dirty="0" smtClean="0"/>
              <a:t>Dash copy Verdana 18pt</a:t>
            </a:r>
          </a:p>
          <a:p>
            <a:pPr lvl="4"/>
            <a:r>
              <a:rPr lang="en-GB" noProof="0" dirty="0" smtClean="0"/>
              <a:t>Dot copy Verdana 18pt</a:t>
            </a:r>
          </a:p>
          <a:p>
            <a:pPr lvl="4"/>
            <a:endParaRPr lang="en-GB" noProof="0" dirty="0" smtClean="0"/>
          </a:p>
          <a:p>
            <a:r>
              <a:rPr lang="en-GB" noProof="0" dirty="0" smtClean="0"/>
              <a:t>To add other content:</a:t>
            </a:r>
          </a:p>
          <a:p>
            <a:pPr lvl="2"/>
            <a:r>
              <a:rPr lang="en-GB" noProof="0" dirty="0" smtClean="0"/>
              <a:t>Delete all the sample text level copy and the placeholder will reveal icons to add a table, chart, etc.</a:t>
            </a:r>
          </a:p>
          <a:p>
            <a:pPr lvl="4"/>
            <a:endParaRPr lang="en-GB" noProof="0" dirty="0" smtClean="0"/>
          </a:p>
        </p:txBody>
      </p:sp>
      <p:sp>
        <p:nvSpPr>
          <p:cNvPr id="2" name="Slide Number Placeholder 1"/>
          <p:cNvSpPr>
            <a:spLocks noGrp="1"/>
          </p:cNvSpPr>
          <p:nvPr>
            <p:ph type="sldNum" sz="quarter" idx="4"/>
          </p:nvPr>
        </p:nvSpPr>
        <p:spPr/>
        <p:txBody>
          <a:bodyPr/>
          <a:lstStyle/>
          <a:p>
            <a:fld id="{6FE9439A-A3D1-4657-8245-D4D0C848B9B9}" type="slidenum">
              <a:rPr lang="en-GB" smtClean="0"/>
              <a:pPr/>
              <a:t>9</a:t>
            </a:fld>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EMEID" val="5"/>
</p:tagLst>
</file>

<file path=ppt/tags/tag10.xml><?xml version="1.0" encoding="utf-8"?>
<p:tagLst xmlns:a="http://schemas.openxmlformats.org/drawingml/2006/main" xmlns:r="http://schemas.openxmlformats.org/officeDocument/2006/relationships" xmlns:p="http://schemas.openxmlformats.org/presentationml/2006/main">
  <p:tag name="THEMEIDC" val="9"/>
</p:tagLst>
</file>

<file path=ppt/tags/tag11.xml><?xml version="1.0" encoding="utf-8"?>
<p:tagLst xmlns:a="http://schemas.openxmlformats.org/drawingml/2006/main" xmlns:r="http://schemas.openxmlformats.org/officeDocument/2006/relationships" xmlns:p="http://schemas.openxmlformats.org/presentationml/2006/main">
  <p:tag name="THEMEID" val="10"/>
</p:tagLst>
</file>

<file path=ppt/tags/tag12.xml><?xml version="1.0" encoding="utf-8"?>
<p:tagLst xmlns:a="http://schemas.openxmlformats.org/drawingml/2006/main" xmlns:r="http://schemas.openxmlformats.org/officeDocument/2006/relationships" xmlns:p="http://schemas.openxmlformats.org/presentationml/2006/main">
  <p:tag name="THEMEIDC" val="10"/>
</p:tagLst>
</file>

<file path=ppt/tags/tag13.xml><?xml version="1.0" encoding="utf-8"?>
<p:tagLst xmlns:a="http://schemas.openxmlformats.org/drawingml/2006/main" xmlns:r="http://schemas.openxmlformats.org/officeDocument/2006/relationships" xmlns:p="http://schemas.openxmlformats.org/presentationml/2006/main">
  <p:tag name="THEMEID" val="11"/>
</p:tagLst>
</file>

<file path=ppt/tags/tag14.xml><?xml version="1.0" encoding="utf-8"?>
<p:tagLst xmlns:a="http://schemas.openxmlformats.org/drawingml/2006/main" xmlns:r="http://schemas.openxmlformats.org/officeDocument/2006/relationships" xmlns:p="http://schemas.openxmlformats.org/presentationml/2006/main">
  <p:tag name="THEMEIDC" val="11"/>
</p:tagLst>
</file>

<file path=ppt/tags/tag15.xml><?xml version="1.0" encoding="utf-8"?>
<p:tagLst xmlns:a="http://schemas.openxmlformats.org/drawingml/2006/main" xmlns:r="http://schemas.openxmlformats.org/officeDocument/2006/relationships" xmlns:p="http://schemas.openxmlformats.org/presentationml/2006/main">
  <p:tag name="THEMEID" val="12"/>
</p:tagLst>
</file>

<file path=ppt/tags/tag16.xml><?xml version="1.0" encoding="utf-8"?>
<p:tagLst xmlns:a="http://schemas.openxmlformats.org/drawingml/2006/main" xmlns:r="http://schemas.openxmlformats.org/officeDocument/2006/relationships" xmlns:p="http://schemas.openxmlformats.org/presentationml/2006/main">
  <p:tag name="THEMEIDC" val="12"/>
</p:tagLst>
</file>

<file path=ppt/tags/tag2.xml><?xml version="1.0" encoding="utf-8"?>
<p:tagLst xmlns:a="http://schemas.openxmlformats.org/drawingml/2006/main" xmlns:r="http://schemas.openxmlformats.org/officeDocument/2006/relationships" xmlns:p="http://schemas.openxmlformats.org/presentationml/2006/main">
  <p:tag name="THEMEIDC" val="5"/>
</p:tagLst>
</file>

<file path=ppt/tags/tag3.xml><?xml version="1.0" encoding="utf-8"?>
<p:tagLst xmlns:a="http://schemas.openxmlformats.org/drawingml/2006/main" xmlns:r="http://schemas.openxmlformats.org/officeDocument/2006/relationships" xmlns:p="http://schemas.openxmlformats.org/presentationml/2006/main">
  <p:tag name="THEMEID" val="6"/>
</p:tagLst>
</file>

<file path=ppt/tags/tag4.xml><?xml version="1.0" encoding="utf-8"?>
<p:tagLst xmlns:a="http://schemas.openxmlformats.org/drawingml/2006/main" xmlns:r="http://schemas.openxmlformats.org/officeDocument/2006/relationships" xmlns:p="http://schemas.openxmlformats.org/presentationml/2006/main">
  <p:tag name="THEMEIDC" val="6"/>
</p:tagLst>
</file>

<file path=ppt/tags/tag5.xml><?xml version="1.0" encoding="utf-8"?>
<p:tagLst xmlns:a="http://schemas.openxmlformats.org/drawingml/2006/main" xmlns:r="http://schemas.openxmlformats.org/officeDocument/2006/relationships" xmlns:p="http://schemas.openxmlformats.org/presentationml/2006/main">
  <p:tag name="THEMEID" val="7"/>
</p:tagLst>
</file>

<file path=ppt/tags/tag6.xml><?xml version="1.0" encoding="utf-8"?>
<p:tagLst xmlns:a="http://schemas.openxmlformats.org/drawingml/2006/main" xmlns:r="http://schemas.openxmlformats.org/officeDocument/2006/relationships" xmlns:p="http://schemas.openxmlformats.org/presentationml/2006/main">
  <p:tag name="THEMEIDC" val="7"/>
</p:tagLst>
</file>

<file path=ppt/tags/tag7.xml><?xml version="1.0" encoding="utf-8"?>
<p:tagLst xmlns:a="http://schemas.openxmlformats.org/drawingml/2006/main" xmlns:r="http://schemas.openxmlformats.org/officeDocument/2006/relationships" xmlns:p="http://schemas.openxmlformats.org/presentationml/2006/main">
  <p:tag name="THEMEID" val="8"/>
</p:tagLst>
</file>

<file path=ppt/tags/tag8.xml><?xml version="1.0" encoding="utf-8"?>
<p:tagLst xmlns:a="http://schemas.openxmlformats.org/drawingml/2006/main" xmlns:r="http://schemas.openxmlformats.org/officeDocument/2006/relationships" xmlns:p="http://schemas.openxmlformats.org/presentationml/2006/main">
  <p:tag name="THEMEIDC" val="8"/>
</p:tagLst>
</file>

<file path=ppt/tags/tag9.xml><?xml version="1.0" encoding="utf-8"?>
<p:tagLst xmlns:a="http://schemas.openxmlformats.org/drawingml/2006/main" xmlns:r="http://schemas.openxmlformats.org/officeDocument/2006/relationships" xmlns:p="http://schemas.openxmlformats.org/presentationml/2006/main">
  <p:tag name="THEMEID" val="9"/>
</p:tagLst>
</file>

<file path=ppt/theme/theme1.xml><?xml version="1.0" encoding="utf-8"?>
<a:theme xmlns:a="http://schemas.openxmlformats.org/drawingml/2006/main" name="MS_Society_PPT_keylines(draft v3)">
  <a:themeElements>
    <a:clrScheme name="MS Society">
      <a:dk1>
        <a:sysClr val="windowText" lastClr="000000"/>
      </a:dk1>
      <a:lt1>
        <a:sysClr val="window" lastClr="FFFFFF"/>
      </a:lt1>
      <a:dk2>
        <a:srgbClr val="5DC4CF"/>
      </a:dk2>
      <a:lt2>
        <a:srgbClr val="88A0AF"/>
      </a:lt2>
      <a:accent1>
        <a:srgbClr val="E35205"/>
      </a:accent1>
      <a:accent2>
        <a:srgbClr val="6E2B62"/>
      </a:accent2>
      <a:accent3>
        <a:srgbClr val="4F758B"/>
      </a:accent3>
      <a:accent4>
        <a:srgbClr val="009CA6"/>
      </a:accent4>
      <a:accent5>
        <a:srgbClr val="F7A17A"/>
      </a:accent5>
      <a:accent6>
        <a:srgbClr val="A676A5"/>
      </a:accent6>
      <a:hlink>
        <a:srgbClr val="88A0AF"/>
      </a:hlink>
      <a:folHlink>
        <a:srgbClr val="5DC4CF"/>
      </a:folHlink>
    </a:clrScheme>
    <a:fontScheme name="MS Society font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S_Society_PPT_keylines(draft v3).potx" id="{B9087D1E-8F65-4C85-991D-822A1FDD8CAC}" vid="{AC533909-3DAF-4F70-B43D-D83FE0CF0C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CCC charts">
    <a:dk1>
      <a:sysClr val="windowText" lastClr="000000"/>
    </a:dk1>
    <a:lt1>
      <a:sysClr val="window" lastClr="FFFFFF"/>
    </a:lt1>
    <a:dk2>
      <a:srgbClr val="E60078"/>
    </a:dk2>
    <a:lt2>
      <a:srgbClr val="14AA25"/>
    </a:lt2>
    <a:accent1>
      <a:srgbClr val="0064AA"/>
    </a:accent1>
    <a:accent2>
      <a:srgbClr val="F0640A"/>
    </a:accent2>
    <a:accent3>
      <a:srgbClr val="6EA0DC"/>
    </a:accent3>
    <a:accent4>
      <a:srgbClr val="FAA028"/>
    </a:accent4>
    <a:accent5>
      <a:srgbClr val="B4D2F0"/>
    </a:accent5>
    <a:accent6>
      <a:srgbClr val="A7A9AC"/>
    </a:accent6>
    <a:hlink>
      <a:srgbClr val="C8A0CD"/>
    </a:hlink>
    <a:folHlink>
      <a:srgbClr val="DCEBFA"/>
    </a:folHlink>
  </a:clrScheme>
  <a:fontScheme name="MC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CCC charts">
    <a:dk1>
      <a:sysClr val="windowText" lastClr="000000"/>
    </a:dk1>
    <a:lt1>
      <a:sysClr val="window" lastClr="FFFFFF"/>
    </a:lt1>
    <a:dk2>
      <a:srgbClr val="E60078"/>
    </a:dk2>
    <a:lt2>
      <a:srgbClr val="14AA25"/>
    </a:lt2>
    <a:accent1>
      <a:srgbClr val="0064AA"/>
    </a:accent1>
    <a:accent2>
      <a:srgbClr val="F0640A"/>
    </a:accent2>
    <a:accent3>
      <a:srgbClr val="6EA0DC"/>
    </a:accent3>
    <a:accent4>
      <a:srgbClr val="FAA028"/>
    </a:accent4>
    <a:accent5>
      <a:srgbClr val="B4D2F0"/>
    </a:accent5>
    <a:accent6>
      <a:srgbClr val="A7A9AC"/>
    </a:accent6>
    <a:hlink>
      <a:srgbClr val="C8A0CD"/>
    </a:hlink>
    <a:folHlink>
      <a:srgbClr val="DCEBFA"/>
    </a:folHlink>
  </a:clrScheme>
  <a:fontScheme name="MC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CCC charts">
    <a:dk1>
      <a:sysClr val="windowText" lastClr="000000"/>
    </a:dk1>
    <a:lt1>
      <a:sysClr val="window" lastClr="FFFFFF"/>
    </a:lt1>
    <a:dk2>
      <a:srgbClr val="E60078"/>
    </a:dk2>
    <a:lt2>
      <a:srgbClr val="14AA25"/>
    </a:lt2>
    <a:accent1>
      <a:srgbClr val="0064AA"/>
    </a:accent1>
    <a:accent2>
      <a:srgbClr val="F0640A"/>
    </a:accent2>
    <a:accent3>
      <a:srgbClr val="6EA0DC"/>
    </a:accent3>
    <a:accent4>
      <a:srgbClr val="FAA028"/>
    </a:accent4>
    <a:accent5>
      <a:srgbClr val="B4D2F0"/>
    </a:accent5>
    <a:accent6>
      <a:srgbClr val="A7A9AC"/>
    </a:accent6>
    <a:hlink>
      <a:srgbClr val="C8A0CD"/>
    </a:hlink>
    <a:folHlink>
      <a:srgbClr val="DCEBFA"/>
    </a:folHlink>
  </a:clrScheme>
  <a:fontScheme name="MC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CCC charts">
    <a:dk1>
      <a:sysClr val="windowText" lastClr="000000"/>
    </a:dk1>
    <a:lt1>
      <a:sysClr val="window" lastClr="FFFFFF"/>
    </a:lt1>
    <a:dk2>
      <a:srgbClr val="E60078"/>
    </a:dk2>
    <a:lt2>
      <a:srgbClr val="14AA25"/>
    </a:lt2>
    <a:accent1>
      <a:srgbClr val="0064AA"/>
    </a:accent1>
    <a:accent2>
      <a:srgbClr val="F0640A"/>
    </a:accent2>
    <a:accent3>
      <a:srgbClr val="6EA0DC"/>
    </a:accent3>
    <a:accent4>
      <a:srgbClr val="FAA028"/>
    </a:accent4>
    <a:accent5>
      <a:srgbClr val="B4D2F0"/>
    </a:accent5>
    <a:accent6>
      <a:srgbClr val="A7A9AC"/>
    </a:accent6>
    <a:hlink>
      <a:srgbClr val="C8A0CD"/>
    </a:hlink>
    <a:folHlink>
      <a:srgbClr val="DCEBFA"/>
    </a:folHlink>
  </a:clrScheme>
  <a:fontScheme name="MCC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MS_Society_PPT_keylines(draft v3)</Template>
  <TotalTime>89</TotalTime>
  <Words>1398</Words>
  <Application>Microsoft Office PowerPoint</Application>
  <PresentationFormat>On-screen Show (4:3)</PresentationFormat>
  <Paragraphs>287</Paragraphs>
  <Slides>29</Slides>
  <Notes>19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MS_Society_PPT_keylines(draft v3)</vt:lpstr>
      <vt:lpstr>Short presentation title up to 2 lines</vt:lpstr>
      <vt:lpstr>Short presentation title up to 2 lines</vt:lpstr>
      <vt:lpstr>Short presentation title up to 2 lines</vt:lpstr>
      <vt:lpstr>Short presentation title up to 2 lines</vt:lpstr>
      <vt:lpstr>Agenda – short headings have more impact</vt:lpstr>
      <vt:lpstr>Five levels of text styles in this template</vt:lpstr>
      <vt:lpstr>How to swap between different text styles</vt:lpstr>
      <vt:lpstr>Title and content slide</vt:lpstr>
      <vt:lpstr>Title and two content layout</vt:lpstr>
      <vt:lpstr>Slide layouts</vt:lpstr>
      <vt:lpstr>Title and table slide</vt:lpstr>
      <vt:lpstr>Title, caption and image slide</vt:lpstr>
      <vt:lpstr>Title and quote slide</vt:lpstr>
      <vt:lpstr>Icons  (change Shape Fill colour of graphic if required)</vt:lpstr>
      <vt:lpstr>Colour scheme and sequence</vt:lpstr>
      <vt:lpstr>PowerPoint Presentation</vt:lpstr>
      <vt:lpstr>PowerPoint Presentation</vt:lpstr>
      <vt:lpstr>PowerPoint Presentation</vt:lpstr>
      <vt:lpstr>Sample charts</vt:lpstr>
      <vt:lpstr>Modifying chart data</vt:lpstr>
      <vt:lpstr>Line chart and pie chart</vt:lpstr>
      <vt:lpstr>Column chart and bar chart</vt:lpstr>
      <vt:lpstr>How to create a new PPT presentation</vt:lpstr>
      <vt:lpstr>How to update old presentations</vt:lpstr>
      <vt:lpstr>Guides</vt:lpstr>
      <vt:lpstr>Thank you</vt:lpstr>
      <vt:lpstr>Thank you</vt:lpstr>
      <vt:lpstr>Thank you</vt:lpstr>
      <vt:lpstr>Thank you</vt:lpstr>
    </vt:vector>
  </TitlesOfParts>
  <Manager>Mark Whatham</Manager>
  <Company>MS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Society presentation template</dc:title>
  <dc:subject>MS Society presentation template</dc:subject>
  <dc:creator>Vipasna Luthra</dc:creator>
  <cp:lastModifiedBy>Danielle Walker</cp:lastModifiedBy>
  <cp:revision>3</cp:revision>
  <cp:lastPrinted>2013-06-24T07:54:46Z</cp:lastPrinted>
  <dcterms:created xsi:type="dcterms:W3CDTF">2016-12-15T11:01:32Z</dcterms:created>
  <dcterms:modified xsi:type="dcterms:W3CDTF">2017-06-15T08:33:13Z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1910160</vt:lpwstr>
  </property>
  <property fmtid="{D5CDD505-2E9C-101B-9397-08002B2CF9AE}" pid="3" name="NXPowerLiteSettings">
    <vt:lpwstr>A74006B004C800</vt:lpwstr>
  </property>
  <property fmtid="{D5CDD505-2E9C-101B-9397-08002B2CF9AE}" pid="4" name="NXPowerLiteVersion">
    <vt:lpwstr>D6.2.12</vt:lpwstr>
  </property>
</Properties>
</file>