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0" r:id="rId4"/>
  </p:sldMasterIdLst>
  <p:notesMasterIdLst>
    <p:notesMasterId r:id="rId42"/>
  </p:notesMasterIdLst>
  <p:handoutMasterIdLst>
    <p:handoutMasterId r:id="rId43"/>
  </p:handoutMasterIdLst>
  <p:sldIdLst>
    <p:sldId id="256" r:id="rId5"/>
    <p:sldId id="437" r:id="rId6"/>
    <p:sldId id="424" r:id="rId7"/>
    <p:sldId id="395" r:id="rId8"/>
    <p:sldId id="418" r:id="rId9"/>
    <p:sldId id="438" r:id="rId10"/>
    <p:sldId id="419" r:id="rId11"/>
    <p:sldId id="451" r:id="rId12"/>
    <p:sldId id="439" r:id="rId13"/>
    <p:sldId id="441" r:id="rId14"/>
    <p:sldId id="442" r:id="rId15"/>
    <p:sldId id="446" r:id="rId16"/>
    <p:sldId id="450" r:id="rId17"/>
    <p:sldId id="447" r:id="rId18"/>
    <p:sldId id="444" r:id="rId19"/>
    <p:sldId id="449" r:id="rId20"/>
    <p:sldId id="417" r:id="rId21"/>
    <p:sldId id="262" r:id="rId22"/>
    <p:sldId id="385" r:id="rId23"/>
    <p:sldId id="386" r:id="rId24"/>
    <p:sldId id="409" r:id="rId25"/>
    <p:sldId id="391" r:id="rId26"/>
    <p:sldId id="410" r:id="rId27"/>
    <p:sldId id="394" r:id="rId28"/>
    <p:sldId id="396" r:id="rId29"/>
    <p:sldId id="433" r:id="rId30"/>
    <p:sldId id="408" r:id="rId31"/>
    <p:sldId id="432" r:id="rId32"/>
    <p:sldId id="443" r:id="rId33"/>
    <p:sldId id="431" r:id="rId34"/>
    <p:sldId id="434" r:id="rId35"/>
    <p:sldId id="406" r:id="rId36"/>
    <p:sldId id="402" r:id="rId37"/>
    <p:sldId id="435" r:id="rId38"/>
    <p:sldId id="411" r:id="rId39"/>
    <p:sldId id="404" r:id="rId40"/>
    <p:sldId id="292" r:id="rId41"/>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53" userDrawn="1">
          <p15:clr>
            <a:srgbClr val="A4A3A4"/>
          </p15:clr>
        </p15:guide>
        <p15:guide id="2" pos="2593" userDrawn="1">
          <p15:clr>
            <a:srgbClr val="A4A3A4"/>
          </p15:clr>
        </p15:guide>
        <p15:guide id="3" orient="horz" pos="595" userDrawn="1">
          <p15:clr>
            <a:srgbClr val="A4A3A4"/>
          </p15:clr>
        </p15:guide>
        <p15:guide id="4" pos="7378" userDrawn="1">
          <p15:clr>
            <a:srgbClr val="A4A3A4"/>
          </p15:clr>
        </p15:guide>
        <p15:guide id="5" pos="4430" userDrawn="1">
          <p15:clr>
            <a:srgbClr val="A4A3A4"/>
          </p15:clr>
        </p15:guide>
        <p15:guide id="6" pos="4610" userDrawn="1">
          <p15:clr>
            <a:srgbClr val="A4A3A4"/>
          </p15:clr>
        </p15:guide>
        <p15:guide id="7" orient="horz" pos="2160" userDrawn="1">
          <p15:clr>
            <a:srgbClr val="A4A3A4"/>
          </p15:clr>
        </p15:guide>
        <p15:guide id="8" pos="1481" userDrawn="1">
          <p15:clr>
            <a:srgbClr val="A4A3A4"/>
          </p15:clr>
        </p15:guide>
        <p15:guide id="9" pos="347" userDrawn="1">
          <p15:clr>
            <a:srgbClr val="A4A3A4"/>
          </p15:clr>
        </p15:guide>
        <p15:guide id="10" pos="3840" userDrawn="1">
          <p15:clr>
            <a:srgbClr val="A4A3A4"/>
          </p15:clr>
        </p15:guide>
        <p15:guide id="11" pos="3908" userDrawn="1">
          <p15:clr>
            <a:srgbClr val="A4A3A4"/>
          </p15:clr>
        </p15:guide>
        <p15:guide id="12" pos="3772" userDrawn="1">
          <p15:clr>
            <a:srgbClr val="A4A3A4"/>
          </p15:clr>
        </p15:guide>
        <p15:guide id="13" orient="horz" pos="1071" userDrawn="1">
          <p15:clr>
            <a:srgbClr val="A4A3A4"/>
          </p15:clr>
        </p15:guide>
        <p15:guide id="14" orient="horz" pos="402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50A9D44-95AD-3339-C0C8-E38F35304D09}" name="Zouhoure Holden" initials="ZH" userId="S::zouhoure.holden@mssociety.org.uk::5de559f3-eb35-4b7d-91b4-b2193d87f3ab" providerId="AD"/>
  <p188:author id="{E725A9D3-5684-DC0C-54C5-CA1D79F8D113}" name="Kat Turton" initials="KT" userId="S::kat.turton@mssociety.org.uk::2ffa3c22-e3ac-4233-acce-8d091e0d354c" providerId="AD"/>
  <p188:author id="{2A4598F6-CD0E-38D2-6437-615D5E499F8A}" name="Rachel Lee" initials="RL" userId="S::rachel.lee@mssociety.org.uk::1472bf2b-959a-4439-bc95-7ed0e0291e0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ndsey Hodgson" initials="LH" lastIdx="3" clrIdx="0">
    <p:extLst>
      <p:ext uri="{19B8F6BF-5375-455C-9EA6-DF929625EA0E}">
        <p15:presenceInfo xmlns:p15="http://schemas.microsoft.com/office/powerpoint/2012/main" userId="S-1-5-21-57989841-854245398-1162754979-15098" providerId="AD"/>
      </p:ext>
    </p:extLst>
  </p:cmAuthor>
  <p:cmAuthor id="2" name="Mariesa Howlett" initials="MH" lastIdx="10" clrIdx="1">
    <p:extLst>
      <p:ext uri="{19B8F6BF-5375-455C-9EA6-DF929625EA0E}">
        <p15:presenceInfo xmlns:p15="http://schemas.microsoft.com/office/powerpoint/2012/main" userId="S-1-5-21-57989841-854245398-1162754979-2231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4900"/>
    <a:srgbClr val="E35205"/>
    <a:srgbClr val="6E2B62"/>
    <a:srgbClr val="F7A17A"/>
    <a:srgbClr val="FFFFFF"/>
    <a:srgbClr val="4141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0954F6-D443-C854-0503-AAC3112CAF1F}" v="21" dt="2023-03-15T11:07:04.904"/>
    <p1510:client id="{06644650-D6B9-D50C-7252-A34946E49D47}" v="1727" dt="2021-10-08T15:04:16.076"/>
    <p1510:client id="{164F5ADD-8551-4F45-BB79-89971B26439E}" v="8" dt="2021-10-07T14:37:59.240"/>
    <p1510:client id="{1B487F02-5900-722D-75DE-0917C199E98C}" v="231" dt="2023-03-14T20:34:20.745"/>
    <p1510:client id="{1F125EAF-CCE5-BB01-E4BF-406C8F0B19C8}" v="586" dt="2023-03-16T11:52:16.316"/>
    <p1510:client id="{213A8E0D-07E9-0EB8-FED2-40FFDE432362}" v="14" dt="2021-10-05T11:32:37.768"/>
    <p1510:client id="{22D8B3E4-FB16-EF58-5D13-4281BEF9D23B}" v="1" dt="2023-04-25T09:52:34.521"/>
    <p1510:client id="{33623624-B1CC-D4BA-8F6B-C62A03336013}" v="795" dt="2023-03-15T17:30:46.798"/>
    <p1510:client id="{34C8ABBF-6DB8-0396-D241-A13377781090}" v="57" dt="2023-04-25T10:15:47.452"/>
    <p1510:client id="{35A51015-70CB-95F5-30B6-391F62658045}" v="14" dt="2023-04-13T13:33:54.455"/>
    <p1510:client id="{41DE8593-F763-3F6C-0718-6CEC6CEF10AC}" v="1108" dt="2021-10-07T16:46:02.835"/>
    <p1510:client id="{4E78ABEC-9E47-4943-BACE-9A88DF394DDF}" v="652" dt="2023-04-11T10:09:24.276"/>
    <p1510:client id="{50B3A4DA-1127-408D-B278-893DAE096FA6}" v="818" dt="2023-03-27T10:32:35.654"/>
    <p1510:client id="{55C70356-8BAD-B638-CBB0-E16446EEBB00}" v="14" dt="2023-03-23T16:09:37.281"/>
    <p1510:client id="{63865A39-70F0-F1A7-F6E0-6DE8AEFEA475}" v="7" dt="2023-03-24T21:16:16.728"/>
    <p1510:client id="{6472DAAB-93E3-313E-D7D4-BC3B7CC57ED1}" v="1" dt="2023-03-14T10:01:29.194"/>
    <p1510:client id="{654DC267-08EF-407F-9F6A-84D18C9ABDFF}" v="13" dt="2023-03-24T20:08:20.925"/>
    <p1510:client id="{6E5AAC68-2DBB-4C17-AD19-09A347CB064F}" v="344" dt="2023-03-24T20:56:16.290"/>
    <p1510:client id="{957AC70A-7F1A-8F9E-9F7D-F87B0C81DDE1}" v="3" dt="2023-03-08T14:55:11.566"/>
    <p1510:client id="{9DCBA864-002C-8E9F-0983-D903C33479A4}" v="4" dt="2023-03-14T10:41:55.837"/>
    <p1510:client id="{A67610DE-24B2-F58F-6975-80F101E61739}" v="5" dt="2021-10-05T12:40:59.145"/>
    <p1510:client id="{AB0EDDED-6953-4BFD-9F77-974B203408D9}" v="55" dt="2023-04-10T13:21:30.784"/>
    <p1510:client id="{AFA52275-4954-77CB-E54A-A807C3D8F4C8}" v="162" dt="2023-03-16T16:05:41.072"/>
    <p1510:client id="{B68BBAD4-8231-5687-F812-9DE33308EE8A}" v="714" dt="2021-10-08T10:29:33.365"/>
    <p1510:client id="{B8281A98-A560-4873-A33F-3AEDE0CF309F}" v="126" dt="2023-03-14T13:54:49.846"/>
    <p1510:client id="{BAF31087-127E-CF9D-4B38-4A89A22CAF1F}" v="194" dt="2023-03-16T15:15:21.667"/>
    <p1510:client id="{C006ADCF-1FF4-9ACB-5CAD-E490EB902D33}" v="61" dt="2021-10-06T14:43:30.538"/>
    <p1510:client id="{C29CF481-25D9-0FF2-E738-055E5CF94DA1}" v="155" dt="2023-03-27T08:56:17.127"/>
    <p1510:client id="{C3BC3B6D-EF08-7FCD-CB41-A97E73045157}" v="2" dt="2023-03-27T11:25:18.005"/>
    <p1510:client id="{C8195FD6-3751-59A3-E6A0-A72791356616}" v="314" dt="2023-03-30T19:22:55.516"/>
    <p1510:client id="{CD8D6036-3E33-4081-931D-1FFFC99B5D7C}" v="235" dt="2023-03-31T09:33:10.260"/>
    <p1510:client id="{CDE22A61-1D55-C38D-088A-3A9C843E6DB9}" v="4" dt="2023-04-18T14:29:23.963"/>
    <p1510:client id="{D00E9C45-3D98-45B3-B25D-0600CC79A1E2}" v="56" dt="2023-04-11T10:56:40.245"/>
    <p1510:client id="{D08187EA-512C-7F89-BEEB-C32BCD4D9599}" v="2" dt="2023-04-17T13:27:26.966"/>
    <p1510:client id="{DFF339D5-8F00-0B11-E731-69C6407D8F34}" v="50" dt="2023-03-14T13:24:18.576"/>
    <p1510:client id="{E3F6D785-936B-F530-1FC9-26A80711ED9E}" v="256" dt="2023-03-08T14:08:43.002"/>
    <p1510:client id="{E8235384-69B1-44C6-B907-0D1FABA07529}" v="8" dt="2021-10-08T07:53:53.385"/>
    <p1510:client id="{ECFC37D1-7195-422C-9775-C841F2996088}" v="16" dt="2023-04-11T09:43:52.494"/>
    <p1510:client id="{F9D2F5E2-166E-7199-12A1-D2D19B653927}" v="211" dt="2023-03-27T19:39:02.1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108" y="336"/>
      </p:cViewPr>
      <p:guideLst>
        <p:guide orient="horz" pos="1253"/>
        <p:guide pos="2593"/>
        <p:guide orient="horz" pos="595"/>
        <p:guide pos="7378"/>
        <p:guide pos="4430"/>
        <p:guide pos="4610"/>
        <p:guide orient="horz" pos="2160"/>
        <p:guide pos="1481"/>
        <p:guide pos="347"/>
        <p:guide pos="3840"/>
        <p:guide pos="3908"/>
        <p:guide pos="3772"/>
        <p:guide orient="horz" pos="1071"/>
        <p:guide orient="horz" pos="402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D4332D38-CAA7-4A8B-B30C-41F05ABD8A70}"/>
              </a:ext>
            </a:extLst>
          </p:cNvPr>
          <p:cNvSpPr>
            <a:spLocks noGrp="1"/>
          </p:cNvSpPr>
          <p:nvPr>
            <p:ph type="hdr" sz="quarter"/>
          </p:nvPr>
        </p:nvSpPr>
        <p:spPr>
          <a:xfrm>
            <a:off x="0" y="0"/>
            <a:ext cx="3076363" cy="513064"/>
          </a:xfrm>
          <a:prstGeom prst="rect">
            <a:avLst/>
          </a:prstGeom>
        </p:spPr>
        <p:txBody>
          <a:bodyPr vert="horz" lIns="91440" tIns="45720" rIns="91440" bIns="45720" rtlCol="0"/>
          <a:lstStyle>
            <a:lvl1pPr algn="l">
              <a:defRPr sz="1200"/>
            </a:lvl1pPr>
          </a:lstStyle>
          <a:p>
            <a:endParaRPr lang="en-GB">
              <a:latin typeface="Verdana" panose="020B0604030504040204" pitchFamily="34" charset="0"/>
            </a:endParaRPr>
          </a:p>
        </p:txBody>
      </p:sp>
      <p:sp>
        <p:nvSpPr>
          <p:cNvPr id="3" name="Date Placeholder 2">
            <a:extLst>
              <a:ext uri="{FF2B5EF4-FFF2-40B4-BE49-F238E27FC236}">
                <a16:creationId xmlns:a16="http://schemas.microsoft.com/office/drawing/2014/main" xmlns="" id="{CDB7B983-F442-4FC8-9584-9FEE012955B5}"/>
              </a:ext>
            </a:extLst>
          </p:cNvPr>
          <p:cNvSpPr>
            <a:spLocks noGrp="1"/>
          </p:cNvSpPr>
          <p:nvPr>
            <p:ph type="dt" sz="quarter" idx="1"/>
          </p:nvPr>
        </p:nvSpPr>
        <p:spPr>
          <a:xfrm>
            <a:off x="4021294" y="0"/>
            <a:ext cx="3076363" cy="513064"/>
          </a:xfrm>
          <a:prstGeom prst="rect">
            <a:avLst/>
          </a:prstGeom>
        </p:spPr>
        <p:txBody>
          <a:bodyPr vert="horz" lIns="91440" tIns="45720" rIns="91440" bIns="45720" rtlCol="0"/>
          <a:lstStyle>
            <a:lvl1pPr algn="r">
              <a:defRPr sz="1200"/>
            </a:lvl1pPr>
          </a:lstStyle>
          <a:p>
            <a:fld id="{7BE6F512-E686-4354-9E6A-C28034092E42}" type="datetimeFigureOut">
              <a:rPr lang="en-GB" smtClean="0">
                <a:latin typeface="Verdana" panose="020B0604030504040204" pitchFamily="34" charset="0"/>
              </a:rPr>
              <a:t>25/04/2023</a:t>
            </a:fld>
            <a:endParaRPr lang="en-GB">
              <a:latin typeface="Verdana" panose="020B0604030504040204" pitchFamily="34" charset="0"/>
            </a:endParaRPr>
          </a:p>
        </p:txBody>
      </p:sp>
      <p:sp>
        <p:nvSpPr>
          <p:cNvPr id="4" name="Footer Placeholder 3">
            <a:extLst>
              <a:ext uri="{FF2B5EF4-FFF2-40B4-BE49-F238E27FC236}">
                <a16:creationId xmlns:a16="http://schemas.microsoft.com/office/drawing/2014/main" xmlns="" id="{46DA51C1-D341-4110-AAC5-5D87E52A121B}"/>
              </a:ext>
            </a:extLst>
          </p:cNvPr>
          <p:cNvSpPr>
            <a:spLocks noGrp="1"/>
          </p:cNvSpPr>
          <p:nvPr>
            <p:ph type="ftr" sz="quarter" idx="2"/>
          </p:nvPr>
        </p:nvSpPr>
        <p:spPr>
          <a:xfrm>
            <a:off x="0" y="9721550"/>
            <a:ext cx="3076363" cy="513063"/>
          </a:xfrm>
          <a:prstGeom prst="rect">
            <a:avLst/>
          </a:prstGeom>
        </p:spPr>
        <p:txBody>
          <a:bodyPr vert="horz" lIns="91440" tIns="45720" rIns="91440" bIns="45720" rtlCol="0" anchor="b"/>
          <a:lstStyle>
            <a:lvl1pPr algn="l">
              <a:defRPr sz="1200"/>
            </a:lvl1pPr>
          </a:lstStyle>
          <a:p>
            <a:endParaRPr lang="en-GB">
              <a:latin typeface="Verdana" panose="020B0604030504040204" pitchFamily="34" charset="0"/>
            </a:endParaRPr>
          </a:p>
        </p:txBody>
      </p:sp>
      <p:sp>
        <p:nvSpPr>
          <p:cNvPr id="5" name="Slide Number Placeholder 4">
            <a:extLst>
              <a:ext uri="{FF2B5EF4-FFF2-40B4-BE49-F238E27FC236}">
                <a16:creationId xmlns:a16="http://schemas.microsoft.com/office/drawing/2014/main" xmlns="" id="{442C50D5-4BA8-4A64-90A0-1DA42C919D78}"/>
              </a:ext>
            </a:extLst>
          </p:cNvPr>
          <p:cNvSpPr>
            <a:spLocks noGrp="1"/>
          </p:cNvSpPr>
          <p:nvPr>
            <p:ph type="sldNum" sz="quarter" idx="3"/>
          </p:nvPr>
        </p:nvSpPr>
        <p:spPr>
          <a:xfrm>
            <a:off x="4021294" y="9721550"/>
            <a:ext cx="3076363" cy="513063"/>
          </a:xfrm>
          <a:prstGeom prst="rect">
            <a:avLst/>
          </a:prstGeom>
        </p:spPr>
        <p:txBody>
          <a:bodyPr vert="horz" lIns="91440" tIns="45720" rIns="91440" bIns="45720" rtlCol="0" anchor="b"/>
          <a:lstStyle>
            <a:lvl1pPr algn="r">
              <a:defRPr sz="1200"/>
            </a:lvl1pPr>
          </a:lstStyle>
          <a:p>
            <a:fld id="{B8641D53-A44C-482C-9E7B-82E7083879A2}" type="slidenum">
              <a:rPr lang="en-GB" smtClean="0">
                <a:latin typeface="Verdana" panose="020B0604030504040204" pitchFamily="34" charset="0"/>
              </a:rPr>
              <a:t>‹#›</a:t>
            </a:fld>
            <a:endParaRPr lang="en-GB">
              <a:latin typeface="Verdana" panose="020B0604030504040204" pitchFamily="34" charset="0"/>
            </a:endParaRPr>
          </a:p>
        </p:txBody>
      </p:sp>
    </p:spTree>
    <p:extLst>
      <p:ext uri="{BB962C8B-B14F-4D97-AF65-F5344CB8AC3E}">
        <p14:creationId xmlns:p14="http://schemas.microsoft.com/office/powerpoint/2010/main" val="1019680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Image Placeholder 2">
            <a:extLst>
              <a:ext uri="{FF2B5EF4-FFF2-40B4-BE49-F238E27FC236}">
                <a16:creationId xmlns:a16="http://schemas.microsoft.com/office/drawing/2014/main" xmlns="" id="{ABA53139-97E5-42F1-89B6-22FBBC5C633A}"/>
              </a:ext>
            </a:extLst>
          </p:cNvPr>
          <p:cNvSpPr>
            <a:spLocks noGrp="1" noRot="1" noChangeAspect="1"/>
          </p:cNvSpPr>
          <p:nvPr>
            <p:ph type="sldImg" idx="2"/>
          </p:nvPr>
        </p:nvSpPr>
        <p:spPr>
          <a:xfrm>
            <a:off x="1139825" y="681038"/>
            <a:ext cx="5040313" cy="2835275"/>
          </a:xfrm>
          <a:prstGeom prst="rect">
            <a:avLst/>
          </a:prstGeom>
          <a:noFill/>
          <a:ln w="12700">
            <a:solidFill>
              <a:prstClr val="black"/>
            </a:solidFill>
          </a:ln>
        </p:spPr>
        <p:txBody>
          <a:bodyPr vert="horz" lIns="91440" tIns="45720" rIns="91440" bIns="45720" rtlCol="0" anchor="ctr"/>
          <a:lstStyle/>
          <a:p>
            <a:endParaRPr lang="en-GB"/>
          </a:p>
        </p:txBody>
      </p:sp>
      <p:sp>
        <p:nvSpPr>
          <p:cNvPr id="6" name="Notes Placeholder 5">
            <a:extLst>
              <a:ext uri="{FF2B5EF4-FFF2-40B4-BE49-F238E27FC236}">
                <a16:creationId xmlns:a16="http://schemas.microsoft.com/office/drawing/2014/main" xmlns="" id="{2F5D1568-7960-4E0E-87D9-EC43FA61FE17}"/>
              </a:ext>
            </a:extLst>
          </p:cNvPr>
          <p:cNvSpPr>
            <a:spLocks noGrp="1"/>
          </p:cNvSpPr>
          <p:nvPr>
            <p:ph type="body" sz="quarter" idx="3"/>
          </p:nvPr>
        </p:nvSpPr>
        <p:spPr>
          <a:xfrm>
            <a:off x="709930" y="3901946"/>
            <a:ext cx="5679440" cy="547551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72717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Verdana" panose="020B0604030504040204" pitchFamily="34" charset="0"/>
        <a:ea typeface="+mn-ea"/>
        <a:cs typeface="+mn-cs"/>
      </a:defRPr>
    </a:lvl1pPr>
    <a:lvl2pPr marL="457200" algn="l" defTabSz="914400" rtl="0" eaLnBrk="1" latinLnBrk="0" hangingPunct="1">
      <a:defRPr sz="1200" kern="1200">
        <a:solidFill>
          <a:schemeClr val="tx1"/>
        </a:solidFill>
        <a:latin typeface="Verdana" panose="020B0604030504040204" pitchFamily="34" charset="0"/>
        <a:ea typeface="+mn-ea"/>
        <a:cs typeface="+mn-cs"/>
      </a:defRPr>
    </a:lvl2pPr>
    <a:lvl3pPr marL="914400" algn="l" defTabSz="914400" rtl="0" eaLnBrk="1" latinLnBrk="0" hangingPunct="1">
      <a:defRPr sz="1200" kern="1200">
        <a:solidFill>
          <a:schemeClr val="tx1"/>
        </a:solidFill>
        <a:latin typeface="Verdana" panose="020B0604030504040204" pitchFamily="34" charset="0"/>
        <a:ea typeface="+mn-ea"/>
        <a:cs typeface="+mn-cs"/>
      </a:defRPr>
    </a:lvl3pPr>
    <a:lvl4pPr marL="1371600" algn="l" defTabSz="914400" rtl="0" eaLnBrk="1" latinLnBrk="0" hangingPunct="1">
      <a:defRPr sz="1200" kern="1200">
        <a:solidFill>
          <a:schemeClr val="tx1"/>
        </a:solidFill>
        <a:latin typeface="Verdana" panose="020B0604030504040204" pitchFamily="34" charset="0"/>
        <a:ea typeface="+mn-ea"/>
        <a:cs typeface="+mn-cs"/>
      </a:defRPr>
    </a:lvl4pPr>
    <a:lvl5pPr marL="1828800" algn="l" defTabSz="914400" rtl="0" eaLnBrk="1" latinLnBrk="0" hangingPunct="1">
      <a:defRPr sz="1200" kern="1200">
        <a:solidFill>
          <a:schemeClr val="tx1"/>
        </a:solidFill>
        <a:latin typeface="Verdan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GB" dirty="0">
              <a:ea typeface="Verdana"/>
            </a:endParaRPr>
          </a:p>
          <a:p>
            <a:pPr marL="171450" indent="-171450">
              <a:buFont typeface="Arial" panose="020B0604020202020204" pitchFamily="34" charset="0"/>
              <a:buChar char="•"/>
            </a:pPr>
            <a:endParaRPr lang="en-GB">
              <a:ea typeface="Verdana" panose="020B0604030504040204" pitchFamily="34" charset="0"/>
            </a:endParaRPr>
          </a:p>
          <a:p>
            <a:pPr marL="171450" indent="-171450">
              <a:buFont typeface="Arial" panose="020B0604020202020204" pitchFamily="34" charset="0"/>
              <a:buChar char="•"/>
            </a:pPr>
            <a:endParaRPr lang="en-GB">
              <a:ea typeface="Verdana" panose="020B0604030504040204" pitchFamily="34" charset="0"/>
            </a:endParaRPr>
          </a:p>
          <a:p>
            <a:pPr marL="171450" indent="-171450">
              <a:buFont typeface="Arial" panose="020B0604020202020204" pitchFamily="34" charset="0"/>
              <a:buChar char="•"/>
            </a:pPr>
            <a:endParaRPr lang="en-GB">
              <a:ea typeface="Verdana" panose="020B0604030504040204" pitchFamily="34" charset="0"/>
            </a:endParaRPr>
          </a:p>
          <a:p>
            <a:endParaRPr lang="en-GB">
              <a:ea typeface="Verdana" panose="020B0604030504040204" pitchFamily="34" charset="0"/>
            </a:endParaRPr>
          </a:p>
          <a:p>
            <a:pPr>
              <a:buFont typeface="Arial" panose="020B0604020202020204" pitchFamily="34" charset="0"/>
            </a:pPr>
            <a:endParaRPr lang="en-GB">
              <a:ea typeface="Verdana" panose="020B060403050404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smtClean="0">
                <a:latin typeface="Verdana" panose="020B0604030504040204" pitchFamily="34" charset="0"/>
              </a:rPr>
              <a:t>1</a:t>
            </a:fld>
            <a:endParaRPr lang="en-US">
              <a:latin typeface="Verdana" panose="020B0604030504040204" pitchFamily="34" charset="0"/>
            </a:endParaRPr>
          </a:p>
        </p:txBody>
      </p:sp>
      <p:sp>
        <p:nvSpPr>
          <p:cNvPr id="8" name="Slide Image Placeholder 7">
            <a:extLst>
              <a:ext uri="{FF2B5EF4-FFF2-40B4-BE49-F238E27FC236}">
                <a16:creationId xmlns:a16="http://schemas.microsoft.com/office/drawing/2014/main" xmlns="" id="{EE42800B-0B04-4477-8191-C3224EAE36D0}"/>
              </a:ext>
            </a:extLst>
          </p:cNvPr>
          <p:cNvSpPr>
            <a:spLocks noGrp="1" noRot="1" noChangeAspect="1"/>
          </p:cNvSpPr>
          <p:nvPr>
            <p:ph type="sldImg"/>
          </p:nvPr>
        </p:nvSpPr>
        <p:spPr/>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Verdana"/>
                <a:ea typeface="Verdana"/>
              </a:rPr>
              <a:t>Deepening our understanding of progression. </a:t>
            </a:r>
            <a:r>
              <a:rPr lang="en-GB" dirty="0">
                <a:latin typeface="Verdana"/>
                <a:ea typeface="Verdana"/>
              </a:rPr>
              <a:t>For people with MS, not knowing how their MS will change over time is a huge challenge. We’ll be prioritising our work with UK and international partners to improve our understanding of how and why MS gets worse.  </a:t>
            </a:r>
          </a:p>
          <a:p>
            <a:r>
              <a:rPr lang="en-GB" b="1" dirty="0">
                <a:latin typeface="Verdana"/>
                <a:ea typeface="Verdana"/>
              </a:rPr>
              <a:t>Accelerating clinical trials. </a:t>
            </a:r>
            <a:r>
              <a:rPr lang="en-GB" dirty="0">
                <a:latin typeface="Verdana"/>
                <a:ea typeface="Verdana"/>
              </a:rPr>
              <a:t>We believe we can slow, stop or reverse the effects of MS, for everyone. And to get there we’re funding a first of its kind clinical trials platform to develop treatments up to three times faster than we do now.</a:t>
            </a:r>
          </a:p>
          <a:p>
            <a:r>
              <a:rPr lang="en-GB" b="1" dirty="0">
                <a:latin typeface="Verdana"/>
                <a:ea typeface="Verdana"/>
              </a:rPr>
              <a:t>Improve our understanding of risk factors. </a:t>
            </a:r>
            <a:r>
              <a:rPr lang="en-GB" dirty="0">
                <a:latin typeface="Verdana"/>
                <a:ea typeface="Verdana"/>
              </a:rPr>
              <a:t>We’re still not sure what causes MS. But we want to understand the possible risk factors better, so we can develop ways to prevent people developing MS. </a:t>
            </a:r>
            <a:endParaRPr lang="en-GB" dirty="0">
              <a:ea typeface="Verdana"/>
            </a:endParaRPr>
          </a:p>
        </p:txBody>
      </p:sp>
      <p:sp>
        <p:nvSpPr>
          <p:cNvPr id="4" name="Slide Number Placeholder 3"/>
          <p:cNvSpPr>
            <a:spLocks noGrp="1"/>
          </p:cNvSpPr>
          <p:nvPr>
            <p:ph type="sldNum" sz="quarter" idx="10"/>
          </p:nvPr>
        </p:nvSpPr>
        <p:spPr>
          <a:xfrm>
            <a:off x="5550861" y="13584218"/>
            <a:ext cx="4246510" cy="715088"/>
          </a:xfrm>
          <a:prstGeom prst="rect">
            <a:avLst/>
          </a:prstGeom>
        </p:spPr>
        <p:txBody>
          <a:bodyPr/>
          <a:lstStyle/>
          <a:p>
            <a:fld id="{881ABC55-B5D7-43EE-B9CD-C822A77CEAAB}" type="slidenum">
              <a:rPr lang="en-GB" smtClean="0"/>
              <a:pPr/>
              <a:t>10</a:t>
            </a:fld>
            <a:endParaRPr lang="en-GB"/>
          </a:p>
        </p:txBody>
      </p:sp>
    </p:spTree>
    <p:extLst>
      <p:ext uri="{BB962C8B-B14F-4D97-AF65-F5344CB8AC3E}">
        <p14:creationId xmlns:p14="http://schemas.microsoft.com/office/powerpoint/2010/main" val="669802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dirty="0">
                <a:latin typeface="Verdana"/>
                <a:ea typeface="Verdana"/>
              </a:rPr>
              <a:t>It’s not just about what we say we’ll do. We know it’s also important that we work in the right ways. Our </a:t>
            </a:r>
            <a:r>
              <a:rPr lang="en-GB" b="1" dirty="0">
                <a:latin typeface="Verdana"/>
                <a:ea typeface="Verdana"/>
              </a:rPr>
              <a:t>BEAT</a:t>
            </a:r>
            <a:r>
              <a:rPr lang="en-GB" dirty="0">
                <a:latin typeface="Verdana"/>
                <a:ea typeface="Verdana"/>
              </a:rPr>
              <a:t> </a:t>
            </a:r>
            <a:r>
              <a:rPr lang="en-GB" b="1" dirty="0">
                <a:latin typeface="Verdana"/>
                <a:ea typeface="Verdana"/>
              </a:rPr>
              <a:t>values</a:t>
            </a:r>
            <a:r>
              <a:rPr lang="en-GB" dirty="0">
                <a:latin typeface="Verdana"/>
                <a:ea typeface="Verdana"/>
              </a:rPr>
              <a:t> are at the heart of how we work.</a:t>
            </a:r>
          </a:p>
          <a:p>
            <a:endParaRPr lang="en-GB"/>
          </a:p>
          <a:p>
            <a:pPr marL="228600" indent="-228600">
              <a:buAutoNum type="arabicPeriod"/>
            </a:pPr>
            <a:endParaRPr lang="en-GB">
              <a:latin typeface="Arial" panose="020B0604020202020204" pitchFamily="34" charset="0"/>
              <a:cs typeface="Arial" panose="020B0604020202020204" pitchFamily="34" charset="0"/>
            </a:endParaRPr>
          </a:p>
          <a:p>
            <a:pPr marL="228600" indent="-228600">
              <a:buAutoNum type="arabicPeriod"/>
            </a:pPr>
            <a:endParaRPr lang="en-GB" baseline="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777608" y="9377318"/>
            <a:ext cx="2889938" cy="493632"/>
          </a:xfrm>
          <a:prstGeom prst="rect">
            <a:avLst/>
          </a:prstGeom>
        </p:spPr>
        <p:txBody>
          <a:bodyPr/>
          <a:lstStyle/>
          <a:p>
            <a:fld id="{881ABC55-B5D7-43EE-B9CD-C822A77CEAAB}"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774220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Verdana"/>
                <a:ea typeface="Verdana"/>
              </a:rPr>
              <a:t>Everything we do must be in pursuit of our charitable purposes, and must be for the benefit of people affected by MS in the UK.</a:t>
            </a:r>
          </a:p>
          <a:p>
            <a:endParaRPr lang="en-US" dirty="0">
              <a:latin typeface="Calibri"/>
              <a:cs typeface="Calibri"/>
            </a:endParaRPr>
          </a:p>
        </p:txBody>
      </p:sp>
    </p:spTree>
    <p:extLst>
      <p:ext uri="{BB962C8B-B14F-4D97-AF65-F5344CB8AC3E}">
        <p14:creationId xmlns:p14="http://schemas.microsoft.com/office/powerpoint/2010/main" val="3439945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GB">
              <a:latin typeface="Arial" panose="020B0604020202020204" pitchFamily="34" charset="0"/>
              <a:cs typeface="Arial" panose="020B0604020202020204" pitchFamily="34" charset="0"/>
            </a:endParaRPr>
          </a:p>
          <a:p>
            <a:endParaRPr lang="en-GB" baseline="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777608" y="9377318"/>
            <a:ext cx="2889938" cy="493632"/>
          </a:xfrm>
          <a:prstGeom prst="rect">
            <a:avLst/>
          </a:prstGeom>
        </p:spPr>
        <p:txBody>
          <a:bodyPr/>
          <a:lstStyle/>
          <a:p>
            <a:fld id="{881ABC55-B5D7-43EE-B9CD-C822A77CEAAB}"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3698590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Verdana"/>
                <a:ea typeface="Verdana"/>
              </a:rPr>
              <a:t>Sub-committees provide a deeper level of scrutiny for the board in key areas. </a:t>
            </a:r>
            <a:endParaRPr lang="en-US" dirty="0"/>
          </a:p>
          <a:p>
            <a:r>
              <a:rPr lang="en-US" b="1" dirty="0">
                <a:latin typeface="Verdana"/>
                <a:ea typeface="Verdana"/>
              </a:rPr>
              <a:t>Audit, Risk and Finance</a:t>
            </a:r>
            <a:r>
              <a:rPr lang="en-US" dirty="0">
                <a:latin typeface="Verdana"/>
                <a:ea typeface="Verdana"/>
              </a:rPr>
              <a:t> </a:t>
            </a:r>
            <a:r>
              <a:rPr lang="en-US" b="1" dirty="0">
                <a:latin typeface="Verdana"/>
                <a:ea typeface="Verdana"/>
              </a:rPr>
              <a:t>Committee</a:t>
            </a:r>
            <a:r>
              <a:rPr lang="en-US" dirty="0">
                <a:latin typeface="Verdana"/>
                <a:ea typeface="Verdana"/>
              </a:rPr>
              <a:t> looks at our financial performance, risk management and ensures we have appropriate internal controls etc. in place. </a:t>
            </a:r>
            <a:endParaRPr lang="en-US" dirty="0">
              <a:ea typeface="Verdana"/>
            </a:endParaRPr>
          </a:p>
          <a:p>
            <a:r>
              <a:rPr lang="en-US" b="1" dirty="0">
                <a:latin typeface="Verdana"/>
                <a:ea typeface="Verdana"/>
              </a:rPr>
              <a:t>Nominations Committee</a:t>
            </a:r>
            <a:r>
              <a:rPr lang="en-US" dirty="0">
                <a:latin typeface="Verdana"/>
                <a:ea typeface="Verdana"/>
              </a:rPr>
              <a:t> oversees governance appointments (trustees and councils) and board performance and other governance requirements.  </a:t>
            </a:r>
            <a:endParaRPr lang="en-US" dirty="0">
              <a:ea typeface="Verdana"/>
            </a:endParaRPr>
          </a:p>
          <a:p>
            <a:r>
              <a:rPr lang="en-US" b="1" dirty="0">
                <a:latin typeface="Verdana"/>
                <a:ea typeface="Verdana"/>
              </a:rPr>
              <a:t>People Committee</a:t>
            </a:r>
            <a:r>
              <a:rPr lang="en-US" dirty="0">
                <a:latin typeface="Verdana"/>
                <a:ea typeface="Verdana"/>
              </a:rPr>
              <a:t> has oversight of all people matters (employees and volunteers), keeping strategic oversight of areas like staff engagement, pay and benefits and the recruitment of the CEO. </a:t>
            </a:r>
            <a:endParaRPr lang="en-US" dirty="0">
              <a:ea typeface="Verdana"/>
            </a:endParaRPr>
          </a:p>
          <a:p>
            <a:r>
              <a:rPr lang="en-US" b="1" dirty="0">
                <a:latin typeface="Verdana"/>
                <a:ea typeface="Verdana"/>
              </a:rPr>
              <a:t>National Councils</a:t>
            </a:r>
            <a:r>
              <a:rPr lang="en-US" dirty="0">
                <a:latin typeface="Verdana"/>
                <a:ea typeface="Verdana"/>
              </a:rPr>
              <a:t> provide a connection to the MS community throughout the UK. They ensure people affected by MS get their voices heard, and that the Board understands issues and priorities in the different nations.</a:t>
            </a:r>
          </a:p>
          <a:p>
            <a:endParaRPr lang="en-US" dirty="0">
              <a:latin typeface="Calibri"/>
              <a:cs typeface="Calibri"/>
            </a:endParaRPr>
          </a:p>
        </p:txBody>
      </p:sp>
    </p:spTree>
    <p:extLst>
      <p:ext uri="{BB962C8B-B14F-4D97-AF65-F5344CB8AC3E}">
        <p14:creationId xmlns:p14="http://schemas.microsoft.com/office/powerpoint/2010/main" val="2825902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a:p>
            <a:endParaRPr lang="en-GB"/>
          </a:p>
          <a:p>
            <a:pPr marL="228600" indent="-228600">
              <a:buAutoNum type="arabicPeriod"/>
            </a:pPr>
            <a:endParaRPr lang="en-GB">
              <a:latin typeface="Arial" panose="020B0604020202020204" pitchFamily="34" charset="0"/>
              <a:cs typeface="Arial" panose="020B0604020202020204" pitchFamily="34" charset="0"/>
            </a:endParaRPr>
          </a:p>
          <a:p>
            <a:pPr marL="228600" indent="-228600">
              <a:buAutoNum type="arabicPeriod"/>
            </a:pPr>
            <a:endParaRPr lang="en-GB" baseline="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777608" y="9377318"/>
            <a:ext cx="2889938" cy="493632"/>
          </a:xfrm>
          <a:prstGeom prst="rect">
            <a:avLst/>
          </a:prstGeom>
        </p:spPr>
        <p:txBody>
          <a:bodyPr/>
          <a:lstStyle/>
          <a:p>
            <a:fld id="{881ABC55-B5D7-43EE-B9CD-C822A77CEAAB}"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2358900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a:p>
            <a:endParaRPr lang="en-GB"/>
          </a:p>
          <a:p>
            <a:pPr marL="228600" indent="-228600">
              <a:buAutoNum type="arabicPeriod"/>
            </a:pPr>
            <a:endParaRPr lang="en-GB">
              <a:latin typeface="Arial" panose="020B0604020202020204" pitchFamily="34" charset="0"/>
              <a:cs typeface="Arial" panose="020B0604020202020204" pitchFamily="34" charset="0"/>
            </a:endParaRPr>
          </a:p>
          <a:p>
            <a:pPr marL="228600" indent="-228600">
              <a:buAutoNum type="arabicPeriod"/>
            </a:pPr>
            <a:endParaRPr lang="en-GB" baseline="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777608" y="9377318"/>
            <a:ext cx="2889938" cy="493632"/>
          </a:xfrm>
          <a:prstGeom prst="rect">
            <a:avLst/>
          </a:prstGeom>
        </p:spPr>
        <p:txBody>
          <a:bodyPr/>
          <a:lstStyle/>
          <a:p>
            <a:fld id="{881ABC55-B5D7-43EE-B9CD-C822A77CEAAB}"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1443421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latin typeface="Verdana" panose="020B0604030504040204" pitchFamily="34" charset="0"/>
              </a:rPr>
              <a:t>18</a:t>
            </a:fld>
            <a:endParaRPr lang="en-US">
              <a:latin typeface="Verdana" panose="020B0604030504040204" pitchFamily="34" charset="0"/>
            </a:endParaRPr>
          </a:p>
        </p:txBody>
      </p:sp>
      <p:sp>
        <p:nvSpPr>
          <p:cNvPr id="6" name="Slide Image Placeholder 5">
            <a:extLst>
              <a:ext uri="{FF2B5EF4-FFF2-40B4-BE49-F238E27FC236}">
                <a16:creationId xmlns:a16="http://schemas.microsoft.com/office/drawing/2014/main" xmlns="" id="{B50EFB78-C9DD-4B86-8A6A-EE95FEFE3431}"/>
              </a:ext>
            </a:extLst>
          </p:cNvPr>
          <p:cNvSpPr>
            <a:spLocks noGrp="1" noRot="1" noChangeAspect="1"/>
          </p:cNvSpPr>
          <p:nvPr>
            <p:ph type="sldImg"/>
          </p:nvPr>
        </p:nvSpPr>
        <p:spPr/>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5725">
              <a:buFont typeface="Arial" panose="020B0604020202020204" pitchFamily="34" charset="0"/>
              <a:buNone/>
              <a:defRPr/>
            </a:pPr>
            <a:endParaRPr lang="en-GB" alt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777608" y="9377318"/>
            <a:ext cx="2889938" cy="493632"/>
          </a:xfrm>
          <a:prstGeom prst="rect">
            <a:avLst/>
          </a:prstGeom>
        </p:spPr>
        <p:txBody>
          <a:bodyPr/>
          <a:lstStyle/>
          <a:p>
            <a:fld id="{881ABC55-B5D7-43EE-B9CD-C822A77CEAAB}"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1199444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2413" indent="-292413">
              <a:buFont typeface="Arial" panose="020B0604020202020204" pitchFamily="34" charset="0"/>
              <a:buChar char="•"/>
            </a:pPr>
            <a:endParaRPr lang="en-GB"/>
          </a:p>
        </p:txBody>
      </p:sp>
      <p:sp>
        <p:nvSpPr>
          <p:cNvPr id="4" name="Slide Number Placeholder 3"/>
          <p:cNvSpPr>
            <a:spLocks noGrp="1"/>
          </p:cNvSpPr>
          <p:nvPr>
            <p:ph type="sldNum" sz="quarter" idx="10"/>
          </p:nvPr>
        </p:nvSpPr>
        <p:spPr>
          <a:xfrm>
            <a:off x="3777608" y="9377318"/>
            <a:ext cx="2889938" cy="493632"/>
          </a:xfrm>
          <a:prstGeom prst="rect">
            <a:avLst/>
          </a:prstGeom>
        </p:spPr>
        <p:txBody>
          <a:bodyPr/>
          <a:lstStyle/>
          <a:p>
            <a:fld id="{881ABC55-B5D7-43EE-B9CD-C822A77CEAAB}"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2029422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baseline="0" dirty="0">
                <a:latin typeface="Verdana"/>
                <a:ea typeface="Verdana"/>
              </a:rPr>
              <a:t>You can edit these slides, remove or add slides to make them work for your own presentation</a:t>
            </a:r>
          </a:p>
          <a:p>
            <a:pPr marL="171450" lvl="0" indent="-171450">
              <a:buFont typeface="Arial" panose="020B0604020202020204" pitchFamily="34" charset="0"/>
              <a:buChar char="•"/>
            </a:pPr>
            <a:r>
              <a:rPr lang="en-GB" baseline="0" dirty="0">
                <a:latin typeface="Verdana"/>
                <a:ea typeface="Verdana"/>
              </a:rPr>
              <a:t>There’s a slide at the end to add in information about your group</a:t>
            </a:r>
          </a:p>
          <a:p>
            <a:pPr marL="171450" indent="-171450">
              <a:buFont typeface="Arial" panose="020B0604020202020204" pitchFamily="34" charset="0"/>
              <a:buChar char="•"/>
            </a:pPr>
            <a:r>
              <a:rPr lang="en-GB" dirty="0">
                <a:latin typeface="Verdana"/>
                <a:ea typeface="Verdana"/>
              </a:rPr>
              <a:t>NB. Remember when sharing to click the Slide Show button on the bottom toolbar so that the notes on the slides are not visible to the audience when you're presenting</a:t>
            </a:r>
            <a:endParaRPr lang="en-GB" dirty="0" err="1">
              <a:ea typeface="Verdana"/>
            </a:endParaRPr>
          </a:p>
          <a:p>
            <a:pPr marL="171450" indent="-171450">
              <a:buFont typeface="Arial" panose="020B0604020202020204" pitchFamily="34" charset="0"/>
              <a:buChar char="•"/>
            </a:pPr>
            <a:endParaRPr lang="en-GB">
              <a:ea typeface="Verdana" panose="020B0604030504040204" pitchFamily="34" charset="0"/>
            </a:endParaRPr>
          </a:p>
          <a:p>
            <a:pPr marL="171450" indent="-171450">
              <a:buFont typeface="Arial" panose="020B0604020202020204" pitchFamily="34" charset="0"/>
              <a:buChar char="•"/>
            </a:pPr>
            <a:endParaRPr lang="en-GB">
              <a:ea typeface="Verdana" panose="020B0604030504040204" pitchFamily="34" charset="0"/>
            </a:endParaRPr>
          </a:p>
          <a:p>
            <a:pPr marL="171450" indent="-171450">
              <a:buFont typeface="Arial" panose="020B0604020202020204" pitchFamily="34" charset="0"/>
              <a:buChar char="•"/>
            </a:pPr>
            <a:endParaRPr lang="en-GB">
              <a:ea typeface="Verdana" panose="020B0604030504040204" pitchFamily="34" charset="0"/>
            </a:endParaRPr>
          </a:p>
          <a:p>
            <a:endParaRPr lang="en-GB">
              <a:ea typeface="Verdana" panose="020B0604030504040204" pitchFamily="34" charset="0"/>
            </a:endParaRPr>
          </a:p>
          <a:p>
            <a:pPr>
              <a:buFont typeface="Arial" panose="020B0604020202020204" pitchFamily="34" charset="0"/>
            </a:pPr>
            <a:endParaRPr lang="en-GB">
              <a:ea typeface="Verdana" panose="020B060403050404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smtClean="0">
                <a:latin typeface="Verdana" panose="020B0604030504040204" pitchFamily="34" charset="0"/>
              </a:rPr>
              <a:t>2</a:t>
            </a:fld>
            <a:endParaRPr lang="en-US">
              <a:latin typeface="Verdana" panose="020B0604030504040204" pitchFamily="34" charset="0"/>
            </a:endParaRPr>
          </a:p>
        </p:txBody>
      </p:sp>
      <p:sp>
        <p:nvSpPr>
          <p:cNvPr id="8" name="Slide Image Placeholder 7">
            <a:extLst>
              <a:ext uri="{FF2B5EF4-FFF2-40B4-BE49-F238E27FC236}">
                <a16:creationId xmlns:a16="http://schemas.microsoft.com/office/drawing/2014/main" xmlns="" id="{EE42800B-0B04-4477-8191-C3224EAE36D0}"/>
              </a:ext>
            </a:extLst>
          </p:cNvPr>
          <p:cNvSpPr>
            <a:spLocks noGrp="1" noRot="1" noChangeAspect="1"/>
          </p:cNvSpPr>
          <p:nvPr>
            <p:ph type="sldImg"/>
          </p:nvPr>
        </p:nvSpPr>
        <p:spPr/>
      </p:sp>
    </p:spTree>
    <p:extLst>
      <p:ext uri="{BB962C8B-B14F-4D97-AF65-F5344CB8AC3E}">
        <p14:creationId xmlns:p14="http://schemas.microsoft.com/office/powerpoint/2010/main" val="3468107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b="1">
                <a:latin typeface="Verdana"/>
                <a:ea typeface="Verdana"/>
              </a:rPr>
              <a:t>Relapsing remitting MS </a:t>
            </a:r>
            <a:r>
              <a:rPr lang="en-GB">
                <a:latin typeface="Verdana"/>
                <a:ea typeface="Verdana"/>
              </a:rPr>
              <a:t>is a type of MS where you have relapses (symptoms getting worse) followed by recovery (that’s when it’s “remitting”). Your disability doesn’t get worse between relapses but after each relapse it can end up worse than before. Taking a disease modifying therapy could mean fewer relapses and slow down your MS.</a:t>
            </a:r>
          </a:p>
          <a:p>
            <a:r>
              <a:rPr lang="en-GB" b="1">
                <a:latin typeface="Verdana"/>
                <a:ea typeface="Verdana"/>
              </a:rPr>
              <a:t>Secondary progressive MS</a:t>
            </a:r>
            <a:r>
              <a:rPr lang="en-GB">
                <a:latin typeface="Verdana"/>
                <a:ea typeface="Verdana"/>
              </a:rPr>
              <a:t> is a stage of MS which comes after relapsing remitting MS for many people. With this type of MS your disability gets steadily worse. In the past, before disease modifying therapies came along, it took around 20 years for relapsing MS to change into secondary progressive MS. But thanks to today's MS drugs this is changing: fewer people are likely to go on to secondary progressive MS and for people who do, it could take longer to happen.</a:t>
            </a:r>
          </a:p>
          <a:p>
            <a:r>
              <a:rPr lang="en-GB" b="1">
                <a:latin typeface="Verdana"/>
                <a:ea typeface="Verdana"/>
              </a:rPr>
              <a:t>Primary progressive MS</a:t>
            </a:r>
            <a:r>
              <a:rPr lang="en-GB">
                <a:latin typeface="Verdana"/>
                <a:ea typeface="Verdana"/>
              </a:rPr>
              <a:t> is called this because from the first, or primary, symptoms it’s progressive. It’s usually diagnosed in people in their 40s. There will usually be few or no relapses. Instead, disability will gradually increase. There can also be long periods where symptoms seem to be staying level.</a:t>
            </a:r>
          </a:p>
          <a:p>
            <a:endParaRPr lang="en-GB">
              <a:latin typeface="Verdana"/>
              <a:ea typeface="Verdana"/>
            </a:endParaRPr>
          </a:p>
        </p:txBody>
      </p:sp>
      <p:sp>
        <p:nvSpPr>
          <p:cNvPr id="25603" name="Slide Number Placeholder 3"/>
          <p:cNvSpPr>
            <a:spLocks noGrp="1"/>
          </p:cNvSpPr>
          <p:nvPr>
            <p:ph type="sldNum" sz="quarter" idx="5"/>
          </p:nvPr>
        </p:nvSpPr>
        <p:spPr bwMode="auto">
          <a:xfrm>
            <a:off x="4021294" y="9721107"/>
            <a:ext cx="3076363" cy="511730"/>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59A1000E-D411-4101-8CD0-7A47241C3096}" type="slidenum">
              <a:rPr lang="en-GB">
                <a:cs typeface="Arial" charset="0"/>
              </a:rPr>
              <a:pPr fontAlgn="base">
                <a:spcBef>
                  <a:spcPct val="0"/>
                </a:spcBef>
                <a:spcAft>
                  <a:spcPct val="0"/>
                </a:spcAft>
              </a:pPr>
              <a:t>21</a:t>
            </a:fld>
            <a:endParaRPr lang="en-GB">
              <a:cs typeface="Arial" charset="0"/>
            </a:endParaRPr>
          </a:p>
        </p:txBody>
      </p:sp>
    </p:spTree>
    <p:extLst>
      <p:ext uri="{BB962C8B-B14F-4D97-AF65-F5344CB8AC3E}">
        <p14:creationId xmlns:p14="http://schemas.microsoft.com/office/powerpoint/2010/main" val="17400052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49956" y="9430548"/>
            <a:ext cx="2946135" cy="496095"/>
          </a:xfrm>
          <a:prstGeom prst="rect">
            <a:avLst/>
          </a:prstGeom>
          <a:ln/>
        </p:spPr>
        <p:txBody>
          <a:bodyPr/>
          <a:lstStyle/>
          <a:p>
            <a:fld id="{F71EA894-D788-4E0A-AB03-AA844E96DABA}" type="slidenum">
              <a:rPr lang="en-GB" altLang="en-US">
                <a:solidFill>
                  <a:prstClr val="black"/>
                </a:solidFill>
              </a:rPr>
              <a:pPr/>
              <a:t>22</a:t>
            </a:fld>
            <a:endParaRPr lang="en-GB" altLang="en-US">
              <a:solidFill>
                <a:prstClr val="black"/>
              </a:solidFill>
            </a:endParaRPr>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endParaRPr lang="en-GB" altLang="en-US"/>
          </a:p>
        </p:txBody>
      </p:sp>
    </p:spTree>
    <p:extLst>
      <p:ext uri="{BB962C8B-B14F-4D97-AF65-F5344CB8AC3E}">
        <p14:creationId xmlns:p14="http://schemas.microsoft.com/office/powerpoint/2010/main" val="2367833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Verdana"/>
                <a:ea typeface="Verdana"/>
              </a:rPr>
              <a:t>MS affects everyone differently. Even if you have the same type of MS as someone else, you probably won't experience the same symptoms in the same way.</a:t>
            </a:r>
            <a:endParaRPr lang="en-US">
              <a:latin typeface="Verdana"/>
              <a:ea typeface="Verdana"/>
            </a:endParaRPr>
          </a:p>
          <a:p>
            <a:endParaRPr lang="en-US">
              <a:latin typeface="Calibri"/>
              <a:cs typeface="Calibri"/>
            </a:endParaRPr>
          </a:p>
        </p:txBody>
      </p:sp>
    </p:spTree>
    <p:extLst>
      <p:ext uri="{BB962C8B-B14F-4D97-AF65-F5344CB8AC3E}">
        <p14:creationId xmlns:p14="http://schemas.microsoft.com/office/powerpoint/2010/main" val="18258494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a:p>
            <a:endParaRPr lang="en-GB"/>
          </a:p>
          <a:p>
            <a:pPr marL="228600" indent="-228600">
              <a:buAutoNum type="arabicPeriod"/>
            </a:pPr>
            <a:endParaRPr lang="en-GB">
              <a:latin typeface="Arial" panose="020B0604020202020204" pitchFamily="34" charset="0"/>
              <a:cs typeface="Arial" panose="020B0604020202020204" pitchFamily="34" charset="0"/>
            </a:endParaRPr>
          </a:p>
          <a:p>
            <a:pPr marL="228600" indent="-228600">
              <a:buAutoNum type="arabicPeriod"/>
            </a:pPr>
            <a:endParaRPr lang="en-GB" baseline="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777608" y="9377318"/>
            <a:ext cx="2889938" cy="493632"/>
          </a:xfrm>
          <a:prstGeom prst="rect">
            <a:avLst/>
          </a:prstGeom>
        </p:spPr>
        <p:txBody>
          <a:bodyPr/>
          <a:lstStyle/>
          <a:p>
            <a:fld id="{881ABC55-B5D7-43EE-B9CD-C822A77CEAAB}"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31141286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latin typeface="Verdana" panose="020B0604030504040204" pitchFamily="34" charset="0"/>
              </a:rPr>
              <a:t>25</a:t>
            </a:fld>
            <a:endParaRPr lang="en-US">
              <a:latin typeface="Verdana" panose="020B0604030504040204" pitchFamily="34" charset="0"/>
            </a:endParaRPr>
          </a:p>
        </p:txBody>
      </p:sp>
      <p:sp>
        <p:nvSpPr>
          <p:cNvPr id="6" name="Slide Image Placeholder 5">
            <a:extLst>
              <a:ext uri="{FF2B5EF4-FFF2-40B4-BE49-F238E27FC236}">
                <a16:creationId xmlns:a16="http://schemas.microsoft.com/office/drawing/2014/main" xmlns="" id="{B50EFB78-C9DD-4B86-8A6A-EE95FEFE3431}"/>
              </a:ext>
            </a:extLst>
          </p:cNvPr>
          <p:cNvSpPr>
            <a:spLocks noGrp="1" noRot="1" noChangeAspect="1"/>
          </p:cNvSpPr>
          <p:nvPr>
            <p:ph type="sldImg"/>
          </p:nvPr>
        </p:nvSpPr>
        <p:spPr/>
      </p:sp>
    </p:spTree>
    <p:extLst>
      <p:ext uri="{BB962C8B-B14F-4D97-AF65-F5344CB8AC3E}">
        <p14:creationId xmlns:p14="http://schemas.microsoft.com/office/powerpoint/2010/main" val="12580176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Verdana"/>
                <a:ea typeface="Verdana"/>
              </a:rPr>
              <a:t>The </a:t>
            </a:r>
            <a:r>
              <a:rPr lang="en-US" b="1" dirty="0">
                <a:latin typeface="Verdana"/>
                <a:ea typeface="Verdana"/>
              </a:rPr>
              <a:t>MS Society Tissue Bank </a:t>
            </a:r>
            <a:r>
              <a:rPr lang="en-US" dirty="0">
                <a:latin typeface="Verdana"/>
                <a:ea typeface="Verdana"/>
              </a:rPr>
              <a:t>allows people to donate their brain and spinal cord tissue for MS research after their death. It's a vital resource, with donated tissue helping scientists around the world advance our understanding of MS.</a:t>
            </a:r>
          </a:p>
          <a:p>
            <a:endParaRPr lang="en-US">
              <a:latin typeface="Arial" panose="020B0604020202020204" pitchFamily="34" charset="0"/>
              <a:cs typeface="Arial" panose="020B0604020202020204" pitchFamily="34" charset="0"/>
            </a:endParaRPr>
          </a:p>
          <a:p>
            <a:r>
              <a:rPr lang="en-US" dirty="0">
                <a:latin typeface="Verdana"/>
                <a:ea typeface="Verdana"/>
              </a:rPr>
              <a:t>Our two </a:t>
            </a:r>
            <a:r>
              <a:rPr lang="en-US" b="1" dirty="0">
                <a:latin typeface="Verdana"/>
                <a:ea typeface="Verdana"/>
              </a:rPr>
              <a:t>Centres of Excellence </a:t>
            </a:r>
            <a:r>
              <a:rPr lang="en-US" dirty="0">
                <a:latin typeface="Verdana"/>
                <a:ea typeface="Verdana"/>
              </a:rPr>
              <a:t>in Cambridge and Edinburgh focus on developing treatments for the tens of thousands of people living with progressive MS in the UK, who currently have nothing to stop their disability getting worse.</a:t>
            </a:r>
          </a:p>
          <a:p>
            <a:endParaRPr lang="en-US">
              <a:latin typeface="Arial" panose="020B0604020202020204" pitchFamily="34" charset="0"/>
              <a:cs typeface="Arial" panose="020B0604020202020204" pitchFamily="34" charset="0"/>
            </a:endParaRPr>
          </a:p>
          <a:p>
            <a:r>
              <a:rPr lang="en-US" dirty="0">
                <a:latin typeface="Verdana"/>
                <a:ea typeface="Verdana"/>
              </a:rPr>
              <a:t>The </a:t>
            </a:r>
            <a:r>
              <a:rPr lang="en-US" b="1" dirty="0">
                <a:latin typeface="Verdana"/>
                <a:ea typeface="Verdana"/>
              </a:rPr>
              <a:t>UK MS Register </a:t>
            </a:r>
            <a:r>
              <a:rPr lang="en-US" dirty="0">
                <a:latin typeface="Verdana"/>
                <a:ea typeface="Verdana"/>
              </a:rPr>
              <a:t>is the world’s first register, for any condition, to combine information from people about their MS, with clinical and NHS data. Since its launch in 2011, it’s formed an incredibly accurate picture of life with MS in the UK. We use this vital information to fuel campaigns for fair, relevant policy and improved health care.</a:t>
            </a:r>
          </a:p>
          <a:p>
            <a:r>
              <a:rPr lang="en-US" dirty="0">
                <a:latin typeface="Verdana"/>
                <a:ea typeface="Verdana"/>
              </a:rPr>
              <a:t>To find out more about the research we fund check out our website:</a:t>
            </a:r>
            <a:r>
              <a:rPr lang="en-US" b="1" dirty="0">
                <a:latin typeface="Verdana"/>
                <a:ea typeface="Verdana"/>
              </a:rPr>
              <a:t> mssociety.org.uk</a:t>
            </a:r>
          </a:p>
          <a:p>
            <a:endParaRPr lang="en-US" b="1">
              <a:ea typeface="Verdana"/>
            </a:endParaRPr>
          </a:p>
          <a:p>
            <a:endParaRPr lang="en-US" b="1">
              <a:ea typeface="Verdana" panose="020B0604030504040204" pitchFamily="34" charset="0"/>
            </a:endParaRPr>
          </a:p>
          <a:p>
            <a:endParaRPr lang="en-US" b="1">
              <a:ea typeface="Verdana" panose="020B0604030504040204" pitchFamily="34" charset="0"/>
            </a:endParaRPr>
          </a:p>
          <a:p>
            <a:endParaRPr lang="en-US">
              <a:ea typeface="Verdana" panose="020B0604030504040204" pitchFamily="34" charset="0"/>
            </a:endParaRPr>
          </a:p>
        </p:txBody>
      </p:sp>
      <p:sp>
        <p:nvSpPr>
          <p:cNvPr id="4" name="Slide Number Placeholder 3"/>
          <p:cNvSpPr>
            <a:spLocks noGrp="1"/>
          </p:cNvSpPr>
          <p:nvPr>
            <p:ph type="sldNum" sz="quarter" idx="10"/>
          </p:nvPr>
        </p:nvSpPr>
        <p:spPr>
          <a:xfrm>
            <a:off x="3777608" y="9377318"/>
            <a:ext cx="2889938" cy="493632"/>
          </a:xfrm>
          <a:prstGeom prst="rect">
            <a:avLst/>
          </a:prstGeom>
        </p:spPr>
        <p:txBody>
          <a:bodyPr/>
          <a:lstStyle/>
          <a:p>
            <a:fld id="{881ABC55-B5D7-43EE-B9CD-C822A77CEAAB}" type="slidenum">
              <a:rPr lang="en-GB" smtClean="0">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24272368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Verdana"/>
                <a:ea typeface="Verdana"/>
              </a:rPr>
              <a:t>Octopus</a:t>
            </a:r>
            <a:r>
              <a:rPr lang="en-US" dirty="0">
                <a:latin typeface="Verdana"/>
                <a:ea typeface="Verdana"/>
              </a:rPr>
              <a:t> is a smarter way of testing potential treatments, using a multi-arm, multi-stage design. Multiple drugs can be tested at once and compared to a single control group. Promising drugs then stay in the trial, and the others are dropped. Octopus could deliver life-changing new treatments up to three times faster.</a:t>
            </a:r>
          </a:p>
          <a:p>
            <a:endParaRPr lang="en-US"/>
          </a:p>
          <a:p>
            <a:r>
              <a:rPr lang="en-US" b="1" dirty="0">
                <a:latin typeface="Verdana"/>
                <a:ea typeface="Verdana"/>
              </a:rPr>
              <a:t>ChariotMS </a:t>
            </a:r>
            <a:r>
              <a:rPr lang="en-US" dirty="0">
                <a:latin typeface="Verdana"/>
                <a:ea typeface="Verdana"/>
              </a:rPr>
              <a:t>is a trial testing whether a drug called cladribine can help people with MS maintain the use of their arms and hands. If it’s shown to slow the worsening of disability for people with advanced MS, it could mean this group of people will eventually have access to a treatment for the first time.</a:t>
            </a:r>
          </a:p>
          <a:p>
            <a:endParaRPr lang="en-US"/>
          </a:p>
          <a:p>
            <a:endParaRPr lang="en-GB"/>
          </a:p>
          <a:p>
            <a:pPr marL="0" indent="0">
              <a:buNone/>
            </a:pPr>
            <a:endParaRPr lang="en-GB" baseline="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777608" y="9377318"/>
            <a:ext cx="2889938" cy="493632"/>
          </a:xfrm>
          <a:prstGeom prst="rect">
            <a:avLst/>
          </a:prstGeom>
        </p:spPr>
        <p:txBody>
          <a:bodyPr/>
          <a:lstStyle/>
          <a:p>
            <a:fld id="{881ABC55-B5D7-43EE-B9CD-C822A77CEAAB}"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24272368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latin typeface="Verdana"/>
              <a:ea typeface="Verdana"/>
              <a:cs typeface="Arial" panose="020B0604020202020204" pitchFamily="34" charset="0"/>
            </a:endParaRPr>
          </a:p>
        </p:txBody>
      </p:sp>
      <p:sp>
        <p:nvSpPr>
          <p:cNvPr id="4" name="Slide Number Placeholder 3"/>
          <p:cNvSpPr>
            <a:spLocks noGrp="1"/>
          </p:cNvSpPr>
          <p:nvPr>
            <p:ph type="sldNum" sz="quarter" idx="10"/>
          </p:nvPr>
        </p:nvSpPr>
        <p:spPr>
          <a:xfrm>
            <a:off x="3777608" y="9377318"/>
            <a:ext cx="2889938" cy="493632"/>
          </a:xfrm>
          <a:prstGeom prst="rect">
            <a:avLst/>
          </a:prstGeom>
        </p:spPr>
        <p:txBody>
          <a:bodyPr/>
          <a:lstStyle/>
          <a:p>
            <a:fld id="{881ABC55-B5D7-43EE-B9CD-C822A77CEAAB}"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554296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Verdana"/>
                <a:ea typeface="Verdana"/>
              </a:rPr>
              <a:t>Too many people affected by MS in the UK must fight for the treatments, services, care and support they need. Our national and local </a:t>
            </a:r>
            <a:r>
              <a:rPr lang="en-US" b="1" dirty="0">
                <a:latin typeface="Verdana"/>
                <a:ea typeface="Verdana"/>
              </a:rPr>
              <a:t>campaigns</a:t>
            </a:r>
            <a:r>
              <a:rPr lang="en-US" dirty="0">
                <a:latin typeface="Verdana"/>
                <a:ea typeface="Verdana"/>
              </a:rPr>
              <a:t> help change this.</a:t>
            </a:r>
          </a:p>
          <a:p>
            <a:pPr>
              <a:defRPr/>
            </a:pPr>
            <a:endParaRPr lang="en-US">
              <a:latin typeface="Verdana"/>
              <a:ea typeface="Verdana"/>
            </a:endParaRPr>
          </a:p>
          <a:p>
            <a:pPr>
              <a:defRPr/>
            </a:pPr>
            <a:r>
              <a:rPr lang="en-US" dirty="0">
                <a:latin typeface="Verdana"/>
                <a:ea typeface="Verdana"/>
              </a:rPr>
              <a:t>Our </a:t>
            </a:r>
            <a:r>
              <a:rPr lang="en-US" b="1" dirty="0">
                <a:latin typeface="Verdana"/>
                <a:ea typeface="Verdana"/>
              </a:rPr>
              <a:t>Breaking Point campaign</a:t>
            </a:r>
            <a:r>
              <a:rPr lang="en-US" dirty="0">
                <a:latin typeface="Verdana"/>
                <a:ea typeface="Verdana"/>
              </a:rPr>
              <a:t> called for the benefits system to better reflect the needs of people with MS. Over 14,000 people joined our campaign and we handed in our petition at Downing Street. The government agreed to increase benefits in line with inflation and provide new cost of living payments next year. </a:t>
            </a:r>
          </a:p>
          <a:p>
            <a:pPr>
              <a:defRPr/>
            </a:pPr>
            <a:endParaRPr lang="en-US">
              <a:latin typeface="Verdana"/>
              <a:ea typeface="Verdana"/>
            </a:endParaRPr>
          </a:p>
          <a:p>
            <a:pPr lvl="0">
              <a:defRPr/>
            </a:pPr>
            <a:r>
              <a:rPr lang="en-US" dirty="0">
                <a:latin typeface="Verdana"/>
                <a:ea typeface="Verdana"/>
              </a:rPr>
              <a:t>We worked with the All Party Parliamentary Group (APPG) for MS to publish a report called </a:t>
            </a:r>
            <a:r>
              <a:rPr lang="en-US" b="1" dirty="0">
                <a:latin typeface="Verdana"/>
                <a:ea typeface="Verdana"/>
              </a:rPr>
              <a:t>‘Employment without Barriers’</a:t>
            </a:r>
            <a:r>
              <a:rPr lang="en-US" dirty="0">
                <a:latin typeface="Verdana"/>
                <a:ea typeface="Verdana"/>
              </a:rPr>
              <a:t>. The report makes recommendations for the UK Government to improve support for people with MS. So they can enter, remain in, and leave work when it’s right for them to do so.</a:t>
            </a:r>
          </a:p>
          <a:p>
            <a:pPr lvl="0">
              <a:defRPr/>
            </a:pPr>
            <a:endParaRPr lang="en-US">
              <a:latin typeface="Verdana"/>
              <a:ea typeface="Verdana"/>
            </a:endParaRPr>
          </a:p>
          <a:p>
            <a:pPr>
              <a:defRPr/>
            </a:pPr>
            <a:r>
              <a:rPr lang="en-US" dirty="0">
                <a:latin typeface="Verdana"/>
                <a:ea typeface="Verdana"/>
              </a:rPr>
              <a:t>In 2022, the Scottish Government began reviewing the mobility component of </a:t>
            </a:r>
            <a:r>
              <a:rPr lang="en-US" b="1" dirty="0">
                <a:latin typeface="Verdana"/>
                <a:ea typeface="Verdana"/>
              </a:rPr>
              <a:t>Adult Disability Payment</a:t>
            </a:r>
            <a:r>
              <a:rPr lang="en-US" dirty="0">
                <a:latin typeface="Verdana"/>
                <a:ea typeface="Verdana"/>
              </a:rPr>
              <a:t>. </a:t>
            </a:r>
            <a:r>
              <a:rPr lang="en-GB" dirty="0">
                <a:latin typeface="Verdana"/>
                <a:ea typeface="Verdana"/>
              </a:rPr>
              <a:t>This review came about following our campaign calling for the 20 metre rule to be scrapped. </a:t>
            </a:r>
            <a:endParaRPr lang="en-US" dirty="0">
              <a:latin typeface="Verdana"/>
              <a:ea typeface="Verdana"/>
            </a:endParaRPr>
          </a:p>
          <a:p>
            <a:pPr marL="0" marR="0" lvl="0" indent="0" algn="l" defTabSz="914400">
              <a:lnSpc>
                <a:spcPct val="100000"/>
              </a:lnSpc>
              <a:spcBef>
                <a:spcPts val="0"/>
              </a:spcBef>
              <a:spcAft>
                <a:spcPts val="0"/>
              </a:spcAft>
              <a:buClrTx/>
              <a:buSzTx/>
              <a:buFontTx/>
              <a:buNone/>
              <a:tabLst/>
              <a:defRPr/>
            </a:pPr>
            <a:endParaRPr lang="en-GB" sz="1200" dirty="0">
              <a:solidFill>
                <a:schemeClr val="tx1"/>
              </a:solidFill>
              <a:latin typeface="Verdana"/>
              <a:ea typeface="Verdana"/>
            </a:endParaRPr>
          </a:p>
          <a:p>
            <a:pPr>
              <a:defRPr/>
            </a:pPr>
            <a:r>
              <a:rPr lang="en-GB" b="1" dirty="0">
                <a:latin typeface="Verdana"/>
                <a:ea typeface="Verdana"/>
              </a:rPr>
              <a:t>The carer's leave Bill </a:t>
            </a:r>
            <a:r>
              <a:rPr lang="en-US" dirty="0">
                <a:latin typeface="Verdana"/>
                <a:ea typeface="Verdana"/>
              </a:rPr>
              <a:t>aims to enable unpaid carers to balance their caring responsibilities with work by making sure employers give them extra time off.  We are now campaigning to extend this Bill to provide paid leave and we’ll continue our campaigning work until the Bill becomes law.</a:t>
            </a:r>
          </a:p>
          <a:p>
            <a:endParaRPr lang="en-US" dirty="0">
              <a:latin typeface="Verdana"/>
              <a:ea typeface="Verdana"/>
            </a:endParaRPr>
          </a:p>
          <a:p>
            <a:r>
              <a:rPr lang="en-US" dirty="0">
                <a:latin typeface="Verdana"/>
                <a:ea typeface="Verdana"/>
              </a:rPr>
              <a:t>Previously, Scotland was the only nation in the UK where Sativex was not recommended for use. This changed following our </a:t>
            </a:r>
            <a:r>
              <a:rPr lang="en-US" b="1" dirty="0">
                <a:latin typeface="Verdana"/>
                <a:ea typeface="Verdana"/>
              </a:rPr>
              <a:t>Approved but Denied</a:t>
            </a:r>
            <a:r>
              <a:rPr lang="en-US" dirty="0">
                <a:latin typeface="Verdana"/>
                <a:ea typeface="Verdana"/>
              </a:rPr>
              <a:t> campaign.</a:t>
            </a:r>
            <a:endParaRPr lang="en-US">
              <a:ea typeface="Verdana" panose="020B0604030504040204" pitchFamily="34" charset="0"/>
              <a:cs typeface="Arial" panose="020B0604020202020204" pitchFamily="34" charset="0"/>
            </a:endParaRPr>
          </a:p>
          <a:p>
            <a:endParaRPr lang="en-US" dirty="0">
              <a:ea typeface="Verdana" panose="020B0604030504040204" pitchFamily="34" charset="0"/>
              <a:cs typeface="Arial" panose="020B0604020202020204" pitchFamily="34" charset="0"/>
            </a:endParaRPr>
          </a:p>
          <a:p>
            <a:endParaRPr lang="en-US" dirty="0"/>
          </a:p>
          <a:p>
            <a:r>
              <a:rPr lang="en-US" dirty="0">
                <a:latin typeface="Verdana"/>
                <a:ea typeface="Verdana"/>
              </a:rPr>
              <a:t>The </a:t>
            </a:r>
            <a:r>
              <a:rPr lang="en-US" b="1" dirty="0">
                <a:latin typeface="Verdana"/>
                <a:ea typeface="Verdana"/>
              </a:rPr>
              <a:t>PIP 20-metre rule is </a:t>
            </a:r>
            <a:r>
              <a:rPr lang="en-US" dirty="0">
                <a:latin typeface="Verdana"/>
                <a:ea typeface="Verdana"/>
              </a:rPr>
              <a:t>a measure of mobility which means that people who can walk even the smallest distance over 20 </a:t>
            </a:r>
            <a:r>
              <a:rPr lang="en-US" dirty="0" err="1">
                <a:latin typeface="Verdana"/>
                <a:ea typeface="Verdana"/>
              </a:rPr>
              <a:t>metres</a:t>
            </a:r>
            <a:r>
              <a:rPr lang="en-US" dirty="0">
                <a:latin typeface="Verdana"/>
                <a:ea typeface="Verdana"/>
              </a:rPr>
              <a:t> can’t receive the enhanced mobility rate of Personal Independence Payments. Our action to change this included creating a suite of video testimonies to form part of Disability Assessors’ online training.</a:t>
            </a:r>
          </a:p>
          <a:p>
            <a:endParaRPr lang="en-US" dirty="0">
              <a:ea typeface="Verdana" panose="020B0604030504040204" pitchFamily="34" charset="0"/>
              <a:cs typeface="Arial" panose="020B0604020202020204" pitchFamily="34" charset="0"/>
            </a:endParaRPr>
          </a:p>
          <a:p>
            <a:r>
              <a:rPr lang="en-US" dirty="0">
                <a:latin typeface="Verdana"/>
                <a:ea typeface="Verdana"/>
              </a:rPr>
              <a:t>Too many people with MS don’t get the care they need and services vary across the UK. We joined with other neurological charities to launch the </a:t>
            </a:r>
            <a:r>
              <a:rPr lang="en-US" b="1" dirty="0">
                <a:latin typeface="Verdana"/>
                <a:ea typeface="Verdana"/>
              </a:rPr>
              <a:t>1 in 6 campaign</a:t>
            </a:r>
            <a:r>
              <a:rPr lang="en-US" dirty="0">
                <a:latin typeface="Verdana"/>
                <a:ea typeface="Verdana"/>
              </a:rPr>
              <a:t>. Together, we launched a petition that sets out clear recommendations for how to improve neurology services. </a:t>
            </a:r>
          </a:p>
          <a:p>
            <a:endParaRPr lang="en-US" dirty="0">
              <a:ea typeface="Verdana" panose="020B0604030504040204" pitchFamily="34" charset="0"/>
              <a:cs typeface="Arial" panose="020B0604020202020204" pitchFamily="34" charset="0"/>
            </a:endParaRPr>
          </a:p>
          <a:p>
            <a:endParaRPr lang="en-US">
              <a:ea typeface="Verdana" panose="020B0604030504040204" pitchFamily="34" charset="0"/>
              <a:cs typeface="Arial" panose="020B0604020202020204" pitchFamily="34" charset="0"/>
            </a:endParaRPr>
          </a:p>
          <a:p>
            <a:endParaRPr lang="en-US">
              <a:ea typeface="Verdana" panose="020B0604030504040204" pitchFamily="34" charset="0"/>
              <a:cs typeface="Arial" panose="020B0604020202020204" pitchFamily="34" charset="0"/>
            </a:endParaRPr>
          </a:p>
          <a:p>
            <a:endParaRPr lang="en-GB">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777608" y="9377318"/>
            <a:ext cx="2889938" cy="493632"/>
          </a:xfrm>
          <a:prstGeom prst="rect">
            <a:avLst/>
          </a:prstGeom>
        </p:spPr>
        <p:txBody>
          <a:bodyPr/>
          <a:lstStyle/>
          <a:p>
            <a:fld id="{881ABC55-B5D7-43EE-B9CD-C822A77CEAAB}"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26750325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Verdana"/>
              <a:ea typeface="Verdana"/>
            </a:endParaRPr>
          </a:p>
          <a:p>
            <a:r>
              <a:rPr lang="en-GB" dirty="0">
                <a:latin typeface="Verdana"/>
                <a:ea typeface="Verdana"/>
              </a:rPr>
              <a:t>In 2022, our amazing supporters raised money for us through all manner of activities. Ten-year-old Maisie shaved her hair off, and Stuart completed a 600-mile walking tour of Premier League football stadiums. </a:t>
            </a:r>
            <a:endParaRPr lang="en-US" dirty="0">
              <a:latin typeface="Verdana"/>
              <a:ea typeface="Verdana"/>
            </a:endParaRPr>
          </a:p>
          <a:p>
            <a:endParaRPr lang="en-GB" dirty="0">
              <a:latin typeface="Verdana"/>
              <a:ea typeface="Verdana"/>
            </a:endParaRPr>
          </a:p>
          <a:p>
            <a:r>
              <a:rPr lang="en-GB" dirty="0">
                <a:latin typeface="Verdana"/>
                <a:ea typeface="Verdana"/>
              </a:rPr>
              <a:t>These contributions complement what we raise through our centrally-organised events. In 2022, these included:</a:t>
            </a:r>
            <a:endParaRPr lang="en-US" dirty="0">
              <a:latin typeface="Verdana"/>
              <a:ea typeface="Verdana"/>
            </a:endParaRPr>
          </a:p>
          <a:p>
            <a:endParaRPr lang="en-US" b="1" dirty="0">
              <a:latin typeface="Verdana"/>
              <a:ea typeface="Verdana"/>
            </a:endParaRPr>
          </a:p>
          <a:p>
            <a:r>
              <a:rPr lang="en-US" b="1" dirty="0">
                <a:latin typeface="Verdana"/>
                <a:ea typeface="Verdana"/>
              </a:rPr>
              <a:t>My MS Woof </a:t>
            </a:r>
            <a:r>
              <a:rPr lang="en-US" dirty="0">
                <a:latin typeface="Verdana"/>
                <a:ea typeface="Verdana"/>
              </a:rPr>
              <a:t>is our dog walking challenge. We asked our paw-some supporters to walk, roll or stroll with their pooches to help stop MS.</a:t>
            </a:r>
            <a:endParaRPr lang="en-US">
              <a:ea typeface="Verdana"/>
            </a:endParaRPr>
          </a:p>
          <a:p>
            <a:endParaRPr lang="en-US"/>
          </a:p>
          <a:p>
            <a:r>
              <a:rPr lang="en-US" dirty="0">
                <a:latin typeface="Verdana"/>
                <a:ea typeface="Verdana"/>
              </a:rPr>
              <a:t>For our </a:t>
            </a:r>
            <a:r>
              <a:rPr lang="en-US" b="1" dirty="0">
                <a:latin typeface="Verdana"/>
                <a:ea typeface="Verdana"/>
              </a:rPr>
              <a:t>May 50K</a:t>
            </a:r>
            <a:r>
              <a:rPr lang="en-US" dirty="0">
                <a:latin typeface="Verdana"/>
                <a:ea typeface="Verdana"/>
              </a:rPr>
              <a:t>, supporters decided when where and how to complete 50K during the month of May — depending on their fitness and mobility levels.</a:t>
            </a:r>
            <a:endParaRPr lang="en-US" b="1" dirty="0">
              <a:latin typeface="Verdana"/>
              <a:ea typeface="Verdana"/>
            </a:endParaRPr>
          </a:p>
          <a:p>
            <a:endParaRPr lang="en-US" dirty="0">
              <a:ea typeface="Verdana"/>
            </a:endParaRPr>
          </a:p>
          <a:p>
            <a:r>
              <a:rPr lang="en-US" b="1" dirty="0">
                <a:latin typeface="Verdana"/>
                <a:ea typeface="Verdana"/>
              </a:rPr>
              <a:t>Game over </a:t>
            </a:r>
            <a:r>
              <a:rPr lang="en-US" dirty="0">
                <a:latin typeface="Verdana"/>
                <a:ea typeface="Verdana"/>
              </a:rPr>
              <a:t>is where</a:t>
            </a:r>
            <a:r>
              <a:rPr lang="en-US" b="1" dirty="0">
                <a:latin typeface="Verdana"/>
                <a:ea typeface="Verdana"/>
              </a:rPr>
              <a:t> </a:t>
            </a:r>
            <a:r>
              <a:rPr lang="en-US" dirty="0">
                <a:latin typeface="Verdana"/>
                <a:ea typeface="Verdana"/>
              </a:rPr>
              <a:t>our supporters use their gaming to fundraise for us by holding fundraising livestreams, </a:t>
            </a:r>
            <a:r>
              <a:rPr lang="en-US" dirty="0" err="1">
                <a:latin typeface="Verdana"/>
                <a:ea typeface="Verdana"/>
              </a:rPr>
              <a:t>organising</a:t>
            </a:r>
            <a:r>
              <a:rPr lang="en-US" dirty="0">
                <a:latin typeface="Verdana"/>
                <a:ea typeface="Verdana"/>
              </a:rPr>
              <a:t> gaming tournaments or tackling sponsored challenges.</a:t>
            </a:r>
          </a:p>
          <a:p>
            <a:endParaRPr lang="en-US" b="1" dirty="0">
              <a:ea typeface="Verdana" panose="020B0604030504040204" pitchFamily="34" charset="0"/>
            </a:endParaRPr>
          </a:p>
          <a:p>
            <a:r>
              <a:rPr lang="en-US" b="1" dirty="0">
                <a:latin typeface="Verdana"/>
                <a:ea typeface="Verdana"/>
              </a:rPr>
              <a:t>Marathons/running events </a:t>
            </a:r>
            <a:r>
              <a:rPr lang="en-US" dirty="0">
                <a:latin typeface="Verdana"/>
                <a:ea typeface="Verdana"/>
              </a:rPr>
              <a:t>Last year our MS Superstars raised over £1,000,000 by getting their running shoes on.</a:t>
            </a:r>
            <a:endParaRPr lang="en-US" b="1" dirty="0" err="1">
              <a:latin typeface="Verdana"/>
              <a:ea typeface="Verdana"/>
            </a:endParaRPr>
          </a:p>
          <a:p>
            <a:endParaRPr lang="en-US" b="1">
              <a:ea typeface="Verdana" panose="020B0604030504040204" pitchFamily="34" charset="0"/>
            </a:endParaRPr>
          </a:p>
          <a:p>
            <a:r>
              <a:rPr lang="en-US" dirty="0">
                <a:latin typeface="Verdana"/>
                <a:ea typeface="Verdana"/>
              </a:rPr>
              <a:t>We ended the year with </a:t>
            </a:r>
            <a:r>
              <a:rPr lang="en-US" b="1" dirty="0">
                <a:latin typeface="Verdana"/>
                <a:ea typeface="Verdana"/>
              </a:rPr>
              <a:t>Carols by Candlelight </a:t>
            </a:r>
            <a:r>
              <a:rPr lang="en-US" dirty="0">
                <a:latin typeface="Verdana"/>
                <a:ea typeface="Verdana"/>
              </a:rPr>
              <a:t>— our annual concert of festive music, with readings from special celebrity guests.</a:t>
            </a:r>
          </a:p>
          <a:p>
            <a:endParaRPr lang="en-US" baseline="0">
              <a:latin typeface="Arial" panose="020B0604020202020204" pitchFamily="34" charset="0"/>
              <a:cs typeface="Arial" panose="020B0604020202020204" pitchFamily="34" charset="0"/>
            </a:endParaRPr>
          </a:p>
          <a:p>
            <a:endParaRPr lang="en-US" baseline="0">
              <a:latin typeface="Arial" panose="020B0604020202020204" pitchFamily="34" charset="0"/>
              <a:cs typeface="Arial" panose="020B0604020202020204" pitchFamily="34" charset="0"/>
            </a:endParaRPr>
          </a:p>
          <a:p>
            <a:endParaRPr lang="en-GB" baseline="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777608" y="9377318"/>
            <a:ext cx="2889938" cy="493632"/>
          </a:xfrm>
          <a:prstGeom prst="rect">
            <a:avLst/>
          </a:prstGeom>
        </p:spPr>
        <p:txBody>
          <a:bodyPr/>
          <a:lstStyle/>
          <a:p>
            <a:fld id="{881ABC55-B5D7-43EE-B9CD-C822A77CEAAB}" type="slidenum">
              <a:rPr lang="en-GB" smtClean="0">
                <a:solidFill>
                  <a:prstClr val="black"/>
                </a:solidFill>
              </a:rPr>
              <a:pPr/>
              <a:t>30</a:t>
            </a:fld>
            <a:endParaRPr lang="en-GB">
              <a:solidFill>
                <a:prstClr val="black"/>
              </a:solidFill>
            </a:endParaRPr>
          </a:p>
        </p:txBody>
      </p:sp>
    </p:spTree>
    <p:extLst>
      <p:ext uri="{BB962C8B-B14F-4D97-AF65-F5344CB8AC3E}">
        <p14:creationId xmlns:p14="http://schemas.microsoft.com/office/powerpoint/2010/main" val="2913491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GB" baseline="0" dirty="0">
              <a:ea typeface="Verdana"/>
            </a:endParaRPr>
          </a:p>
          <a:p>
            <a:r>
              <a:rPr lang="en-GB" dirty="0">
                <a:latin typeface="Verdana"/>
                <a:ea typeface="Verdana"/>
              </a:rPr>
              <a:t>Only make changes to the presentation on </a:t>
            </a:r>
            <a:r>
              <a:rPr lang="en-GB" b="1" dirty="0">
                <a:latin typeface="Verdana"/>
                <a:ea typeface="Verdana"/>
              </a:rPr>
              <a:t>your</a:t>
            </a:r>
            <a:r>
              <a:rPr lang="en-GB" dirty="0">
                <a:latin typeface="Verdana"/>
                <a:ea typeface="Verdana"/>
              </a:rPr>
              <a:t> saved copy. </a:t>
            </a:r>
          </a:p>
          <a:p>
            <a:endParaRPr lang="en-GB" dirty="0"/>
          </a:p>
          <a:p>
            <a:endParaRPr lang="en-GB" dirty="0"/>
          </a:p>
          <a:p>
            <a:pPr marL="0" lvl="0" indent="0">
              <a:buFont typeface="Arial" panose="020B0604020202020204" pitchFamily="34" charset="0"/>
              <a:buNone/>
            </a:pPr>
            <a:endParaRPr lang="en-GB" dirty="0">
              <a:ea typeface="Verdana"/>
            </a:endParaRPr>
          </a:p>
        </p:txBody>
      </p:sp>
      <p:sp>
        <p:nvSpPr>
          <p:cNvPr id="4" name="Slide Number Placeholder 3"/>
          <p:cNvSpPr>
            <a:spLocks noGrp="1"/>
          </p:cNvSpPr>
          <p:nvPr>
            <p:ph type="sldNum" sz="quarter" idx="10"/>
          </p:nvPr>
        </p:nvSpPr>
        <p:spPr/>
        <p:txBody>
          <a:bodyPr/>
          <a:lstStyle/>
          <a:p>
            <a:fld id="{F7021451-1387-4CA6-816F-3879F97B5CBC}" type="slidenum">
              <a:rPr lang="en-US" smtClean="0">
                <a:latin typeface="Verdana" panose="020B0604030504040204" pitchFamily="34" charset="0"/>
              </a:rPr>
              <a:t>3</a:t>
            </a:fld>
            <a:endParaRPr lang="en-US">
              <a:latin typeface="Verdana" panose="020B0604030504040204" pitchFamily="34" charset="0"/>
            </a:endParaRPr>
          </a:p>
        </p:txBody>
      </p:sp>
      <p:sp>
        <p:nvSpPr>
          <p:cNvPr id="8" name="Slide Image Placeholder 7">
            <a:extLst>
              <a:ext uri="{FF2B5EF4-FFF2-40B4-BE49-F238E27FC236}">
                <a16:creationId xmlns:a16="http://schemas.microsoft.com/office/drawing/2014/main" xmlns="" id="{EE42800B-0B04-4477-8191-C3224EAE36D0}"/>
              </a:ext>
            </a:extLst>
          </p:cNvPr>
          <p:cNvSpPr>
            <a:spLocks noGrp="1" noRot="1" noChangeAspect="1"/>
          </p:cNvSpPr>
          <p:nvPr>
            <p:ph type="sldImg"/>
          </p:nvPr>
        </p:nvSpPr>
        <p:spPr/>
      </p:sp>
    </p:spTree>
    <p:extLst>
      <p:ext uri="{BB962C8B-B14F-4D97-AF65-F5344CB8AC3E}">
        <p14:creationId xmlns:p14="http://schemas.microsoft.com/office/powerpoint/2010/main" val="24066733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Verdana"/>
                <a:ea typeface="Verdana"/>
              </a:rPr>
              <a:t>In 2022 our award winning </a:t>
            </a:r>
            <a:r>
              <a:rPr lang="en-GB" b="1" dirty="0">
                <a:latin typeface="Verdana"/>
                <a:ea typeface="Verdana"/>
              </a:rPr>
              <a:t>MS Helpline</a:t>
            </a:r>
            <a:r>
              <a:rPr lang="en-GB" dirty="0">
                <a:latin typeface="Verdana"/>
                <a:ea typeface="Verdana"/>
              </a:rPr>
              <a:t> responded to over 25,000 calls, our MS Nurses responding to over 3,370 enquiries. </a:t>
            </a:r>
            <a:endParaRPr lang="en-US">
              <a:latin typeface="Verdana"/>
              <a:ea typeface="Verdana"/>
            </a:endParaRPr>
          </a:p>
          <a:p>
            <a:endParaRPr lang="en-GB" dirty="0">
              <a:latin typeface="Verdana"/>
              <a:ea typeface="Verdana"/>
            </a:endParaRPr>
          </a:p>
          <a:p>
            <a:r>
              <a:rPr lang="en-GB" dirty="0">
                <a:latin typeface="Verdana"/>
                <a:ea typeface="Verdana"/>
              </a:rPr>
              <a:t>Through national and regional projects across the UK we've set up </a:t>
            </a:r>
            <a:r>
              <a:rPr lang="en-GB" b="1" dirty="0">
                <a:latin typeface="Verdana"/>
                <a:ea typeface="Verdana"/>
              </a:rPr>
              <a:t>Wellbeing Hubs</a:t>
            </a:r>
            <a:r>
              <a:rPr lang="en-GB" dirty="0">
                <a:latin typeface="Verdana"/>
                <a:ea typeface="Verdana"/>
              </a:rPr>
              <a:t>, running services to support both physical and mental health more locally.</a:t>
            </a:r>
          </a:p>
          <a:p>
            <a:endParaRPr lang="en-GB">
              <a:latin typeface="Verdana"/>
              <a:ea typeface="Verdana"/>
            </a:endParaRPr>
          </a:p>
          <a:p>
            <a:r>
              <a:rPr lang="en-GB" dirty="0">
                <a:latin typeface="Verdana"/>
                <a:ea typeface="Verdana"/>
              </a:rPr>
              <a:t>We run </a:t>
            </a:r>
            <a:r>
              <a:rPr lang="en-GB" b="1" dirty="0">
                <a:latin typeface="Verdana"/>
                <a:ea typeface="Verdana"/>
              </a:rPr>
              <a:t>monthly webinars</a:t>
            </a:r>
            <a:r>
              <a:rPr lang="en-GB" dirty="0">
                <a:latin typeface="Verdana"/>
                <a:ea typeface="Verdana"/>
              </a:rPr>
              <a:t> with expert speakers on topics enabling people to live better with MS, and </a:t>
            </a:r>
            <a:r>
              <a:rPr lang="en-GB" b="1" dirty="0">
                <a:latin typeface="Verdana"/>
                <a:ea typeface="Verdana"/>
              </a:rPr>
              <a:t>wellbeing group sessions</a:t>
            </a:r>
            <a:r>
              <a:rPr lang="en-GB" dirty="0">
                <a:latin typeface="Verdana"/>
                <a:ea typeface="Verdana"/>
              </a:rPr>
              <a:t> online to bring people together. </a:t>
            </a:r>
          </a:p>
          <a:p>
            <a:endParaRPr lang="en-GB">
              <a:latin typeface="Verdana"/>
              <a:ea typeface="Verdana"/>
            </a:endParaRPr>
          </a:p>
          <a:p>
            <a:r>
              <a:rPr lang="en-GB" dirty="0">
                <a:latin typeface="Verdana"/>
                <a:ea typeface="Verdana"/>
              </a:rPr>
              <a:t>Our 240+ </a:t>
            </a:r>
            <a:r>
              <a:rPr lang="en-GB" b="1" dirty="0">
                <a:latin typeface="Verdana"/>
                <a:ea typeface="Verdana"/>
              </a:rPr>
              <a:t>volunteer-led groups</a:t>
            </a:r>
            <a:r>
              <a:rPr lang="en-GB" dirty="0">
                <a:latin typeface="Verdana"/>
                <a:ea typeface="Verdana"/>
              </a:rPr>
              <a:t> also provide support, friendship and services to thousands of people affected by MS across the UK.</a:t>
            </a:r>
          </a:p>
          <a:p>
            <a:endParaRPr lang="en-GB">
              <a:latin typeface="Verdana"/>
              <a:ea typeface="Verdana"/>
            </a:endParaRPr>
          </a:p>
          <a:p>
            <a:r>
              <a:rPr lang="en-GB" dirty="0">
                <a:latin typeface="Verdana"/>
                <a:ea typeface="Verdana"/>
              </a:rPr>
              <a:t>The </a:t>
            </a:r>
            <a:r>
              <a:rPr lang="en-GB" b="1" dirty="0">
                <a:latin typeface="Verdana"/>
                <a:ea typeface="Verdana"/>
              </a:rPr>
              <a:t>MS Society website</a:t>
            </a:r>
            <a:r>
              <a:rPr lang="en-GB" dirty="0">
                <a:latin typeface="Verdana"/>
                <a:ea typeface="Verdana"/>
              </a:rPr>
              <a:t> is packed with information about all aspects of MS, and our many </a:t>
            </a:r>
            <a:r>
              <a:rPr lang="en-GB" b="1" dirty="0">
                <a:latin typeface="Verdana"/>
                <a:ea typeface="Verdana"/>
              </a:rPr>
              <a:t>booklets</a:t>
            </a:r>
            <a:r>
              <a:rPr lang="en-GB" dirty="0">
                <a:latin typeface="Verdana"/>
                <a:ea typeface="Verdana"/>
              </a:rPr>
              <a:t> are available on request. </a:t>
            </a:r>
          </a:p>
          <a:p>
            <a:endParaRPr lang="en-GB">
              <a:latin typeface="Verdana"/>
              <a:ea typeface="Verdana"/>
            </a:endParaRPr>
          </a:p>
          <a:p>
            <a:r>
              <a:rPr lang="en-GB" dirty="0">
                <a:latin typeface="Verdana"/>
                <a:ea typeface="Verdana"/>
              </a:rPr>
              <a:t>We have a </a:t>
            </a:r>
            <a:r>
              <a:rPr lang="en-GB" b="1" dirty="0">
                <a:latin typeface="Verdana"/>
                <a:ea typeface="Verdana"/>
              </a:rPr>
              <a:t>DMT tool </a:t>
            </a:r>
            <a:r>
              <a:rPr lang="en-GB" dirty="0">
                <a:latin typeface="Verdana"/>
                <a:ea typeface="Verdana"/>
              </a:rPr>
              <a:t>to help people with MS explore treatment options and prepare for conversations with health professionals. It asks a series of questions, then suggests treatments that seem a good match. We also have an online fatigue management tool.</a:t>
            </a:r>
          </a:p>
          <a:p>
            <a:pPr marL="0" indent="0">
              <a:buNone/>
            </a:pPr>
            <a:endParaRPr lang="en-GB" baseline="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777608" y="9377318"/>
            <a:ext cx="2889938" cy="493632"/>
          </a:xfrm>
          <a:prstGeom prst="rect">
            <a:avLst/>
          </a:prstGeom>
        </p:spPr>
        <p:txBody>
          <a:bodyPr/>
          <a:lstStyle/>
          <a:p>
            <a:fld id="{881ABC55-B5D7-43EE-B9CD-C822A77CEAAB}" type="slidenum">
              <a:rPr lang="en-GB" smtClean="0">
                <a:solidFill>
                  <a:prstClr val="black"/>
                </a:solidFill>
              </a:rPr>
              <a:pPr/>
              <a:t>31</a:t>
            </a:fld>
            <a:endParaRPr lang="en-GB">
              <a:solidFill>
                <a:prstClr val="black"/>
              </a:solidFill>
            </a:endParaRPr>
          </a:p>
        </p:txBody>
      </p:sp>
    </p:spTree>
    <p:extLst>
      <p:ext uri="{BB962C8B-B14F-4D97-AF65-F5344CB8AC3E}">
        <p14:creationId xmlns:p14="http://schemas.microsoft.com/office/powerpoint/2010/main" val="32658448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latin typeface="Verdana" panose="020B0604030504040204" pitchFamily="34" charset="0"/>
              </a:rPr>
              <a:t>32</a:t>
            </a:fld>
            <a:endParaRPr lang="en-US">
              <a:latin typeface="Verdana" panose="020B0604030504040204" pitchFamily="34" charset="0"/>
            </a:endParaRPr>
          </a:p>
        </p:txBody>
      </p:sp>
      <p:sp>
        <p:nvSpPr>
          <p:cNvPr id="6" name="Slide Image Placeholder 5">
            <a:extLst>
              <a:ext uri="{FF2B5EF4-FFF2-40B4-BE49-F238E27FC236}">
                <a16:creationId xmlns:a16="http://schemas.microsoft.com/office/drawing/2014/main" xmlns="" id="{B50EFB78-C9DD-4B86-8A6A-EE95FEFE3431}"/>
              </a:ext>
            </a:extLst>
          </p:cNvPr>
          <p:cNvSpPr>
            <a:spLocks noGrp="1" noRot="1" noChangeAspect="1"/>
          </p:cNvSpPr>
          <p:nvPr>
            <p:ph type="sldImg"/>
          </p:nvPr>
        </p:nvSpPr>
        <p:spPr/>
      </p:sp>
    </p:spTree>
    <p:extLst>
      <p:ext uri="{BB962C8B-B14F-4D97-AF65-F5344CB8AC3E}">
        <p14:creationId xmlns:p14="http://schemas.microsoft.com/office/powerpoint/2010/main" val="38274093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a:xfrm>
            <a:off x="4021294" y="9721107"/>
            <a:ext cx="3076363" cy="511730"/>
          </a:xfrm>
          <a:prstGeom prst="rect">
            <a:avLst/>
          </a:prstGeom>
        </p:spPr>
        <p:txBody>
          <a:bodyPr/>
          <a:lstStyle/>
          <a:p>
            <a:fld id="{881ABC55-B5D7-43EE-B9CD-C822A77CEAAB}" type="slidenum">
              <a:rPr lang="en-GB" smtClean="0"/>
              <a:pPr/>
              <a:t>33</a:t>
            </a:fld>
            <a:endParaRPr lang="en-GB"/>
          </a:p>
        </p:txBody>
      </p:sp>
    </p:spTree>
    <p:extLst>
      <p:ext uri="{BB962C8B-B14F-4D97-AF65-F5344CB8AC3E}">
        <p14:creationId xmlns:p14="http://schemas.microsoft.com/office/powerpoint/2010/main" val="36011556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a:xfrm>
            <a:off x="4021294" y="9721107"/>
            <a:ext cx="3076363" cy="511730"/>
          </a:xfrm>
          <a:prstGeom prst="rect">
            <a:avLst/>
          </a:prstGeom>
        </p:spPr>
        <p:txBody>
          <a:bodyPr/>
          <a:lstStyle/>
          <a:p>
            <a:fld id="{881ABC55-B5D7-43EE-B9CD-C822A77CEAAB}" type="slidenum">
              <a:rPr lang="en-GB" smtClean="0"/>
              <a:pPr/>
              <a:t>34</a:t>
            </a:fld>
            <a:endParaRPr lang="en-GB"/>
          </a:p>
        </p:txBody>
      </p:sp>
    </p:spTree>
    <p:extLst>
      <p:ext uri="{BB962C8B-B14F-4D97-AF65-F5344CB8AC3E}">
        <p14:creationId xmlns:p14="http://schemas.microsoft.com/office/powerpoint/2010/main" val="10954719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a:xfrm>
            <a:off x="4021294" y="9721107"/>
            <a:ext cx="3076363" cy="511730"/>
          </a:xfrm>
          <a:prstGeom prst="rect">
            <a:avLst/>
          </a:prstGeom>
        </p:spPr>
        <p:txBody>
          <a:bodyPr/>
          <a:lstStyle/>
          <a:p>
            <a:fld id="{881ABC55-B5D7-43EE-B9CD-C822A77CEAAB}" type="slidenum">
              <a:rPr lang="en-GB" smtClean="0"/>
              <a:pPr/>
              <a:t>35</a:t>
            </a:fld>
            <a:endParaRPr lang="en-GB"/>
          </a:p>
        </p:txBody>
      </p:sp>
    </p:spTree>
    <p:extLst>
      <p:ext uri="{BB962C8B-B14F-4D97-AF65-F5344CB8AC3E}">
        <p14:creationId xmlns:p14="http://schemas.microsoft.com/office/powerpoint/2010/main" val="6335170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b="1"/>
              <a:t>Instructions:</a:t>
            </a:r>
          </a:p>
          <a:p>
            <a:endParaRPr lang="en-GB"/>
          </a:p>
          <a:p>
            <a:r>
              <a:rPr lang="en-GB"/>
              <a:t>This is the “Thank you” layout. Type over the sample text.</a:t>
            </a:r>
          </a:p>
          <a:p>
            <a:endParaRPr lang="en-GB"/>
          </a:p>
          <a:p>
            <a:r>
              <a:rPr lang="en-GB" u="sng"/>
              <a:t>To change the image</a:t>
            </a:r>
            <a:r>
              <a:rPr lang="en-GB"/>
              <a:t>, click on the example and press Delete key to empty the placeholder</a:t>
            </a:r>
          </a:p>
          <a:p>
            <a:endParaRPr lang="en-GB"/>
          </a:p>
          <a:p>
            <a:r>
              <a:rPr lang="en-GB"/>
              <a:t>Click on the “Pictures” button in the centre of the placeholder and choose an image to insert.</a:t>
            </a:r>
          </a:p>
        </p:txBody>
      </p:sp>
      <p:sp>
        <p:nvSpPr>
          <p:cNvPr id="4" name="Slide Number Placeholder 3"/>
          <p:cNvSpPr>
            <a:spLocks noGrp="1"/>
          </p:cNvSpPr>
          <p:nvPr>
            <p:ph type="sldNum" sz="quarter" idx="10"/>
          </p:nvPr>
        </p:nvSpPr>
        <p:spPr/>
        <p:txBody>
          <a:bodyPr/>
          <a:lstStyle/>
          <a:p>
            <a:fld id="{F7021451-1387-4CA6-816F-3879F97B5CBC}" type="slidenum">
              <a:rPr lang="en-US" smtClean="0">
                <a:latin typeface="Verdana" panose="020B0604030504040204" pitchFamily="34" charset="0"/>
              </a:rPr>
              <a:t>37</a:t>
            </a:fld>
            <a:endParaRPr lang="en-US">
              <a:latin typeface="Verdana" panose="020B0604030504040204" pitchFamily="34" charset="0"/>
            </a:endParaRPr>
          </a:p>
        </p:txBody>
      </p:sp>
      <p:sp>
        <p:nvSpPr>
          <p:cNvPr id="6" name="Slide Image Placeholder 5">
            <a:extLst>
              <a:ext uri="{FF2B5EF4-FFF2-40B4-BE49-F238E27FC236}">
                <a16:creationId xmlns:a16="http://schemas.microsoft.com/office/drawing/2014/main" xmlns="" id="{2DB4F398-C47C-4FC1-99A7-8983C86BD98A}"/>
              </a:ext>
            </a:extLst>
          </p:cNvPr>
          <p:cNvSpPr>
            <a:spLocks noGrp="1" noRot="1" noChangeAspect="1"/>
          </p:cNvSpPr>
          <p:nvPr>
            <p:ph type="sldImg"/>
          </p:nvPr>
        </p:nvSpPr>
        <p:spPr/>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latin typeface="Verdana" panose="020B0604030504040204" pitchFamily="34" charset="0"/>
              </a:rPr>
              <a:t>4</a:t>
            </a:fld>
            <a:endParaRPr lang="en-US">
              <a:latin typeface="Verdana" panose="020B0604030504040204" pitchFamily="34" charset="0"/>
            </a:endParaRPr>
          </a:p>
        </p:txBody>
      </p:sp>
      <p:sp>
        <p:nvSpPr>
          <p:cNvPr id="6" name="Slide Image Placeholder 5">
            <a:extLst>
              <a:ext uri="{FF2B5EF4-FFF2-40B4-BE49-F238E27FC236}">
                <a16:creationId xmlns:a16="http://schemas.microsoft.com/office/drawing/2014/main" xmlns="" id="{B50EFB78-C9DD-4B86-8A6A-EE95FEFE3431}"/>
              </a:ext>
            </a:extLst>
          </p:cNvPr>
          <p:cNvSpPr>
            <a:spLocks noGrp="1" noRot="1" noChangeAspect="1"/>
          </p:cNvSpPr>
          <p:nvPr>
            <p:ph type="sldImg"/>
          </p:nvPr>
        </p:nvSpPr>
        <p:spPr/>
      </p:sp>
    </p:spTree>
    <p:extLst>
      <p:ext uri="{BB962C8B-B14F-4D97-AF65-F5344CB8AC3E}">
        <p14:creationId xmlns:p14="http://schemas.microsoft.com/office/powerpoint/2010/main" val="1893436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a:p>
            <a:endParaRPr lang="en-GB"/>
          </a:p>
          <a:p>
            <a:pPr marL="228600" indent="-228600">
              <a:buAutoNum type="arabicPeriod"/>
            </a:pPr>
            <a:endParaRPr lang="en-GB">
              <a:latin typeface="Arial" panose="020B0604020202020204" pitchFamily="34" charset="0"/>
              <a:cs typeface="Arial" panose="020B0604020202020204" pitchFamily="34" charset="0"/>
            </a:endParaRPr>
          </a:p>
          <a:p>
            <a:pPr marL="228600" indent="-228600">
              <a:buAutoNum type="arabicPeriod"/>
            </a:pPr>
            <a:endParaRPr lang="en-GB" baseline="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777608" y="9377318"/>
            <a:ext cx="2889938" cy="493632"/>
          </a:xfrm>
          <a:prstGeom prst="rect">
            <a:avLst/>
          </a:prstGeom>
        </p:spPr>
        <p:txBody>
          <a:bodyPr/>
          <a:lstStyle/>
          <a:p>
            <a:fld id="{881ABC55-B5D7-43EE-B9CD-C822A77CEAAB}"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3873132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a:p>
            <a:endParaRPr lang="en-GB"/>
          </a:p>
          <a:p>
            <a:pPr marL="228600" indent="-228600">
              <a:buAutoNum type="arabicPeriod"/>
            </a:pPr>
            <a:endParaRPr lang="en-GB">
              <a:latin typeface="Arial" panose="020B0604020202020204" pitchFamily="34" charset="0"/>
              <a:cs typeface="Arial" panose="020B0604020202020204" pitchFamily="34" charset="0"/>
            </a:endParaRPr>
          </a:p>
          <a:p>
            <a:pPr marL="228600" indent="-228600">
              <a:buAutoNum type="arabicPeriod"/>
            </a:pPr>
            <a:endParaRPr lang="en-GB" baseline="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777608" y="9377318"/>
            <a:ext cx="2889938" cy="493632"/>
          </a:xfrm>
          <a:prstGeom prst="rect">
            <a:avLst/>
          </a:prstGeom>
        </p:spPr>
        <p:txBody>
          <a:bodyPr/>
          <a:lstStyle/>
          <a:p>
            <a:fld id="{881ABC55-B5D7-43EE-B9CD-C822A77CEAAB}"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1416688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Verdana"/>
                <a:ea typeface="Verdana"/>
              </a:rPr>
              <a:t>Our work is guided by our strategy. It sets out what should be better if you’re living with MS in the UK, and how we’re going to get there.</a:t>
            </a:r>
          </a:p>
          <a:p>
            <a:r>
              <a:rPr lang="en-GB" dirty="0">
                <a:latin typeface="Verdana"/>
                <a:ea typeface="Verdana"/>
              </a:rPr>
              <a:t>Everyone living with MS, their family and friends has a unique MS story. We listened to your stories. We asked what was most important to people. We looked back at our 2015 to 2019 strategy to see where we’d tackled those things. And where we still have work to do.</a:t>
            </a:r>
          </a:p>
          <a:p>
            <a:r>
              <a:rPr lang="en-GB" dirty="0">
                <a:latin typeface="Verdana"/>
                <a:ea typeface="Verdana"/>
              </a:rPr>
              <a:t>We want a world free from the effects of MS. And we have a bold, ambitious plan to help get us there.</a:t>
            </a:r>
          </a:p>
        </p:txBody>
      </p:sp>
      <p:sp>
        <p:nvSpPr>
          <p:cNvPr id="4" name="Slide Number Placeholder 3"/>
          <p:cNvSpPr>
            <a:spLocks noGrp="1"/>
          </p:cNvSpPr>
          <p:nvPr>
            <p:ph type="sldNum" sz="quarter" idx="10"/>
          </p:nvPr>
        </p:nvSpPr>
        <p:spPr>
          <a:xfrm>
            <a:off x="5550861" y="13584218"/>
            <a:ext cx="4246510" cy="715088"/>
          </a:xfrm>
          <a:prstGeom prst="rect">
            <a:avLst/>
          </a:prstGeom>
        </p:spPr>
        <p:txBody>
          <a:bodyPr/>
          <a:lstStyle/>
          <a:p>
            <a:fld id="{881ABC55-B5D7-43EE-B9CD-C822A77CEAAB}" type="slidenum">
              <a:rPr lang="en-GB" smtClean="0"/>
              <a:pPr/>
              <a:t>7</a:t>
            </a:fld>
            <a:endParaRPr lang="en-GB"/>
          </a:p>
        </p:txBody>
      </p:sp>
    </p:spTree>
    <p:extLst>
      <p:ext uri="{BB962C8B-B14F-4D97-AF65-F5344CB8AC3E}">
        <p14:creationId xmlns:p14="http://schemas.microsoft.com/office/powerpoint/2010/main" val="3948537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Verdana"/>
                <a:ea typeface="Verdana"/>
              </a:rPr>
              <a:t>Supporting people living with MS.</a:t>
            </a:r>
            <a:r>
              <a:rPr lang="en-GB" dirty="0">
                <a:latin typeface="Verdana"/>
                <a:ea typeface="Verdana"/>
              </a:rPr>
              <a:t> We want people with MS to live well with their condition. We’ll continue to expand our range of services to help people understand their rights, manage their condition and do the things in life that are important to them.</a:t>
            </a:r>
          </a:p>
          <a:p>
            <a:r>
              <a:rPr lang="en-GB" b="1" dirty="0">
                <a:latin typeface="Verdana"/>
                <a:ea typeface="Verdana"/>
              </a:rPr>
              <a:t>Supporting carers, families and friends</a:t>
            </a:r>
            <a:r>
              <a:rPr lang="en-GB" dirty="0">
                <a:latin typeface="Verdana"/>
                <a:ea typeface="Verdana"/>
              </a:rPr>
              <a:t> We know that MS is tough on carers, families and friends. We’ll provide the best quality information to help people understand MS and their rights as carers. And we’ll keep developing the support we offer, to help everyone’s health and wellbeing.</a:t>
            </a:r>
          </a:p>
          <a:p>
            <a:r>
              <a:rPr lang="en-GB" b="1" dirty="0">
                <a:latin typeface="Verdana"/>
                <a:ea typeface="Verdana"/>
              </a:rPr>
              <a:t>Access to responsive treatments, care and support </a:t>
            </a:r>
            <a:r>
              <a:rPr lang="en-GB" dirty="0">
                <a:latin typeface="Verdana"/>
                <a:ea typeface="Verdana"/>
              </a:rPr>
              <a:t>We’ll be fighting to make sure everyone can access the treatments, care and support they need, wherever they live in the UK. We want the policies made by governments, and the health care people get, to reflect what people with MS, their family and friends go through day to day.</a:t>
            </a:r>
          </a:p>
        </p:txBody>
      </p:sp>
      <p:sp>
        <p:nvSpPr>
          <p:cNvPr id="4" name="Slide Number Placeholder 3"/>
          <p:cNvSpPr>
            <a:spLocks noGrp="1"/>
          </p:cNvSpPr>
          <p:nvPr>
            <p:ph type="sldNum" sz="quarter" idx="10"/>
          </p:nvPr>
        </p:nvSpPr>
        <p:spPr>
          <a:xfrm>
            <a:off x="5550861" y="13584218"/>
            <a:ext cx="4246510" cy="715088"/>
          </a:xfrm>
          <a:prstGeom prst="rect">
            <a:avLst/>
          </a:prstGeom>
        </p:spPr>
        <p:txBody>
          <a:bodyPr/>
          <a:lstStyle/>
          <a:p>
            <a:fld id="{881ABC55-B5D7-43EE-B9CD-C822A77CEAAB}" type="slidenum">
              <a:rPr lang="en-GB" smtClean="0"/>
              <a:pPr/>
              <a:t>8</a:t>
            </a:fld>
            <a:endParaRPr lang="en-GB"/>
          </a:p>
        </p:txBody>
      </p:sp>
    </p:spTree>
    <p:extLst>
      <p:ext uri="{BB962C8B-B14F-4D97-AF65-F5344CB8AC3E}">
        <p14:creationId xmlns:p14="http://schemas.microsoft.com/office/powerpoint/2010/main" val="3387913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Verdana"/>
                <a:ea typeface="Verdana"/>
              </a:rPr>
              <a:t>Improving society’s understanding of MS.</a:t>
            </a:r>
            <a:r>
              <a:rPr lang="en-GB" dirty="0">
                <a:latin typeface="Verdana"/>
                <a:ea typeface="Verdana"/>
              </a:rPr>
              <a:t> MS is different for everyone and many symptoms are invisible. People living with MS often face barriers and challenges in everyday life. We’ll raise awareness and increase public and political understanding of the realities of MS. </a:t>
            </a:r>
          </a:p>
          <a:p>
            <a:r>
              <a:rPr lang="en-GB" b="1" dirty="0">
                <a:latin typeface="Verdana"/>
                <a:ea typeface="Verdana"/>
              </a:rPr>
              <a:t>Connecting MS communities.</a:t>
            </a:r>
            <a:r>
              <a:rPr lang="en-GB" dirty="0">
                <a:latin typeface="Verdana"/>
                <a:ea typeface="Verdana"/>
              </a:rPr>
              <a:t> We don’t want anyone to feel alone, overwhelmed or misunderstood. We’ll increase the ways people can share experiences, tackle common issues, foster friendships, build confidence and reduce isolation.</a:t>
            </a:r>
          </a:p>
          <a:p>
            <a:r>
              <a:rPr lang="en-GB" b="1" dirty="0">
                <a:latin typeface="Verdana"/>
                <a:ea typeface="Verdana"/>
              </a:rPr>
              <a:t>People affected by MS leading change.</a:t>
            </a:r>
            <a:r>
              <a:rPr lang="en-GB" dirty="0">
                <a:latin typeface="Verdana"/>
                <a:ea typeface="Verdana"/>
              </a:rPr>
              <a:t> We want to support MS communities to become movements for change on issues that affect them. We’ll help people living with MS to develop the skills and confidence to speak up on issues they care about. And we’ll provide the tools people need to run campaigns that bring about real change.</a:t>
            </a:r>
          </a:p>
        </p:txBody>
      </p:sp>
      <p:sp>
        <p:nvSpPr>
          <p:cNvPr id="4" name="Slide Number Placeholder 3"/>
          <p:cNvSpPr>
            <a:spLocks noGrp="1"/>
          </p:cNvSpPr>
          <p:nvPr>
            <p:ph type="sldNum" sz="quarter" idx="10"/>
          </p:nvPr>
        </p:nvSpPr>
        <p:spPr>
          <a:xfrm>
            <a:off x="5550861" y="13584218"/>
            <a:ext cx="4246510" cy="715088"/>
          </a:xfrm>
          <a:prstGeom prst="rect">
            <a:avLst/>
          </a:prstGeom>
        </p:spPr>
        <p:txBody>
          <a:bodyPr/>
          <a:lstStyle/>
          <a:p>
            <a:fld id="{881ABC55-B5D7-43EE-B9CD-C822A77CEAAB}" type="slidenum">
              <a:rPr lang="en-GB" smtClean="0"/>
              <a:pPr/>
              <a:t>9</a:t>
            </a:fld>
            <a:endParaRPr lang="en-GB"/>
          </a:p>
        </p:txBody>
      </p:sp>
    </p:spTree>
    <p:extLst>
      <p:ext uri="{BB962C8B-B14F-4D97-AF65-F5344CB8AC3E}">
        <p14:creationId xmlns:p14="http://schemas.microsoft.com/office/powerpoint/2010/main" val="4276542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396C69-79F5-44DE-AFE9-1CE1EC541B57}"/>
              </a:ext>
            </a:extLst>
          </p:cNvPr>
          <p:cNvSpPr>
            <a:spLocks noGrp="1"/>
          </p:cNvSpPr>
          <p:nvPr>
            <p:ph type="ctrTitle"/>
          </p:nvPr>
        </p:nvSpPr>
        <p:spPr>
          <a:xfrm>
            <a:off x="550863" y="2079059"/>
            <a:ext cx="11161710" cy="1575281"/>
          </a:xfrm>
        </p:spPr>
        <p:txBody>
          <a:bodyPr lIns="0" tIns="0" rIns="0" bIns="0" anchor="b"/>
          <a:lstStyle>
            <a:lvl1pPr algn="l">
              <a:defRPr sz="4800" b="1" baseline="0">
                <a:solidFill>
                  <a:srgbClr val="D14900"/>
                </a:solidFill>
                <a:latin typeface="Verdana" panose="020B060403050404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xmlns="" id="{912F7FE3-84F2-486A-95C0-469E24575644}"/>
              </a:ext>
            </a:extLst>
          </p:cNvPr>
          <p:cNvSpPr>
            <a:spLocks noGrp="1"/>
          </p:cNvSpPr>
          <p:nvPr>
            <p:ph type="subTitle" idx="1"/>
          </p:nvPr>
        </p:nvSpPr>
        <p:spPr>
          <a:xfrm>
            <a:off x="560489" y="3886803"/>
            <a:ext cx="11152085" cy="725157"/>
          </a:xfrm>
        </p:spPr>
        <p:txBody>
          <a:bodyPr/>
          <a:lstStyle>
            <a:lvl1pPr marL="0" indent="0" algn="l">
              <a:buNone/>
              <a:defRPr sz="2400" baseline="0">
                <a:solidFill>
                  <a:schemeClr val="tx1"/>
                </a:solidFill>
              </a:defRPr>
            </a:lvl1pPr>
            <a:lvl2pPr marL="457211" indent="0" algn="ctr">
              <a:buNone/>
              <a:defRPr sz="2000"/>
            </a:lvl2pPr>
            <a:lvl3pPr marL="914423" indent="0" algn="ctr">
              <a:buNone/>
              <a:defRPr sz="1801"/>
            </a:lvl3pPr>
            <a:lvl4pPr marL="1371634" indent="0" algn="ctr">
              <a:buNone/>
              <a:defRPr sz="1600"/>
            </a:lvl4pPr>
            <a:lvl5pPr marL="1828846" indent="0" algn="ctr">
              <a:buNone/>
              <a:defRPr sz="1600"/>
            </a:lvl5pPr>
            <a:lvl6pPr marL="2286057" indent="0" algn="ctr">
              <a:buNone/>
              <a:defRPr sz="1600"/>
            </a:lvl6pPr>
            <a:lvl7pPr marL="2743269" indent="0" algn="ctr">
              <a:buNone/>
              <a:defRPr sz="1600"/>
            </a:lvl7pPr>
            <a:lvl8pPr marL="3200480" indent="0" algn="ctr">
              <a:buNone/>
              <a:defRPr sz="1600"/>
            </a:lvl8pPr>
            <a:lvl9pPr marL="3657691"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AEF68A8C-BC10-4246-ADBA-D4406340570F}"/>
              </a:ext>
            </a:extLst>
          </p:cNvPr>
          <p:cNvSpPr>
            <a:spLocks noGrp="1"/>
          </p:cNvSpPr>
          <p:nvPr>
            <p:ph type="dt" sz="half" idx="10"/>
          </p:nvPr>
        </p:nvSpPr>
        <p:spPr>
          <a:xfrm>
            <a:off x="380905" y="6356352"/>
            <a:ext cx="3200496" cy="365125"/>
          </a:xfrm>
        </p:spPr>
        <p:txBody>
          <a:bodyPr/>
          <a:lstStyle/>
          <a:p>
            <a:fld id="{EDA04020-A3FA-44F7-9515-7D49815AF06C}" type="datetime1">
              <a:rPr lang="en-GB" smtClean="0"/>
              <a:t>25/04/2023</a:t>
            </a:fld>
            <a:endParaRPr lang="en-GB"/>
          </a:p>
        </p:txBody>
      </p:sp>
      <p:sp>
        <p:nvSpPr>
          <p:cNvPr id="5" name="Footer Placeholder 4">
            <a:extLst>
              <a:ext uri="{FF2B5EF4-FFF2-40B4-BE49-F238E27FC236}">
                <a16:creationId xmlns:a16="http://schemas.microsoft.com/office/drawing/2014/main" xmlns="" id="{0D372305-878E-4F0D-9A51-F39B7AD7CD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57EF2CF4-B2BA-48EF-841C-DCC4D3F2ED30}"/>
              </a:ext>
            </a:extLst>
          </p:cNvPr>
          <p:cNvSpPr>
            <a:spLocks noGrp="1"/>
          </p:cNvSpPr>
          <p:nvPr>
            <p:ph type="sldNum" sz="quarter" idx="12"/>
          </p:nvPr>
        </p:nvSpPr>
        <p:spPr/>
        <p:txBody>
          <a:bodyPr/>
          <a:lstStyle/>
          <a:p>
            <a:fld id="{21928805-9B22-4A97-8ACC-1BE079EC0B26}" type="slidenum">
              <a:rPr lang="en-GB" smtClean="0"/>
              <a:t>‹#›</a:t>
            </a:fld>
            <a:endParaRPr lang="en-GB"/>
          </a:p>
        </p:txBody>
      </p:sp>
      <p:pic>
        <p:nvPicPr>
          <p:cNvPr id="10" name="Picture 9" descr="A picture containing text, businesscard, vector graphics&#10;&#10;Description automatically generated">
            <a:extLst>
              <a:ext uri="{FF2B5EF4-FFF2-40B4-BE49-F238E27FC236}">
                <a16:creationId xmlns:a16="http://schemas.microsoft.com/office/drawing/2014/main" xmlns="" id="{F4F5520E-3D98-476D-A7CF-BD30D2ED5CDB}"/>
              </a:ext>
            </a:extLst>
          </p:cNvPr>
          <p:cNvPicPr>
            <a:picLocks noChangeAspect="1"/>
          </p:cNvPicPr>
          <p:nvPr userDrawn="1"/>
        </p:nvPicPr>
        <p:blipFill rotWithShape="1">
          <a:blip r:embed="rId2"/>
          <a:srcRect b="39493"/>
          <a:stretch/>
        </p:blipFill>
        <p:spPr>
          <a:xfrm>
            <a:off x="560489" y="393297"/>
            <a:ext cx="1196722" cy="793179"/>
          </a:xfrm>
          <a:prstGeom prst="rect">
            <a:avLst/>
          </a:prstGeom>
        </p:spPr>
      </p:pic>
    </p:spTree>
    <p:extLst>
      <p:ext uri="{BB962C8B-B14F-4D97-AF65-F5344CB8AC3E}">
        <p14:creationId xmlns:p14="http://schemas.microsoft.com/office/powerpoint/2010/main" val="328883573"/>
      </p:ext>
    </p:extLst>
  </p:cSld>
  <p:clrMapOvr>
    <a:masterClrMapping/>
  </p:clrMapOvr>
  <p:extLst>
    <p:ext uri="{DCECCB84-F9BA-43D5-87BE-67443E8EF086}">
      <p15:sldGuideLst xmlns:p15="http://schemas.microsoft.com/office/powerpoint/2012/main">
        <p15:guide id="1" pos="34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5AB1AD-015C-4AD0-8BAF-99553291E5E1}"/>
              </a:ext>
            </a:extLst>
          </p:cNvPr>
          <p:cNvSpPr>
            <a:spLocks noGrp="1"/>
          </p:cNvSpPr>
          <p:nvPr>
            <p:ph type="title"/>
          </p:nvPr>
        </p:nvSpPr>
        <p:spPr>
          <a:xfrm>
            <a:off x="550864" y="365128"/>
            <a:ext cx="11161711" cy="664777"/>
          </a:xfrm>
        </p:spPr>
        <p:txBody>
          <a:bodyPr/>
          <a:lstStyle>
            <a:lvl1pPr>
              <a:defRPr sz="3801"/>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B821502B-DFDB-485B-8908-AA4B82DDB31A}"/>
              </a:ext>
            </a:extLst>
          </p:cNvPr>
          <p:cNvSpPr>
            <a:spLocks noGrp="1"/>
          </p:cNvSpPr>
          <p:nvPr>
            <p:ph idx="1"/>
          </p:nvPr>
        </p:nvSpPr>
        <p:spPr>
          <a:xfrm>
            <a:off x="550864" y="1825625"/>
            <a:ext cx="5220209" cy="4351338"/>
          </a:xfrm>
        </p:spPr>
        <p:txBody>
          <a:bodyPr/>
          <a:lstStyle>
            <a:lvl1pPr>
              <a:spcBef>
                <a:spcPts val="0"/>
              </a:spcBef>
              <a:defRPr/>
            </a:lvl1pPr>
            <a:lvl2pPr>
              <a:spcBef>
                <a:spcPts val="0"/>
              </a:spcBef>
              <a:defRPr/>
            </a:lvl2pPr>
            <a:lvl3pPr marL="180005" indent="-180005">
              <a:spcBef>
                <a:spcPts val="0"/>
              </a:spcBef>
              <a:defRPr/>
            </a:lvl3pPr>
            <a:lvl4pPr marL="0" indent="0">
              <a:spcBef>
                <a:spcPts val="0"/>
              </a:spcBef>
              <a:buNone/>
              <a:defRPr sz="1401"/>
            </a:lvl4pPr>
            <a:lvl5pPr marL="180005" indent="-180005">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BEA8866B-1A84-4F71-9BDC-44A7E47017C5}"/>
              </a:ext>
            </a:extLst>
          </p:cNvPr>
          <p:cNvSpPr>
            <a:spLocks noGrp="1"/>
          </p:cNvSpPr>
          <p:nvPr>
            <p:ph type="dt" sz="half" idx="10"/>
          </p:nvPr>
        </p:nvSpPr>
        <p:spPr>
          <a:xfrm>
            <a:off x="550863" y="6356352"/>
            <a:ext cx="2743200" cy="365125"/>
          </a:xfrm>
        </p:spPr>
        <p:txBody>
          <a:bodyPr/>
          <a:lstStyle/>
          <a:p>
            <a:fld id="{E49BE809-8057-4D1E-BC8A-828D15C4F054}" type="datetime1">
              <a:rPr lang="en-GB" smtClean="0"/>
              <a:t>25/04/2023</a:t>
            </a:fld>
            <a:endParaRPr lang="en-GB"/>
          </a:p>
        </p:txBody>
      </p:sp>
      <p:sp>
        <p:nvSpPr>
          <p:cNvPr id="5" name="Footer Placeholder 4">
            <a:extLst>
              <a:ext uri="{FF2B5EF4-FFF2-40B4-BE49-F238E27FC236}">
                <a16:creationId xmlns:a16="http://schemas.microsoft.com/office/drawing/2014/main" xmlns="" id="{00F9C5CE-9037-42D5-9635-681C26E69E0D}"/>
              </a:ext>
            </a:extLst>
          </p:cNvPr>
          <p:cNvSpPr>
            <a:spLocks noGrp="1"/>
          </p:cNvSpPr>
          <p:nvPr>
            <p:ph type="ftr" sz="quarter" idx="11"/>
          </p:nvPr>
        </p:nvSpPr>
        <p:spPr>
          <a:xfrm>
            <a:off x="4038601" y="6356352"/>
            <a:ext cx="4114800" cy="365125"/>
          </a:xfrm>
        </p:spPr>
        <p:txBody>
          <a:bodyPr/>
          <a:lstStyle/>
          <a:p>
            <a:endParaRPr lang="en-GB"/>
          </a:p>
        </p:txBody>
      </p:sp>
      <p:sp>
        <p:nvSpPr>
          <p:cNvPr id="6" name="Slide Number Placeholder 5">
            <a:extLst>
              <a:ext uri="{FF2B5EF4-FFF2-40B4-BE49-F238E27FC236}">
                <a16:creationId xmlns:a16="http://schemas.microsoft.com/office/drawing/2014/main" xmlns="" id="{1EF1C18D-55AD-4E23-BDC4-F9769B74CF0D}"/>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7" name="Content Placeholder 2">
            <a:extLst>
              <a:ext uri="{FF2B5EF4-FFF2-40B4-BE49-F238E27FC236}">
                <a16:creationId xmlns:a16="http://schemas.microsoft.com/office/drawing/2014/main" xmlns="" id="{B2AD8854-2EBF-426F-82AA-1135153E8D65}"/>
              </a:ext>
            </a:extLst>
          </p:cNvPr>
          <p:cNvSpPr>
            <a:spLocks noGrp="1"/>
          </p:cNvSpPr>
          <p:nvPr>
            <p:ph idx="13"/>
          </p:nvPr>
        </p:nvSpPr>
        <p:spPr>
          <a:xfrm>
            <a:off x="6492366" y="1825625"/>
            <a:ext cx="5220209" cy="4351338"/>
          </a:xfrm>
        </p:spPr>
        <p:txBody>
          <a:bodyPr/>
          <a:lstStyle>
            <a:lvl1pPr>
              <a:spcBef>
                <a:spcPts val="0"/>
              </a:spcBef>
              <a:defRPr/>
            </a:lvl1pPr>
            <a:lvl2pPr>
              <a:spcBef>
                <a:spcPts val="0"/>
              </a:spcBef>
              <a:defRPr/>
            </a:lvl2pPr>
            <a:lvl3pPr marL="180005" indent="-180005">
              <a:spcBef>
                <a:spcPts val="0"/>
              </a:spcBef>
              <a:defRPr/>
            </a:lvl3pPr>
            <a:lvl4pPr marL="0" indent="0">
              <a:spcBef>
                <a:spcPts val="0"/>
              </a:spcBef>
              <a:buNone/>
              <a:defRPr sz="1401"/>
            </a:lvl4pPr>
            <a:lvl5pPr marL="180005" indent="-180005">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19702847"/>
      </p:ext>
    </p:extLst>
  </p:cSld>
  <p:clrMapOvr>
    <a:masterClrMapping/>
  </p:clrMapOvr>
  <p:extLst>
    <p:ext uri="{DCECCB84-F9BA-43D5-87BE-67443E8EF086}">
      <p15:sldGuideLst xmlns:p15="http://schemas.microsoft.com/office/powerpoint/2012/main">
        <p15:guide id="1" pos="347"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5AB1AD-015C-4AD0-8BAF-99553291E5E1}"/>
              </a:ext>
            </a:extLst>
          </p:cNvPr>
          <p:cNvSpPr>
            <a:spLocks noGrp="1"/>
          </p:cNvSpPr>
          <p:nvPr>
            <p:ph type="title"/>
          </p:nvPr>
        </p:nvSpPr>
        <p:spPr>
          <a:xfrm>
            <a:off x="550864" y="365128"/>
            <a:ext cx="11161711" cy="664777"/>
          </a:xfrm>
        </p:spPr>
        <p:txBody>
          <a:bodyPr/>
          <a:lstStyle>
            <a:lvl1pPr>
              <a:defRPr sz="3801"/>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B821502B-DFDB-485B-8908-AA4B82DDB31A}"/>
              </a:ext>
            </a:extLst>
          </p:cNvPr>
          <p:cNvSpPr>
            <a:spLocks noGrp="1"/>
          </p:cNvSpPr>
          <p:nvPr>
            <p:ph idx="1"/>
          </p:nvPr>
        </p:nvSpPr>
        <p:spPr>
          <a:xfrm>
            <a:off x="550864" y="1825625"/>
            <a:ext cx="3306434" cy="4351338"/>
          </a:xfrm>
        </p:spPr>
        <p:txBody>
          <a:bodyPr/>
          <a:lstStyle>
            <a:lvl1pPr>
              <a:spcBef>
                <a:spcPts val="0"/>
              </a:spcBef>
              <a:defRPr/>
            </a:lvl1pPr>
            <a:lvl2pPr>
              <a:spcBef>
                <a:spcPts val="0"/>
              </a:spcBef>
              <a:defRPr/>
            </a:lvl2pPr>
            <a:lvl3pPr marL="180005" indent="-180005">
              <a:spcBef>
                <a:spcPts val="0"/>
              </a:spcBef>
              <a:defRPr/>
            </a:lvl3pPr>
            <a:lvl4pPr marL="0" indent="0">
              <a:spcBef>
                <a:spcPts val="0"/>
              </a:spcBef>
              <a:buNone/>
              <a:defRPr sz="1401"/>
            </a:lvl4pPr>
            <a:lvl5pPr marL="180005" indent="-180005">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BEA8866B-1A84-4F71-9BDC-44A7E47017C5}"/>
              </a:ext>
            </a:extLst>
          </p:cNvPr>
          <p:cNvSpPr>
            <a:spLocks noGrp="1"/>
          </p:cNvSpPr>
          <p:nvPr>
            <p:ph type="dt" sz="half" idx="10"/>
          </p:nvPr>
        </p:nvSpPr>
        <p:spPr>
          <a:xfrm>
            <a:off x="550863" y="6356352"/>
            <a:ext cx="2743200" cy="365125"/>
          </a:xfrm>
        </p:spPr>
        <p:txBody>
          <a:bodyPr/>
          <a:lstStyle/>
          <a:p>
            <a:fld id="{861DD2D4-67B1-4B09-8461-E66440AA2C36}" type="datetime1">
              <a:rPr lang="en-GB" smtClean="0"/>
              <a:t>25/04/2023</a:t>
            </a:fld>
            <a:endParaRPr lang="en-GB"/>
          </a:p>
        </p:txBody>
      </p:sp>
      <p:sp>
        <p:nvSpPr>
          <p:cNvPr id="5" name="Footer Placeholder 4">
            <a:extLst>
              <a:ext uri="{FF2B5EF4-FFF2-40B4-BE49-F238E27FC236}">
                <a16:creationId xmlns:a16="http://schemas.microsoft.com/office/drawing/2014/main" xmlns="" id="{00F9C5CE-9037-42D5-9635-681C26E69E0D}"/>
              </a:ext>
            </a:extLst>
          </p:cNvPr>
          <p:cNvSpPr>
            <a:spLocks noGrp="1"/>
          </p:cNvSpPr>
          <p:nvPr>
            <p:ph type="ftr" sz="quarter" idx="11"/>
          </p:nvPr>
        </p:nvSpPr>
        <p:spPr>
          <a:xfrm>
            <a:off x="4038601" y="6356352"/>
            <a:ext cx="4114800" cy="365125"/>
          </a:xfrm>
        </p:spPr>
        <p:txBody>
          <a:bodyPr/>
          <a:lstStyle/>
          <a:p>
            <a:endParaRPr lang="en-GB"/>
          </a:p>
        </p:txBody>
      </p:sp>
      <p:sp>
        <p:nvSpPr>
          <p:cNvPr id="6" name="Slide Number Placeholder 5">
            <a:extLst>
              <a:ext uri="{FF2B5EF4-FFF2-40B4-BE49-F238E27FC236}">
                <a16:creationId xmlns:a16="http://schemas.microsoft.com/office/drawing/2014/main" xmlns="" id="{1EF1C18D-55AD-4E23-BDC4-F9769B74CF0D}"/>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8" name="Content Placeholder 2">
            <a:extLst>
              <a:ext uri="{FF2B5EF4-FFF2-40B4-BE49-F238E27FC236}">
                <a16:creationId xmlns:a16="http://schemas.microsoft.com/office/drawing/2014/main" xmlns="" id="{CB2FD64E-6D9A-4563-B45F-40CAACBCD876}"/>
              </a:ext>
            </a:extLst>
          </p:cNvPr>
          <p:cNvSpPr>
            <a:spLocks noGrp="1"/>
          </p:cNvSpPr>
          <p:nvPr>
            <p:ph idx="14"/>
          </p:nvPr>
        </p:nvSpPr>
        <p:spPr>
          <a:xfrm>
            <a:off x="4478502" y="1825625"/>
            <a:ext cx="3306434" cy="4351338"/>
          </a:xfrm>
        </p:spPr>
        <p:txBody>
          <a:bodyPr/>
          <a:lstStyle>
            <a:lvl1pPr>
              <a:spcBef>
                <a:spcPts val="0"/>
              </a:spcBef>
              <a:defRPr/>
            </a:lvl1pPr>
            <a:lvl2pPr>
              <a:spcBef>
                <a:spcPts val="0"/>
              </a:spcBef>
              <a:defRPr/>
            </a:lvl2pPr>
            <a:lvl3pPr marL="180005" indent="-180005">
              <a:spcBef>
                <a:spcPts val="0"/>
              </a:spcBef>
              <a:defRPr/>
            </a:lvl3pPr>
            <a:lvl4pPr marL="0" indent="0">
              <a:spcBef>
                <a:spcPts val="0"/>
              </a:spcBef>
              <a:buNone/>
              <a:defRPr sz="1401"/>
            </a:lvl4pPr>
            <a:lvl5pPr marL="180005" indent="-180005">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xmlns="" id="{CF85A454-1384-40B7-B543-0B6F4FD07A93}"/>
              </a:ext>
            </a:extLst>
          </p:cNvPr>
          <p:cNvSpPr>
            <a:spLocks noGrp="1"/>
          </p:cNvSpPr>
          <p:nvPr>
            <p:ph idx="15"/>
          </p:nvPr>
        </p:nvSpPr>
        <p:spPr>
          <a:xfrm>
            <a:off x="8406141" y="1825625"/>
            <a:ext cx="3306434" cy="4351338"/>
          </a:xfrm>
        </p:spPr>
        <p:txBody>
          <a:bodyPr/>
          <a:lstStyle>
            <a:lvl1pPr>
              <a:spcBef>
                <a:spcPts val="0"/>
              </a:spcBef>
              <a:defRPr/>
            </a:lvl1pPr>
            <a:lvl2pPr>
              <a:spcBef>
                <a:spcPts val="0"/>
              </a:spcBef>
              <a:defRPr/>
            </a:lvl2pPr>
            <a:lvl3pPr marL="180005" indent="-180005">
              <a:spcBef>
                <a:spcPts val="0"/>
              </a:spcBef>
              <a:defRPr/>
            </a:lvl3pPr>
            <a:lvl4pPr marL="0" indent="0">
              <a:spcBef>
                <a:spcPts val="0"/>
              </a:spcBef>
              <a:buNone/>
              <a:defRPr sz="1401"/>
            </a:lvl4pPr>
            <a:lvl5pPr marL="180005" indent="-180005">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92158198"/>
      </p:ext>
    </p:extLst>
  </p:cSld>
  <p:clrMapOvr>
    <a:masterClrMapping/>
  </p:clrMapOvr>
  <p:extLst>
    <p:ext uri="{DCECCB84-F9BA-43D5-87BE-67443E8EF086}">
      <p15:sldGuideLst xmlns:p15="http://schemas.microsoft.com/office/powerpoint/2012/main">
        <p15:guide id="1" pos="347"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Two Lis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5AB1AD-015C-4AD0-8BAF-99553291E5E1}"/>
              </a:ext>
            </a:extLst>
          </p:cNvPr>
          <p:cNvSpPr>
            <a:spLocks noGrp="1"/>
          </p:cNvSpPr>
          <p:nvPr>
            <p:ph type="title"/>
          </p:nvPr>
        </p:nvSpPr>
        <p:spPr>
          <a:xfrm>
            <a:off x="550864" y="365128"/>
            <a:ext cx="11161711" cy="664777"/>
          </a:xfrm>
        </p:spPr>
        <p:txBody>
          <a:bodyPr/>
          <a:lstStyle>
            <a:lvl1pPr>
              <a:defRPr sz="3801"/>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B821502B-DFDB-485B-8908-AA4B82DDB31A}"/>
              </a:ext>
            </a:extLst>
          </p:cNvPr>
          <p:cNvSpPr>
            <a:spLocks noGrp="1"/>
          </p:cNvSpPr>
          <p:nvPr>
            <p:ph idx="1"/>
          </p:nvPr>
        </p:nvSpPr>
        <p:spPr>
          <a:xfrm>
            <a:off x="550864" y="1825625"/>
            <a:ext cx="5220209" cy="4351338"/>
          </a:xfrm>
        </p:spPr>
        <p:txBody>
          <a:bodyPr/>
          <a:lstStyle>
            <a:lvl1pPr marL="0" indent="0">
              <a:spcBef>
                <a:spcPts val="0"/>
              </a:spcBef>
              <a:spcAft>
                <a:spcPts val="2601"/>
              </a:spcAft>
              <a:buClr>
                <a:schemeClr val="accent2"/>
              </a:buClr>
              <a:buSzPct val="150000"/>
              <a:buFont typeface="Arial" panose="020B0604020202020204" pitchFamily="34" charset="0"/>
              <a:buNone/>
              <a:defRPr sz="2601">
                <a:solidFill>
                  <a:schemeClr val="accent2"/>
                </a:solidFill>
              </a:defRPr>
            </a:lvl1pPr>
            <a:lvl2pPr marL="357197" indent="-357197">
              <a:spcBef>
                <a:spcPts val="0"/>
              </a:spcBef>
              <a:spcAft>
                <a:spcPts val="2601"/>
              </a:spcAft>
              <a:buClr>
                <a:schemeClr val="accent2"/>
              </a:buClr>
              <a:buSzPct val="150000"/>
              <a:buFont typeface="Arial" panose="020B0604020202020204" pitchFamily="34" charset="0"/>
              <a:buChar char="•"/>
              <a:defRPr sz="2601">
                <a:solidFill>
                  <a:srgbClr val="D14900"/>
                </a:solidFill>
              </a:defRPr>
            </a:lvl2pPr>
            <a:lvl3pPr marL="180005" indent="-180005">
              <a:spcBef>
                <a:spcPts val="0"/>
              </a:spcBef>
              <a:defRPr/>
            </a:lvl3pPr>
            <a:lvl4pPr marL="0" indent="0">
              <a:spcBef>
                <a:spcPts val="0"/>
              </a:spcBef>
              <a:buNone/>
              <a:defRPr sz="1401"/>
            </a:lvl4pPr>
            <a:lvl5pPr marL="180005" indent="-180005">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BEA8866B-1A84-4F71-9BDC-44A7E47017C5}"/>
              </a:ext>
            </a:extLst>
          </p:cNvPr>
          <p:cNvSpPr>
            <a:spLocks noGrp="1"/>
          </p:cNvSpPr>
          <p:nvPr>
            <p:ph type="dt" sz="half" idx="10"/>
          </p:nvPr>
        </p:nvSpPr>
        <p:spPr>
          <a:xfrm>
            <a:off x="550863" y="6356352"/>
            <a:ext cx="2743200" cy="365125"/>
          </a:xfrm>
        </p:spPr>
        <p:txBody>
          <a:bodyPr/>
          <a:lstStyle/>
          <a:p>
            <a:fld id="{5D096C3C-E881-4F95-91F5-8CD7313C5629}" type="datetime1">
              <a:rPr lang="en-GB" smtClean="0"/>
              <a:t>25/04/2023</a:t>
            </a:fld>
            <a:endParaRPr lang="en-GB"/>
          </a:p>
        </p:txBody>
      </p:sp>
      <p:sp>
        <p:nvSpPr>
          <p:cNvPr id="5" name="Footer Placeholder 4">
            <a:extLst>
              <a:ext uri="{FF2B5EF4-FFF2-40B4-BE49-F238E27FC236}">
                <a16:creationId xmlns:a16="http://schemas.microsoft.com/office/drawing/2014/main" xmlns="" id="{00F9C5CE-9037-42D5-9635-681C26E69E0D}"/>
              </a:ext>
            </a:extLst>
          </p:cNvPr>
          <p:cNvSpPr>
            <a:spLocks noGrp="1"/>
          </p:cNvSpPr>
          <p:nvPr>
            <p:ph type="ftr" sz="quarter" idx="11"/>
          </p:nvPr>
        </p:nvSpPr>
        <p:spPr>
          <a:xfrm>
            <a:off x="4038601" y="6356352"/>
            <a:ext cx="4114800" cy="365125"/>
          </a:xfrm>
        </p:spPr>
        <p:txBody>
          <a:bodyPr/>
          <a:lstStyle/>
          <a:p>
            <a:endParaRPr lang="en-GB"/>
          </a:p>
        </p:txBody>
      </p:sp>
      <p:sp>
        <p:nvSpPr>
          <p:cNvPr id="6" name="Slide Number Placeholder 5">
            <a:extLst>
              <a:ext uri="{FF2B5EF4-FFF2-40B4-BE49-F238E27FC236}">
                <a16:creationId xmlns:a16="http://schemas.microsoft.com/office/drawing/2014/main" xmlns="" id="{1EF1C18D-55AD-4E23-BDC4-F9769B74CF0D}"/>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7" name="Content Placeholder 2">
            <a:extLst>
              <a:ext uri="{FF2B5EF4-FFF2-40B4-BE49-F238E27FC236}">
                <a16:creationId xmlns:a16="http://schemas.microsoft.com/office/drawing/2014/main" xmlns="" id="{B2AD8854-2EBF-426F-82AA-1135153E8D65}"/>
              </a:ext>
            </a:extLst>
          </p:cNvPr>
          <p:cNvSpPr>
            <a:spLocks noGrp="1"/>
          </p:cNvSpPr>
          <p:nvPr>
            <p:ph idx="13"/>
          </p:nvPr>
        </p:nvSpPr>
        <p:spPr>
          <a:xfrm>
            <a:off x="6492366" y="1825625"/>
            <a:ext cx="5220209" cy="4351338"/>
          </a:xfrm>
        </p:spPr>
        <p:txBody>
          <a:bodyPr/>
          <a:lstStyle>
            <a:lvl1pPr marL="0" indent="0">
              <a:spcBef>
                <a:spcPts val="0"/>
              </a:spcBef>
              <a:spcAft>
                <a:spcPts val="2601"/>
              </a:spcAft>
              <a:buClr>
                <a:schemeClr val="accent2"/>
              </a:buClr>
              <a:buSzPct val="150000"/>
              <a:buFont typeface="Arial" panose="020B0604020202020204" pitchFamily="34" charset="0"/>
              <a:buNone/>
              <a:defRPr sz="2601">
                <a:solidFill>
                  <a:schemeClr val="accent2"/>
                </a:solidFill>
              </a:defRPr>
            </a:lvl1pPr>
            <a:lvl2pPr marL="357197" indent="-357197">
              <a:spcBef>
                <a:spcPts val="0"/>
              </a:spcBef>
              <a:spcAft>
                <a:spcPts val="2601"/>
              </a:spcAft>
              <a:buClr>
                <a:schemeClr val="accent2"/>
              </a:buClr>
              <a:buSzPct val="150000"/>
              <a:buFont typeface="Arial" panose="020B0604020202020204" pitchFamily="34" charset="0"/>
              <a:buChar char="•"/>
              <a:defRPr sz="2601">
                <a:solidFill>
                  <a:srgbClr val="D14900"/>
                </a:solidFill>
              </a:defRPr>
            </a:lvl2pPr>
            <a:lvl3pPr marL="180005" indent="-180005">
              <a:spcBef>
                <a:spcPts val="0"/>
              </a:spcBef>
              <a:defRPr/>
            </a:lvl3pPr>
            <a:lvl4pPr marL="0" indent="0">
              <a:spcBef>
                <a:spcPts val="0"/>
              </a:spcBef>
              <a:buNone/>
              <a:defRPr sz="1401"/>
            </a:lvl4pPr>
            <a:lvl5pPr marL="180005" indent="-180005">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21754165"/>
      </p:ext>
    </p:extLst>
  </p:cSld>
  <p:clrMapOvr>
    <a:masterClrMapping/>
  </p:clrMapOvr>
  <p:extLst>
    <p:ext uri="{DCECCB84-F9BA-43D5-87BE-67443E8EF086}">
      <p15:sldGuideLst xmlns:p15="http://schemas.microsoft.com/office/powerpoint/2012/main">
        <p15:guide id="1" pos="347"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Two Images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5AB1AD-015C-4AD0-8BAF-99553291E5E1}"/>
              </a:ext>
            </a:extLst>
          </p:cNvPr>
          <p:cNvSpPr>
            <a:spLocks noGrp="1"/>
          </p:cNvSpPr>
          <p:nvPr>
            <p:ph type="title"/>
          </p:nvPr>
        </p:nvSpPr>
        <p:spPr>
          <a:xfrm>
            <a:off x="550864" y="365128"/>
            <a:ext cx="11161711" cy="664777"/>
          </a:xfrm>
        </p:spPr>
        <p:txBody>
          <a:bodyPr/>
          <a:lstStyle>
            <a:lvl1pPr>
              <a:defRPr sz="3801"/>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B821502B-DFDB-485B-8908-AA4B82DDB31A}"/>
              </a:ext>
            </a:extLst>
          </p:cNvPr>
          <p:cNvSpPr>
            <a:spLocks noGrp="1"/>
          </p:cNvSpPr>
          <p:nvPr>
            <p:ph idx="1"/>
          </p:nvPr>
        </p:nvSpPr>
        <p:spPr>
          <a:xfrm>
            <a:off x="550863" y="4475353"/>
            <a:ext cx="5448300" cy="1701611"/>
          </a:xfrm>
        </p:spPr>
        <p:txBody>
          <a:bodyPr/>
          <a:lstStyle>
            <a:lvl1pPr>
              <a:spcBef>
                <a:spcPts val="0"/>
              </a:spcBef>
              <a:spcAft>
                <a:spcPts val="900"/>
              </a:spcAft>
              <a:defRPr sz="1801">
                <a:solidFill>
                  <a:srgbClr val="D14900"/>
                </a:solidFill>
              </a:defRPr>
            </a:lvl1pPr>
            <a:lvl2pPr>
              <a:spcBef>
                <a:spcPts val="0"/>
              </a:spcBef>
              <a:defRPr sz="1600">
                <a:solidFill>
                  <a:schemeClr val="tx1"/>
                </a:solidFill>
              </a:defRPr>
            </a:lvl2pPr>
            <a:lvl3pPr marL="180005" indent="-180005">
              <a:spcBef>
                <a:spcPts val="0"/>
              </a:spcBef>
              <a:defRPr sz="1600">
                <a:solidFill>
                  <a:schemeClr val="tx1"/>
                </a:solidFill>
              </a:defRPr>
            </a:lvl3pPr>
            <a:lvl4pPr marL="0" indent="0">
              <a:spcBef>
                <a:spcPts val="0"/>
              </a:spcBef>
              <a:buNone/>
              <a:defRPr sz="1401"/>
            </a:lvl4pPr>
            <a:lvl5pPr marL="180005" indent="-180005">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BEA8866B-1A84-4F71-9BDC-44A7E47017C5}"/>
              </a:ext>
            </a:extLst>
          </p:cNvPr>
          <p:cNvSpPr>
            <a:spLocks noGrp="1"/>
          </p:cNvSpPr>
          <p:nvPr>
            <p:ph type="dt" sz="half" idx="10"/>
          </p:nvPr>
        </p:nvSpPr>
        <p:spPr>
          <a:xfrm>
            <a:off x="550863" y="6356352"/>
            <a:ext cx="2743200" cy="365125"/>
          </a:xfrm>
        </p:spPr>
        <p:txBody>
          <a:bodyPr/>
          <a:lstStyle/>
          <a:p>
            <a:fld id="{35F7AA92-11C5-4F92-8A04-E31623C04D6A}" type="datetime1">
              <a:rPr lang="en-GB" smtClean="0"/>
              <a:t>25/04/2023</a:t>
            </a:fld>
            <a:endParaRPr lang="en-GB"/>
          </a:p>
        </p:txBody>
      </p:sp>
      <p:sp>
        <p:nvSpPr>
          <p:cNvPr id="5" name="Footer Placeholder 4">
            <a:extLst>
              <a:ext uri="{FF2B5EF4-FFF2-40B4-BE49-F238E27FC236}">
                <a16:creationId xmlns:a16="http://schemas.microsoft.com/office/drawing/2014/main" xmlns="" id="{00F9C5CE-9037-42D5-9635-681C26E69E0D}"/>
              </a:ext>
            </a:extLst>
          </p:cNvPr>
          <p:cNvSpPr>
            <a:spLocks noGrp="1"/>
          </p:cNvSpPr>
          <p:nvPr>
            <p:ph type="ftr" sz="quarter" idx="11"/>
          </p:nvPr>
        </p:nvSpPr>
        <p:spPr>
          <a:xfrm>
            <a:off x="4038601" y="6356352"/>
            <a:ext cx="4114800" cy="365125"/>
          </a:xfrm>
        </p:spPr>
        <p:txBody>
          <a:bodyPr/>
          <a:lstStyle/>
          <a:p>
            <a:endParaRPr lang="en-GB"/>
          </a:p>
        </p:txBody>
      </p:sp>
      <p:sp>
        <p:nvSpPr>
          <p:cNvPr id="6" name="Slide Number Placeholder 5">
            <a:extLst>
              <a:ext uri="{FF2B5EF4-FFF2-40B4-BE49-F238E27FC236}">
                <a16:creationId xmlns:a16="http://schemas.microsoft.com/office/drawing/2014/main" xmlns="" id="{1EF1C18D-55AD-4E23-BDC4-F9769B74CF0D}"/>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7" name="Content Placeholder 2">
            <a:extLst>
              <a:ext uri="{FF2B5EF4-FFF2-40B4-BE49-F238E27FC236}">
                <a16:creationId xmlns:a16="http://schemas.microsoft.com/office/drawing/2014/main" xmlns="" id="{B2AD8854-2EBF-426F-82AA-1135153E8D65}"/>
              </a:ext>
            </a:extLst>
          </p:cNvPr>
          <p:cNvSpPr>
            <a:spLocks noGrp="1"/>
          </p:cNvSpPr>
          <p:nvPr>
            <p:ph idx="13"/>
          </p:nvPr>
        </p:nvSpPr>
        <p:spPr>
          <a:xfrm>
            <a:off x="6245225" y="4475353"/>
            <a:ext cx="5467350" cy="1701611"/>
          </a:xfrm>
        </p:spPr>
        <p:txBody>
          <a:bodyPr/>
          <a:lstStyle>
            <a:lvl1pPr>
              <a:spcBef>
                <a:spcPts val="0"/>
              </a:spcBef>
              <a:spcAft>
                <a:spcPts val="900"/>
              </a:spcAft>
              <a:defRPr sz="1801">
                <a:solidFill>
                  <a:srgbClr val="D14900"/>
                </a:solidFill>
              </a:defRPr>
            </a:lvl1pPr>
            <a:lvl2pPr>
              <a:spcBef>
                <a:spcPts val="0"/>
              </a:spcBef>
              <a:defRPr sz="1600">
                <a:solidFill>
                  <a:schemeClr val="tx1"/>
                </a:solidFill>
              </a:defRPr>
            </a:lvl2pPr>
            <a:lvl3pPr marL="180005" indent="-180005">
              <a:spcBef>
                <a:spcPts val="0"/>
              </a:spcBef>
              <a:defRPr sz="1600">
                <a:solidFill>
                  <a:schemeClr val="tx1"/>
                </a:solidFill>
              </a:defRPr>
            </a:lvl3pPr>
            <a:lvl4pPr marL="0" indent="0">
              <a:spcBef>
                <a:spcPts val="0"/>
              </a:spcBef>
              <a:buNone/>
              <a:defRPr sz="1401"/>
            </a:lvl4pPr>
            <a:lvl5pPr marL="180005" indent="-180005">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2">
            <a:extLst>
              <a:ext uri="{FF2B5EF4-FFF2-40B4-BE49-F238E27FC236}">
                <a16:creationId xmlns:a16="http://schemas.microsoft.com/office/drawing/2014/main" xmlns="" id="{4E34CD0F-779E-4C2F-AF33-1CA063DB9275}"/>
              </a:ext>
            </a:extLst>
          </p:cNvPr>
          <p:cNvSpPr>
            <a:spLocks noGrp="1"/>
          </p:cNvSpPr>
          <p:nvPr>
            <p:ph idx="16"/>
          </p:nvPr>
        </p:nvSpPr>
        <p:spPr>
          <a:xfrm>
            <a:off x="550863" y="1335090"/>
            <a:ext cx="5448300" cy="2960687"/>
          </a:xfrm>
        </p:spPr>
        <p:txBody>
          <a:bodyPr/>
          <a:lstStyle>
            <a:lvl1pPr>
              <a:spcBef>
                <a:spcPts val="0"/>
              </a:spcBef>
              <a:defRPr sz="1801">
                <a:solidFill>
                  <a:srgbClr val="D14900"/>
                </a:solidFill>
              </a:defRPr>
            </a:lvl1pPr>
            <a:lvl2pPr>
              <a:spcBef>
                <a:spcPts val="0"/>
              </a:spcBef>
              <a:defRPr sz="1500">
                <a:solidFill>
                  <a:schemeClr val="tx1"/>
                </a:solidFill>
              </a:defRPr>
            </a:lvl2pPr>
            <a:lvl3pPr marL="180005" indent="-180005">
              <a:spcBef>
                <a:spcPts val="0"/>
              </a:spcBef>
              <a:defRPr sz="1500">
                <a:solidFill>
                  <a:schemeClr val="tx1"/>
                </a:solidFill>
              </a:defRPr>
            </a:lvl3pPr>
            <a:lvl4pPr marL="0" indent="0">
              <a:spcBef>
                <a:spcPts val="0"/>
              </a:spcBef>
              <a:buNone/>
              <a:defRPr sz="1401"/>
            </a:lvl4pPr>
            <a:lvl5pPr marL="180005" indent="-180005">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Content Placeholder 2">
            <a:extLst>
              <a:ext uri="{FF2B5EF4-FFF2-40B4-BE49-F238E27FC236}">
                <a16:creationId xmlns:a16="http://schemas.microsoft.com/office/drawing/2014/main" xmlns="" id="{8C5F4CD1-B344-49D5-9B8D-8332661362F9}"/>
              </a:ext>
            </a:extLst>
          </p:cNvPr>
          <p:cNvSpPr>
            <a:spLocks noGrp="1"/>
          </p:cNvSpPr>
          <p:nvPr>
            <p:ph idx="17"/>
          </p:nvPr>
        </p:nvSpPr>
        <p:spPr>
          <a:xfrm>
            <a:off x="6245225" y="1335090"/>
            <a:ext cx="5448300" cy="2960687"/>
          </a:xfrm>
        </p:spPr>
        <p:txBody>
          <a:bodyPr/>
          <a:lstStyle>
            <a:lvl1pPr>
              <a:spcBef>
                <a:spcPts val="0"/>
              </a:spcBef>
              <a:defRPr sz="1801">
                <a:solidFill>
                  <a:srgbClr val="D14900"/>
                </a:solidFill>
              </a:defRPr>
            </a:lvl1pPr>
            <a:lvl2pPr>
              <a:spcBef>
                <a:spcPts val="0"/>
              </a:spcBef>
              <a:defRPr sz="1500">
                <a:solidFill>
                  <a:schemeClr val="tx1"/>
                </a:solidFill>
              </a:defRPr>
            </a:lvl2pPr>
            <a:lvl3pPr marL="180005" indent="-180005">
              <a:spcBef>
                <a:spcPts val="0"/>
              </a:spcBef>
              <a:defRPr sz="1500">
                <a:solidFill>
                  <a:schemeClr val="tx1"/>
                </a:solidFill>
              </a:defRPr>
            </a:lvl3pPr>
            <a:lvl4pPr marL="0" indent="0">
              <a:spcBef>
                <a:spcPts val="0"/>
              </a:spcBef>
              <a:buNone/>
              <a:defRPr sz="1401"/>
            </a:lvl4pPr>
            <a:lvl5pPr marL="180005" indent="-180005">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36446296"/>
      </p:ext>
    </p:extLst>
  </p:cSld>
  <p:clrMapOvr>
    <a:masterClrMapping/>
  </p:clrMapOvr>
  <p:extLst>
    <p:ext uri="{DCECCB84-F9BA-43D5-87BE-67443E8EF086}">
      <p15:sldGuideLst xmlns:p15="http://schemas.microsoft.com/office/powerpoint/2012/main">
        <p15:guide id="1" pos="347"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5AB1AD-015C-4AD0-8BAF-99553291E5E1}"/>
              </a:ext>
            </a:extLst>
          </p:cNvPr>
          <p:cNvSpPr>
            <a:spLocks noGrp="1"/>
          </p:cNvSpPr>
          <p:nvPr>
            <p:ph type="title" hasCustomPrompt="1"/>
          </p:nvPr>
        </p:nvSpPr>
        <p:spPr>
          <a:xfrm>
            <a:off x="6674398" y="365128"/>
            <a:ext cx="5038176" cy="664777"/>
          </a:xfrm>
        </p:spPr>
        <p:txBody>
          <a:bodyPr/>
          <a:lstStyle>
            <a:lvl1pPr>
              <a:defRPr sz="3801"/>
            </a:lvl1pPr>
          </a:lstStyle>
          <a:p>
            <a:r>
              <a:rPr lang="en-US"/>
              <a:t>Click to edit title style</a:t>
            </a:r>
            <a:endParaRPr lang="en-GB"/>
          </a:p>
        </p:txBody>
      </p:sp>
      <p:sp>
        <p:nvSpPr>
          <p:cNvPr id="3" name="Content Placeholder 2">
            <a:extLst>
              <a:ext uri="{FF2B5EF4-FFF2-40B4-BE49-F238E27FC236}">
                <a16:creationId xmlns:a16="http://schemas.microsoft.com/office/drawing/2014/main" xmlns="" id="{B821502B-DFDB-485B-8908-AA4B82DDB31A}"/>
              </a:ext>
            </a:extLst>
          </p:cNvPr>
          <p:cNvSpPr>
            <a:spLocks noGrp="1"/>
          </p:cNvSpPr>
          <p:nvPr>
            <p:ph idx="1"/>
          </p:nvPr>
        </p:nvSpPr>
        <p:spPr>
          <a:xfrm>
            <a:off x="6674401" y="1251914"/>
            <a:ext cx="5038175" cy="5355920"/>
          </a:xfrm>
        </p:spPr>
        <p:txBody>
          <a:bodyPr/>
          <a:lstStyle>
            <a:lvl1pPr>
              <a:spcBef>
                <a:spcPts val="0"/>
              </a:spcBef>
              <a:defRPr/>
            </a:lvl1pPr>
            <a:lvl2pPr>
              <a:spcBef>
                <a:spcPts val="0"/>
              </a:spcBef>
              <a:defRPr/>
            </a:lvl2pPr>
            <a:lvl3pPr marL="180005" indent="-180005">
              <a:spcBef>
                <a:spcPts val="0"/>
              </a:spcBef>
              <a:defRPr/>
            </a:lvl3pPr>
            <a:lvl4pPr marL="0" indent="0">
              <a:spcBef>
                <a:spcPts val="0"/>
              </a:spcBef>
              <a:buNone/>
              <a:defRPr sz="1401"/>
            </a:lvl4pPr>
            <a:lvl5pPr marL="180005" indent="-180005">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BEA8866B-1A84-4F71-9BDC-44A7E47017C5}"/>
              </a:ext>
            </a:extLst>
          </p:cNvPr>
          <p:cNvSpPr>
            <a:spLocks noGrp="1"/>
          </p:cNvSpPr>
          <p:nvPr>
            <p:ph type="dt" sz="half" idx="10"/>
          </p:nvPr>
        </p:nvSpPr>
        <p:spPr>
          <a:xfrm>
            <a:off x="550863" y="6356352"/>
            <a:ext cx="2743200" cy="365125"/>
          </a:xfrm>
        </p:spPr>
        <p:txBody>
          <a:bodyPr/>
          <a:lstStyle/>
          <a:p>
            <a:fld id="{2A3501D4-00C6-4A24-A19C-0172C87098B0}" type="datetime1">
              <a:rPr lang="en-GB" smtClean="0"/>
              <a:t>25/04/2023</a:t>
            </a:fld>
            <a:endParaRPr lang="en-GB"/>
          </a:p>
        </p:txBody>
      </p:sp>
      <p:sp>
        <p:nvSpPr>
          <p:cNvPr id="5" name="Footer Placeholder 4">
            <a:extLst>
              <a:ext uri="{FF2B5EF4-FFF2-40B4-BE49-F238E27FC236}">
                <a16:creationId xmlns:a16="http://schemas.microsoft.com/office/drawing/2014/main" xmlns="" id="{00F9C5CE-9037-42D5-9635-681C26E69E0D}"/>
              </a:ext>
            </a:extLst>
          </p:cNvPr>
          <p:cNvSpPr>
            <a:spLocks noGrp="1"/>
          </p:cNvSpPr>
          <p:nvPr>
            <p:ph type="ftr" sz="quarter" idx="11"/>
          </p:nvPr>
        </p:nvSpPr>
        <p:spPr>
          <a:xfrm>
            <a:off x="4038601" y="6356352"/>
            <a:ext cx="4114800" cy="365125"/>
          </a:xfrm>
        </p:spPr>
        <p:txBody>
          <a:bodyPr/>
          <a:lstStyle/>
          <a:p>
            <a:endParaRPr lang="en-GB"/>
          </a:p>
        </p:txBody>
      </p:sp>
      <p:sp>
        <p:nvSpPr>
          <p:cNvPr id="6" name="Slide Number Placeholder 5">
            <a:extLst>
              <a:ext uri="{FF2B5EF4-FFF2-40B4-BE49-F238E27FC236}">
                <a16:creationId xmlns:a16="http://schemas.microsoft.com/office/drawing/2014/main" xmlns="" id="{1EF1C18D-55AD-4E23-BDC4-F9769B74CF0D}"/>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12" name="Picture Placeholder 10">
            <a:extLst>
              <a:ext uri="{FF2B5EF4-FFF2-40B4-BE49-F238E27FC236}">
                <a16:creationId xmlns:a16="http://schemas.microsoft.com/office/drawing/2014/main" xmlns="" id="{5C5F2A1B-5BA0-437E-B5F7-C7C8D288A90D}"/>
              </a:ext>
            </a:extLst>
          </p:cNvPr>
          <p:cNvSpPr>
            <a:spLocks noGrp="1"/>
          </p:cNvSpPr>
          <p:nvPr>
            <p:ph type="pic" sz="quarter" idx="13"/>
          </p:nvPr>
        </p:nvSpPr>
        <p:spPr>
          <a:xfrm>
            <a:off x="0" y="0"/>
            <a:ext cx="6096000" cy="6858000"/>
          </a:xfrm>
        </p:spPr>
        <p:txBody>
          <a:bodyPr/>
          <a:lstStyle/>
          <a:p>
            <a:endParaRPr lang="en-GB"/>
          </a:p>
        </p:txBody>
      </p:sp>
    </p:spTree>
    <p:extLst>
      <p:ext uri="{BB962C8B-B14F-4D97-AF65-F5344CB8AC3E}">
        <p14:creationId xmlns:p14="http://schemas.microsoft.com/office/powerpoint/2010/main" val="1482849747"/>
      </p:ext>
    </p:extLst>
  </p:cSld>
  <p:clrMapOvr>
    <a:masterClrMapping/>
  </p:clrMapOvr>
  <p:extLst>
    <p:ext uri="{DCECCB84-F9BA-43D5-87BE-67443E8EF086}">
      <p15:sldGuideLst xmlns:p15="http://schemas.microsoft.com/office/powerpoint/2012/main">
        <p15:guide id="1" pos="347"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aption and Image">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xmlns="" id="{5C5F2A1B-5BA0-437E-B5F7-C7C8D288A90D}"/>
              </a:ext>
            </a:extLst>
          </p:cNvPr>
          <p:cNvSpPr>
            <a:spLocks noGrp="1"/>
          </p:cNvSpPr>
          <p:nvPr>
            <p:ph type="pic" sz="quarter" idx="13"/>
          </p:nvPr>
        </p:nvSpPr>
        <p:spPr>
          <a:xfrm>
            <a:off x="6103999" y="476134"/>
            <a:ext cx="5608575" cy="5913545"/>
          </a:xfrm>
        </p:spPr>
        <p:txBody>
          <a:bodyPr/>
          <a:lstStyle/>
          <a:p>
            <a:endParaRPr lang="en-GB"/>
          </a:p>
        </p:txBody>
      </p:sp>
      <p:sp>
        <p:nvSpPr>
          <p:cNvPr id="4" name="Date Placeholder 3">
            <a:extLst>
              <a:ext uri="{FF2B5EF4-FFF2-40B4-BE49-F238E27FC236}">
                <a16:creationId xmlns:a16="http://schemas.microsoft.com/office/drawing/2014/main" xmlns="" id="{BEA8866B-1A84-4F71-9BDC-44A7E47017C5}"/>
              </a:ext>
            </a:extLst>
          </p:cNvPr>
          <p:cNvSpPr>
            <a:spLocks noGrp="1"/>
          </p:cNvSpPr>
          <p:nvPr>
            <p:ph type="dt" sz="half" idx="10"/>
          </p:nvPr>
        </p:nvSpPr>
        <p:spPr>
          <a:xfrm>
            <a:off x="550863" y="6356352"/>
            <a:ext cx="2743200" cy="365125"/>
          </a:xfrm>
        </p:spPr>
        <p:txBody>
          <a:bodyPr/>
          <a:lstStyle/>
          <a:p>
            <a:fld id="{38C17EBD-2073-484B-8D8C-DD9526590E2E}" type="datetime1">
              <a:rPr lang="en-GB" smtClean="0"/>
              <a:t>25/04/2023</a:t>
            </a:fld>
            <a:endParaRPr lang="en-GB"/>
          </a:p>
        </p:txBody>
      </p:sp>
      <p:sp>
        <p:nvSpPr>
          <p:cNvPr id="5" name="Footer Placeholder 4">
            <a:extLst>
              <a:ext uri="{FF2B5EF4-FFF2-40B4-BE49-F238E27FC236}">
                <a16:creationId xmlns:a16="http://schemas.microsoft.com/office/drawing/2014/main" xmlns="" id="{00F9C5CE-9037-42D5-9635-681C26E69E0D}"/>
              </a:ext>
            </a:extLst>
          </p:cNvPr>
          <p:cNvSpPr>
            <a:spLocks noGrp="1"/>
          </p:cNvSpPr>
          <p:nvPr>
            <p:ph type="ftr" sz="quarter" idx="11"/>
          </p:nvPr>
        </p:nvSpPr>
        <p:spPr>
          <a:xfrm>
            <a:off x="4038601" y="6356352"/>
            <a:ext cx="4114800" cy="365125"/>
          </a:xfrm>
        </p:spPr>
        <p:txBody>
          <a:bodyPr/>
          <a:lstStyle/>
          <a:p>
            <a:endParaRPr lang="en-GB"/>
          </a:p>
        </p:txBody>
      </p:sp>
      <p:sp>
        <p:nvSpPr>
          <p:cNvPr id="6" name="Slide Number Placeholder 5">
            <a:extLst>
              <a:ext uri="{FF2B5EF4-FFF2-40B4-BE49-F238E27FC236}">
                <a16:creationId xmlns:a16="http://schemas.microsoft.com/office/drawing/2014/main" xmlns="" id="{1EF1C18D-55AD-4E23-BDC4-F9769B74CF0D}"/>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8" name="Object 1">
            <a:extLst>
              <a:ext uri="{FF2B5EF4-FFF2-40B4-BE49-F238E27FC236}">
                <a16:creationId xmlns:a16="http://schemas.microsoft.com/office/drawing/2014/main" xmlns="" id="{520CACCB-7D1A-412E-87F2-BFE118C5524A}"/>
              </a:ext>
            </a:extLst>
          </p:cNvPr>
          <p:cNvSpPr/>
          <p:nvPr userDrawn="1"/>
        </p:nvSpPr>
        <p:spPr>
          <a:xfrm>
            <a:off x="476129" y="476131"/>
            <a:ext cx="5623200" cy="5913546"/>
          </a:xfrm>
          <a:prstGeom prst="rect">
            <a:avLst/>
          </a:prstGeom>
          <a:solidFill>
            <a:srgbClr val="D14900"/>
          </a:solidFill>
        </p:spPr>
      </p:sp>
      <p:sp>
        <p:nvSpPr>
          <p:cNvPr id="2" name="Title 1">
            <a:extLst>
              <a:ext uri="{FF2B5EF4-FFF2-40B4-BE49-F238E27FC236}">
                <a16:creationId xmlns:a16="http://schemas.microsoft.com/office/drawing/2014/main" xmlns="" id="{DD5AB1AD-015C-4AD0-8BAF-99553291E5E1}"/>
              </a:ext>
            </a:extLst>
          </p:cNvPr>
          <p:cNvSpPr>
            <a:spLocks noGrp="1"/>
          </p:cNvSpPr>
          <p:nvPr>
            <p:ph type="title" hasCustomPrompt="1"/>
          </p:nvPr>
        </p:nvSpPr>
        <p:spPr>
          <a:xfrm>
            <a:off x="865632" y="2199737"/>
            <a:ext cx="4759234" cy="2664432"/>
          </a:xfrm>
        </p:spPr>
        <p:txBody>
          <a:bodyPr/>
          <a:lstStyle>
            <a:lvl1pPr>
              <a:defRPr sz="4800">
                <a:solidFill>
                  <a:schemeClr val="bg1"/>
                </a:solidFill>
              </a:defRPr>
            </a:lvl1pPr>
          </a:lstStyle>
          <a:p>
            <a:r>
              <a:rPr lang="en-US"/>
              <a:t>Click to edit title style</a:t>
            </a:r>
            <a:endParaRPr lang="en-GB"/>
          </a:p>
        </p:txBody>
      </p:sp>
    </p:spTree>
    <p:extLst>
      <p:ext uri="{BB962C8B-B14F-4D97-AF65-F5344CB8AC3E}">
        <p14:creationId xmlns:p14="http://schemas.microsoft.com/office/powerpoint/2010/main" val="3282327601"/>
      </p:ext>
    </p:extLst>
  </p:cSld>
  <p:clrMapOvr>
    <a:masterClrMapping/>
  </p:clrMapOvr>
  <p:extLst>
    <p:ext uri="{DCECCB84-F9BA-43D5-87BE-67443E8EF086}">
      <p15:sldGuideLst xmlns:p15="http://schemas.microsoft.com/office/powerpoint/2012/main">
        <p15:guide id="1" pos="347"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Image and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5AB1AD-015C-4AD0-8BAF-99553291E5E1}"/>
              </a:ext>
            </a:extLst>
          </p:cNvPr>
          <p:cNvSpPr>
            <a:spLocks noGrp="1"/>
          </p:cNvSpPr>
          <p:nvPr>
            <p:ph type="title" hasCustomPrompt="1"/>
          </p:nvPr>
        </p:nvSpPr>
        <p:spPr>
          <a:xfrm>
            <a:off x="4687380" y="365128"/>
            <a:ext cx="7025194" cy="664777"/>
          </a:xfrm>
        </p:spPr>
        <p:txBody>
          <a:bodyPr/>
          <a:lstStyle>
            <a:lvl1pPr>
              <a:defRPr sz="3801">
                <a:solidFill>
                  <a:schemeClr val="accent2"/>
                </a:solidFill>
              </a:defRPr>
            </a:lvl1pPr>
          </a:lstStyle>
          <a:p>
            <a:r>
              <a:rPr lang="en-US"/>
              <a:t>Click to edit title style</a:t>
            </a:r>
            <a:endParaRPr lang="en-GB"/>
          </a:p>
        </p:txBody>
      </p:sp>
      <p:sp>
        <p:nvSpPr>
          <p:cNvPr id="3" name="Content Placeholder 2">
            <a:extLst>
              <a:ext uri="{FF2B5EF4-FFF2-40B4-BE49-F238E27FC236}">
                <a16:creationId xmlns:a16="http://schemas.microsoft.com/office/drawing/2014/main" xmlns="" id="{B821502B-DFDB-485B-8908-AA4B82DDB31A}"/>
              </a:ext>
            </a:extLst>
          </p:cNvPr>
          <p:cNvSpPr>
            <a:spLocks noGrp="1"/>
          </p:cNvSpPr>
          <p:nvPr>
            <p:ph idx="1"/>
          </p:nvPr>
        </p:nvSpPr>
        <p:spPr>
          <a:xfrm>
            <a:off x="4687381" y="1825625"/>
            <a:ext cx="7025194" cy="4782208"/>
          </a:xfrm>
        </p:spPr>
        <p:txBody>
          <a:bodyPr/>
          <a:lstStyle>
            <a:lvl1pPr marL="720018" indent="-720743">
              <a:spcBef>
                <a:spcPts val="0"/>
              </a:spcBef>
              <a:spcAft>
                <a:spcPts val="2601"/>
              </a:spcAft>
              <a:buClr>
                <a:schemeClr val="accent2"/>
              </a:buClr>
              <a:buSzPct val="150000"/>
              <a:buFont typeface="Wingdings" panose="05000000000000000000" pitchFamily="2" charset="2"/>
              <a:buChar char=""/>
              <a:defRPr sz="2601">
                <a:solidFill>
                  <a:schemeClr val="accent1"/>
                </a:solidFill>
                <a:latin typeface="Verdana" panose="020B0604030504040204" pitchFamily="34" charset="0"/>
              </a:defRPr>
            </a:lvl1pPr>
            <a:lvl2pPr marL="720018" indent="-715981">
              <a:spcBef>
                <a:spcPts val="0"/>
              </a:spcBef>
              <a:spcAft>
                <a:spcPts val="2601"/>
              </a:spcAft>
              <a:buClr>
                <a:schemeClr val="accent2"/>
              </a:buClr>
              <a:buSzPct val="150000"/>
              <a:buFont typeface="Wingdings" panose="05000000000000000000" pitchFamily="2" charset="2"/>
              <a:buChar char=""/>
              <a:defRPr sz="2601">
                <a:solidFill>
                  <a:schemeClr val="accent1"/>
                </a:solidFill>
              </a:defRPr>
            </a:lvl2pPr>
            <a:lvl3pPr marL="720018" indent="-720018">
              <a:spcBef>
                <a:spcPts val="0"/>
              </a:spcBef>
              <a:spcAft>
                <a:spcPts val="2601"/>
              </a:spcAft>
              <a:buClr>
                <a:schemeClr val="accent2"/>
              </a:buClr>
              <a:buSzPct val="150000"/>
              <a:buFont typeface="Wingdings" panose="05000000000000000000" pitchFamily="2" charset="2"/>
              <a:buChar char=""/>
              <a:defRPr sz="2601">
                <a:solidFill>
                  <a:schemeClr val="accent1"/>
                </a:solidFill>
              </a:defRPr>
            </a:lvl3pPr>
            <a:lvl4pPr marL="720018" indent="-720018">
              <a:spcBef>
                <a:spcPts val="0"/>
              </a:spcBef>
              <a:spcAft>
                <a:spcPts val="2800"/>
              </a:spcAft>
              <a:buClr>
                <a:schemeClr val="accent2"/>
              </a:buClr>
              <a:buSzPct val="150000"/>
              <a:buFont typeface="Wingdings" panose="05000000000000000000" pitchFamily="2" charset="2"/>
              <a:buChar char=""/>
              <a:defRPr sz="2601">
                <a:solidFill>
                  <a:schemeClr val="accent1"/>
                </a:solidFill>
              </a:defRPr>
            </a:lvl4pPr>
            <a:lvl5pPr marL="720018" indent="-720018">
              <a:spcBef>
                <a:spcPts val="0"/>
              </a:spcBef>
              <a:spcAft>
                <a:spcPts val="2800"/>
              </a:spcAft>
              <a:buClr>
                <a:schemeClr val="accent2"/>
              </a:buClr>
              <a:buSzPct val="150000"/>
              <a:buFont typeface="Wingdings" panose="05000000000000000000" pitchFamily="2" charset="2"/>
              <a:buChar char=""/>
              <a:defRPr sz="2601">
                <a:solidFill>
                  <a:schemeClr val="accent1"/>
                </a:solidFill>
              </a:defRPr>
            </a:lvl5pPr>
            <a:lvl6pPr marL="720018" indent="-720018">
              <a:lnSpc>
                <a:spcPct val="100000"/>
              </a:lnSpc>
              <a:spcBef>
                <a:spcPts val="0"/>
              </a:spcBef>
              <a:spcAft>
                <a:spcPts val="2800"/>
              </a:spcAft>
              <a:buClr>
                <a:schemeClr val="accent2"/>
              </a:buClr>
              <a:buSzPct val="150000"/>
              <a:buFont typeface="Wingdings" panose="05000000000000000000" pitchFamily="2" charset="2"/>
              <a:buChar char=""/>
              <a:defRPr sz="2601">
                <a:solidFill>
                  <a:schemeClr val="accent1"/>
                </a:solidFill>
                <a:latin typeface="Verdana" panose="020B0604030504040204" pitchFamily="34" charset="0"/>
              </a:defRPr>
            </a:lvl6pPr>
            <a:lvl7pPr marL="715981" indent="-715981">
              <a:buClr>
                <a:schemeClr val="accent2"/>
              </a:buClr>
              <a:buSzPct val="150000"/>
              <a:buFont typeface="Wingdings" panose="05000000000000000000" pitchFamily="2" charset="2"/>
              <a:buChar char=""/>
              <a:defRPr sz="2601">
                <a:solidFill>
                  <a:schemeClr val="accent1"/>
                </a:solidFill>
                <a:latin typeface="Verdana" panose="020B0604030504040204" pitchFamily="34" charset="0"/>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p:txBody>
      </p:sp>
      <p:sp>
        <p:nvSpPr>
          <p:cNvPr id="26" name="Picture Placeholder 10">
            <a:extLst>
              <a:ext uri="{FF2B5EF4-FFF2-40B4-BE49-F238E27FC236}">
                <a16:creationId xmlns:a16="http://schemas.microsoft.com/office/drawing/2014/main" xmlns="" id="{16DF78B4-BFEC-4FC3-B828-5B11F17B7764}"/>
              </a:ext>
            </a:extLst>
          </p:cNvPr>
          <p:cNvSpPr>
            <a:spLocks noGrp="1"/>
          </p:cNvSpPr>
          <p:nvPr>
            <p:ph type="pic" sz="quarter" idx="13"/>
          </p:nvPr>
        </p:nvSpPr>
        <p:spPr>
          <a:xfrm>
            <a:off x="1" y="0"/>
            <a:ext cx="4461871" cy="6858000"/>
          </a:xfrm>
        </p:spPr>
        <p:txBody>
          <a:bodyPr/>
          <a:lstStyle/>
          <a:p>
            <a:endParaRPr lang="en-GB"/>
          </a:p>
        </p:txBody>
      </p:sp>
      <p:sp>
        <p:nvSpPr>
          <p:cNvPr id="28" name="Date Placeholder 27">
            <a:extLst>
              <a:ext uri="{FF2B5EF4-FFF2-40B4-BE49-F238E27FC236}">
                <a16:creationId xmlns:a16="http://schemas.microsoft.com/office/drawing/2014/main" xmlns="" id="{8E6E3B2C-C2E9-433F-A12E-E54318E1F301}"/>
              </a:ext>
            </a:extLst>
          </p:cNvPr>
          <p:cNvSpPr>
            <a:spLocks noGrp="1"/>
          </p:cNvSpPr>
          <p:nvPr>
            <p:ph type="dt" sz="half" idx="14"/>
          </p:nvPr>
        </p:nvSpPr>
        <p:spPr/>
        <p:txBody>
          <a:bodyPr/>
          <a:lstStyle/>
          <a:p>
            <a:fld id="{6CE8481D-6763-4541-8A02-F3FA92C762DB}" type="datetime1">
              <a:rPr lang="en-GB" smtClean="0"/>
              <a:t>25/04/2023</a:t>
            </a:fld>
            <a:endParaRPr lang="en-GB"/>
          </a:p>
        </p:txBody>
      </p:sp>
      <p:sp>
        <p:nvSpPr>
          <p:cNvPr id="29" name="Footer Placeholder 28">
            <a:extLst>
              <a:ext uri="{FF2B5EF4-FFF2-40B4-BE49-F238E27FC236}">
                <a16:creationId xmlns:a16="http://schemas.microsoft.com/office/drawing/2014/main" xmlns="" id="{CDE56B46-EDC4-4456-A7EB-348C39AC8E2E}"/>
              </a:ext>
            </a:extLst>
          </p:cNvPr>
          <p:cNvSpPr>
            <a:spLocks noGrp="1"/>
          </p:cNvSpPr>
          <p:nvPr>
            <p:ph type="ftr" sz="quarter" idx="15"/>
          </p:nvPr>
        </p:nvSpPr>
        <p:spPr/>
        <p:txBody>
          <a:bodyPr/>
          <a:lstStyle/>
          <a:p>
            <a:endParaRPr lang="en-GB"/>
          </a:p>
        </p:txBody>
      </p:sp>
      <p:sp>
        <p:nvSpPr>
          <p:cNvPr id="30" name="Slide Number Placeholder 29">
            <a:extLst>
              <a:ext uri="{FF2B5EF4-FFF2-40B4-BE49-F238E27FC236}">
                <a16:creationId xmlns:a16="http://schemas.microsoft.com/office/drawing/2014/main" xmlns="" id="{C1E78989-0976-4E3E-91AC-12B7AB6DE33A}"/>
              </a:ext>
            </a:extLst>
          </p:cNvPr>
          <p:cNvSpPr>
            <a:spLocks noGrp="1"/>
          </p:cNvSpPr>
          <p:nvPr>
            <p:ph type="sldNum" sz="quarter" idx="16"/>
          </p:nvPr>
        </p:nvSpPr>
        <p:spPr/>
        <p:txBody>
          <a:bodyPr/>
          <a:lstStyle/>
          <a:p>
            <a:fld id="{21928805-9B22-4A97-8ACC-1BE079EC0B26}" type="slidenum">
              <a:rPr lang="en-GB" smtClean="0"/>
              <a:t>‹#›</a:t>
            </a:fld>
            <a:endParaRPr lang="en-GB"/>
          </a:p>
        </p:txBody>
      </p:sp>
    </p:spTree>
    <p:extLst>
      <p:ext uri="{BB962C8B-B14F-4D97-AF65-F5344CB8AC3E}">
        <p14:creationId xmlns:p14="http://schemas.microsoft.com/office/powerpoint/2010/main" val="274199069"/>
      </p:ext>
    </p:extLst>
  </p:cSld>
  <p:clrMapOvr>
    <a:masterClrMapping/>
  </p:clrMapOvr>
  <p:extLst>
    <p:ext uri="{DCECCB84-F9BA-43D5-87BE-67443E8EF086}">
      <p15:sldGuideLst xmlns:p15="http://schemas.microsoft.com/office/powerpoint/2012/main">
        <p15:guide id="1" pos="347"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5AB1AD-015C-4AD0-8BAF-99553291E5E1}"/>
              </a:ext>
            </a:extLst>
          </p:cNvPr>
          <p:cNvSpPr>
            <a:spLocks noGrp="1"/>
          </p:cNvSpPr>
          <p:nvPr>
            <p:ph type="title"/>
          </p:nvPr>
        </p:nvSpPr>
        <p:spPr>
          <a:xfrm>
            <a:off x="550864" y="365128"/>
            <a:ext cx="11161711" cy="664777"/>
          </a:xfrm>
        </p:spPr>
        <p:txBody>
          <a:bodyPr/>
          <a:lstStyle>
            <a:lvl1pPr>
              <a:defRPr sz="3801"/>
            </a:lvl1pPr>
          </a:lstStyle>
          <a:p>
            <a:r>
              <a:rPr lang="en-US"/>
              <a:t>Click to edit Master title style</a:t>
            </a:r>
            <a:endParaRPr lang="en-GB"/>
          </a:p>
        </p:txBody>
      </p:sp>
      <p:sp>
        <p:nvSpPr>
          <p:cNvPr id="4" name="Date Placeholder 3">
            <a:extLst>
              <a:ext uri="{FF2B5EF4-FFF2-40B4-BE49-F238E27FC236}">
                <a16:creationId xmlns:a16="http://schemas.microsoft.com/office/drawing/2014/main" xmlns="" id="{BEA8866B-1A84-4F71-9BDC-44A7E47017C5}"/>
              </a:ext>
            </a:extLst>
          </p:cNvPr>
          <p:cNvSpPr>
            <a:spLocks noGrp="1"/>
          </p:cNvSpPr>
          <p:nvPr>
            <p:ph type="dt" sz="half" idx="10"/>
          </p:nvPr>
        </p:nvSpPr>
        <p:spPr>
          <a:xfrm>
            <a:off x="550863" y="6356352"/>
            <a:ext cx="2743200" cy="365125"/>
          </a:xfrm>
        </p:spPr>
        <p:txBody>
          <a:bodyPr/>
          <a:lstStyle/>
          <a:p>
            <a:fld id="{878DDE8A-5EA0-4A03-9A1F-F96E63350E46}" type="datetime1">
              <a:rPr lang="en-GB" smtClean="0"/>
              <a:t>25/04/2023</a:t>
            </a:fld>
            <a:endParaRPr lang="en-GB"/>
          </a:p>
        </p:txBody>
      </p:sp>
      <p:sp>
        <p:nvSpPr>
          <p:cNvPr id="5" name="Footer Placeholder 4">
            <a:extLst>
              <a:ext uri="{FF2B5EF4-FFF2-40B4-BE49-F238E27FC236}">
                <a16:creationId xmlns:a16="http://schemas.microsoft.com/office/drawing/2014/main" xmlns="" id="{00F9C5CE-9037-42D5-9635-681C26E69E0D}"/>
              </a:ext>
            </a:extLst>
          </p:cNvPr>
          <p:cNvSpPr>
            <a:spLocks noGrp="1"/>
          </p:cNvSpPr>
          <p:nvPr>
            <p:ph type="ftr" sz="quarter" idx="11"/>
          </p:nvPr>
        </p:nvSpPr>
        <p:spPr>
          <a:xfrm>
            <a:off x="4038601" y="6356352"/>
            <a:ext cx="4114800" cy="365125"/>
          </a:xfrm>
        </p:spPr>
        <p:txBody>
          <a:bodyPr/>
          <a:lstStyle/>
          <a:p>
            <a:endParaRPr lang="en-GB"/>
          </a:p>
        </p:txBody>
      </p:sp>
      <p:sp>
        <p:nvSpPr>
          <p:cNvPr id="6" name="Slide Number Placeholder 5">
            <a:extLst>
              <a:ext uri="{FF2B5EF4-FFF2-40B4-BE49-F238E27FC236}">
                <a16:creationId xmlns:a16="http://schemas.microsoft.com/office/drawing/2014/main" xmlns="" id="{1EF1C18D-55AD-4E23-BDC4-F9769B74CF0D}"/>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10" name="Picture Placeholder 8">
            <a:extLst>
              <a:ext uri="{FF2B5EF4-FFF2-40B4-BE49-F238E27FC236}">
                <a16:creationId xmlns:a16="http://schemas.microsoft.com/office/drawing/2014/main" xmlns="" id="{8CF19CDD-879E-4E58-8AFA-AF9778F366E6}"/>
              </a:ext>
            </a:extLst>
          </p:cNvPr>
          <p:cNvSpPr>
            <a:spLocks noGrp="1"/>
          </p:cNvSpPr>
          <p:nvPr>
            <p:ph type="pic" sz="quarter" idx="13"/>
          </p:nvPr>
        </p:nvSpPr>
        <p:spPr>
          <a:xfrm>
            <a:off x="550863" y="1241425"/>
            <a:ext cx="11161712" cy="5114925"/>
          </a:xfrm>
        </p:spPr>
        <p:txBody>
          <a:bodyPr/>
          <a:lstStyle/>
          <a:p>
            <a:endParaRPr lang="en-GB"/>
          </a:p>
        </p:txBody>
      </p:sp>
    </p:spTree>
    <p:extLst>
      <p:ext uri="{BB962C8B-B14F-4D97-AF65-F5344CB8AC3E}">
        <p14:creationId xmlns:p14="http://schemas.microsoft.com/office/powerpoint/2010/main" val="2051962824"/>
      </p:ext>
    </p:extLst>
  </p:cSld>
  <p:clrMapOvr>
    <a:masterClrMapping/>
  </p:clrMapOvr>
  <p:extLst>
    <p:ext uri="{DCECCB84-F9BA-43D5-87BE-67443E8EF086}">
      <p15:sldGuideLst xmlns:p15="http://schemas.microsoft.com/office/powerpoint/2012/main">
        <p15:guide id="1" pos="347"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 Thumbnail">
    <p:bg>
      <p:bgPr>
        <a:solidFill>
          <a:schemeClr val="accent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BEA8866B-1A84-4F71-9BDC-44A7E47017C5}"/>
              </a:ext>
            </a:extLst>
          </p:cNvPr>
          <p:cNvSpPr>
            <a:spLocks noGrp="1"/>
          </p:cNvSpPr>
          <p:nvPr>
            <p:ph type="dt" sz="half" idx="10"/>
          </p:nvPr>
        </p:nvSpPr>
        <p:spPr/>
        <p:txBody>
          <a:bodyPr/>
          <a:lstStyle/>
          <a:p>
            <a:fld id="{84F86009-F476-447C-8C41-B337436A4199}" type="datetime1">
              <a:rPr lang="en-GB" smtClean="0"/>
              <a:t>25/04/2023</a:t>
            </a:fld>
            <a:endParaRPr lang="en-GB"/>
          </a:p>
        </p:txBody>
      </p:sp>
      <p:sp>
        <p:nvSpPr>
          <p:cNvPr id="5" name="Footer Placeholder 4">
            <a:extLst>
              <a:ext uri="{FF2B5EF4-FFF2-40B4-BE49-F238E27FC236}">
                <a16:creationId xmlns:a16="http://schemas.microsoft.com/office/drawing/2014/main" xmlns="" id="{00F9C5CE-9037-42D5-9635-681C26E69E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1EF1C18D-55AD-4E23-BDC4-F9769B74CF0D}"/>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29" name="Picture Placeholder 17">
            <a:extLst>
              <a:ext uri="{FF2B5EF4-FFF2-40B4-BE49-F238E27FC236}">
                <a16:creationId xmlns:a16="http://schemas.microsoft.com/office/drawing/2014/main" xmlns="" id="{0910A9A8-75E3-4B36-A622-F5638CF26CB8}"/>
              </a:ext>
            </a:extLst>
          </p:cNvPr>
          <p:cNvSpPr>
            <a:spLocks noGrp="1"/>
          </p:cNvSpPr>
          <p:nvPr>
            <p:ph type="pic" sz="quarter" idx="15"/>
          </p:nvPr>
        </p:nvSpPr>
        <p:spPr>
          <a:xfrm>
            <a:off x="4685065" y="1610354"/>
            <a:ext cx="2837804" cy="2840958"/>
          </a:xfrm>
          <a:prstGeom prst="ellipse">
            <a:avLst/>
          </a:prstGeom>
          <a:solidFill>
            <a:schemeClr val="bg1"/>
          </a:solidFill>
          <a:ln>
            <a:noFill/>
          </a:ln>
        </p:spPr>
        <p:txBody>
          <a:bodyPr/>
          <a:lstStyle/>
          <a:p>
            <a:endParaRPr lang="en-GB"/>
          </a:p>
        </p:txBody>
      </p:sp>
      <p:sp>
        <p:nvSpPr>
          <p:cNvPr id="32" name="Text Placeholder 20">
            <a:extLst>
              <a:ext uri="{FF2B5EF4-FFF2-40B4-BE49-F238E27FC236}">
                <a16:creationId xmlns:a16="http://schemas.microsoft.com/office/drawing/2014/main" xmlns="" id="{FA04C7B3-A755-43A7-AB80-21ED81C9A4A8}"/>
              </a:ext>
            </a:extLst>
          </p:cNvPr>
          <p:cNvSpPr>
            <a:spLocks noGrp="1"/>
          </p:cNvSpPr>
          <p:nvPr>
            <p:ph type="body" sz="quarter" idx="16"/>
          </p:nvPr>
        </p:nvSpPr>
        <p:spPr>
          <a:xfrm>
            <a:off x="2931776" y="4627978"/>
            <a:ext cx="6344382" cy="1478182"/>
          </a:xfrm>
        </p:spPr>
        <p:txBody>
          <a:bodyPr lIns="0" tIns="0" rIns="0" bIns="0"/>
          <a:lstStyle>
            <a:lvl1pPr algn="ctr">
              <a:spcBef>
                <a:spcPts val="0"/>
              </a:spcBef>
              <a:defRPr sz="5600">
                <a:solidFill>
                  <a:schemeClr val="bg1"/>
                </a:solidFill>
              </a:defRPr>
            </a:lvl1pPr>
            <a:lvl2pPr algn="ctr">
              <a:spcBef>
                <a:spcPts val="0"/>
              </a:spcBef>
              <a:defRPr>
                <a:solidFill>
                  <a:schemeClr val="accent2"/>
                </a:solidFill>
              </a:defRPr>
            </a:lvl2pPr>
            <a:lvl3pPr marL="0" indent="0" algn="ctr">
              <a:spcBef>
                <a:spcPts val="0"/>
              </a:spcBef>
              <a:buNone/>
              <a:defRPr/>
            </a:lvl3pPr>
            <a:lvl4pPr algn="ctr">
              <a:spcBef>
                <a:spcPts val="0"/>
              </a:spcBef>
              <a:defRPr/>
            </a:lvl4pPr>
            <a:lvl5pPr algn="ctr">
              <a:defRPr/>
            </a:lvl5pPr>
          </a:lstStyle>
          <a:p>
            <a:pPr lvl="0"/>
            <a:r>
              <a:rPr lang="en-US"/>
              <a:t>Click to edit</a:t>
            </a:r>
          </a:p>
          <a:p>
            <a:pPr lvl="1"/>
            <a:r>
              <a:rPr lang="en-US"/>
              <a:t>Second level</a:t>
            </a:r>
          </a:p>
          <a:p>
            <a:pPr lvl="2"/>
            <a:r>
              <a:rPr lang="en-US"/>
              <a:t>Third level</a:t>
            </a:r>
          </a:p>
        </p:txBody>
      </p:sp>
    </p:spTree>
    <p:extLst>
      <p:ext uri="{BB962C8B-B14F-4D97-AF65-F5344CB8AC3E}">
        <p14:creationId xmlns:p14="http://schemas.microsoft.com/office/powerpoint/2010/main" val="1038891161"/>
      </p:ext>
    </p:extLst>
  </p:cSld>
  <p:clrMapOvr>
    <a:masterClrMapping/>
  </p:clrMapOvr>
  <p:extLst>
    <p:ext uri="{DCECCB84-F9BA-43D5-87BE-67443E8EF086}">
      <p15:sldGuideLst xmlns:p15="http://schemas.microsoft.com/office/powerpoint/2012/main">
        <p15:guide id="1" pos="347"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3 Thumbnai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5AB1AD-015C-4AD0-8BAF-99553291E5E1}"/>
              </a:ext>
            </a:extLst>
          </p:cNvPr>
          <p:cNvSpPr>
            <a:spLocks noGrp="1"/>
          </p:cNvSpPr>
          <p:nvPr>
            <p:ph type="title"/>
          </p:nvPr>
        </p:nvSpPr>
        <p:spPr>
          <a:xfrm>
            <a:off x="550864" y="365128"/>
            <a:ext cx="11161711" cy="664777"/>
          </a:xfrm>
        </p:spPr>
        <p:txBody>
          <a:bodyPr/>
          <a:lstStyle>
            <a:lvl1pPr>
              <a:defRPr sz="3801">
                <a:solidFill>
                  <a:srgbClr val="D14900"/>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xmlns="" id="{BEA8866B-1A84-4F71-9BDC-44A7E47017C5}"/>
              </a:ext>
            </a:extLst>
          </p:cNvPr>
          <p:cNvSpPr>
            <a:spLocks noGrp="1"/>
          </p:cNvSpPr>
          <p:nvPr>
            <p:ph type="dt" sz="half" idx="10"/>
          </p:nvPr>
        </p:nvSpPr>
        <p:spPr/>
        <p:txBody>
          <a:bodyPr/>
          <a:lstStyle/>
          <a:p>
            <a:fld id="{B75DACBA-2207-498F-9482-AA8D1BAA6F32}" type="datetime1">
              <a:rPr lang="en-GB" smtClean="0"/>
              <a:t>25/04/2023</a:t>
            </a:fld>
            <a:endParaRPr lang="en-GB"/>
          </a:p>
        </p:txBody>
      </p:sp>
      <p:sp>
        <p:nvSpPr>
          <p:cNvPr id="5" name="Footer Placeholder 4">
            <a:extLst>
              <a:ext uri="{FF2B5EF4-FFF2-40B4-BE49-F238E27FC236}">
                <a16:creationId xmlns:a16="http://schemas.microsoft.com/office/drawing/2014/main" xmlns="" id="{00F9C5CE-9037-42D5-9635-681C26E69E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1EF1C18D-55AD-4E23-BDC4-F9769B74CF0D}"/>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28" name="Picture Placeholder 17">
            <a:extLst>
              <a:ext uri="{FF2B5EF4-FFF2-40B4-BE49-F238E27FC236}">
                <a16:creationId xmlns:a16="http://schemas.microsoft.com/office/drawing/2014/main" xmlns="" id="{9C282841-90CB-4A90-A0BE-1F1864A2E1E7}"/>
              </a:ext>
            </a:extLst>
          </p:cNvPr>
          <p:cNvSpPr>
            <a:spLocks noGrp="1"/>
          </p:cNvSpPr>
          <p:nvPr>
            <p:ph type="pic" sz="quarter" idx="13"/>
          </p:nvPr>
        </p:nvSpPr>
        <p:spPr>
          <a:xfrm>
            <a:off x="1496219" y="2729142"/>
            <a:ext cx="1427163" cy="1428750"/>
          </a:xfrm>
          <a:prstGeom prst="ellipse">
            <a:avLst/>
          </a:prstGeom>
        </p:spPr>
        <p:txBody>
          <a:bodyPr/>
          <a:lstStyle/>
          <a:p>
            <a:endParaRPr lang="en-GB"/>
          </a:p>
        </p:txBody>
      </p:sp>
      <p:sp>
        <p:nvSpPr>
          <p:cNvPr id="29" name="Picture Placeholder 17">
            <a:extLst>
              <a:ext uri="{FF2B5EF4-FFF2-40B4-BE49-F238E27FC236}">
                <a16:creationId xmlns:a16="http://schemas.microsoft.com/office/drawing/2014/main" xmlns="" id="{0910A9A8-75E3-4B36-A622-F5638CF26CB8}"/>
              </a:ext>
            </a:extLst>
          </p:cNvPr>
          <p:cNvSpPr>
            <a:spLocks noGrp="1"/>
          </p:cNvSpPr>
          <p:nvPr>
            <p:ph type="pic" sz="quarter" idx="15"/>
          </p:nvPr>
        </p:nvSpPr>
        <p:spPr>
          <a:xfrm>
            <a:off x="5390385" y="2729142"/>
            <a:ext cx="1427163" cy="1428750"/>
          </a:xfrm>
          <a:prstGeom prst="ellipse">
            <a:avLst/>
          </a:prstGeom>
        </p:spPr>
        <p:txBody>
          <a:bodyPr/>
          <a:lstStyle/>
          <a:p>
            <a:endParaRPr lang="en-GB"/>
          </a:p>
        </p:txBody>
      </p:sp>
      <p:sp>
        <p:nvSpPr>
          <p:cNvPr id="30" name="Picture Placeholder 17">
            <a:extLst>
              <a:ext uri="{FF2B5EF4-FFF2-40B4-BE49-F238E27FC236}">
                <a16:creationId xmlns:a16="http://schemas.microsoft.com/office/drawing/2014/main" xmlns="" id="{D299D0DD-2A62-4717-A5B2-DCA5E384638D}"/>
              </a:ext>
            </a:extLst>
          </p:cNvPr>
          <p:cNvSpPr>
            <a:spLocks noGrp="1"/>
          </p:cNvSpPr>
          <p:nvPr>
            <p:ph type="pic" sz="quarter" idx="17"/>
          </p:nvPr>
        </p:nvSpPr>
        <p:spPr>
          <a:xfrm>
            <a:off x="9285783" y="2729142"/>
            <a:ext cx="1427163" cy="1428750"/>
          </a:xfrm>
          <a:prstGeom prst="ellipse">
            <a:avLst/>
          </a:prstGeom>
        </p:spPr>
        <p:txBody>
          <a:bodyPr/>
          <a:lstStyle/>
          <a:p>
            <a:endParaRPr lang="en-GB"/>
          </a:p>
        </p:txBody>
      </p:sp>
      <p:sp>
        <p:nvSpPr>
          <p:cNvPr id="31" name="Text Placeholder 20">
            <a:extLst>
              <a:ext uri="{FF2B5EF4-FFF2-40B4-BE49-F238E27FC236}">
                <a16:creationId xmlns:a16="http://schemas.microsoft.com/office/drawing/2014/main" xmlns="" id="{CD3799A7-9465-4B9D-BBF7-1259DE15079D}"/>
              </a:ext>
            </a:extLst>
          </p:cNvPr>
          <p:cNvSpPr>
            <a:spLocks noGrp="1"/>
          </p:cNvSpPr>
          <p:nvPr>
            <p:ph type="body" sz="quarter" idx="14"/>
          </p:nvPr>
        </p:nvSpPr>
        <p:spPr>
          <a:xfrm>
            <a:off x="1160464" y="4252823"/>
            <a:ext cx="2098674" cy="1910489"/>
          </a:xfrm>
        </p:spPr>
        <p:txBody>
          <a:bodyPr lIns="0" tIns="0" rIns="0" bIns="0"/>
          <a:lstStyle>
            <a:lvl1pPr algn="ctr">
              <a:spcBef>
                <a:spcPts val="0"/>
              </a:spcBef>
              <a:defRPr sz="2800">
                <a:solidFill>
                  <a:srgbClr val="D14900"/>
                </a:solidFill>
              </a:defRPr>
            </a:lvl1pPr>
            <a:lvl2pPr algn="ctr">
              <a:spcBef>
                <a:spcPts val="0"/>
              </a:spcBef>
              <a:defRPr>
                <a:solidFill>
                  <a:schemeClr val="accent2"/>
                </a:solidFill>
                <a:latin typeface="+mj-lt"/>
              </a:defRPr>
            </a:lvl2pPr>
            <a:lvl3pPr marL="0" indent="0" algn="ctr">
              <a:spcBef>
                <a:spcPts val="0"/>
              </a:spcBef>
              <a:buNone/>
              <a:defRPr/>
            </a:lvl3pPr>
            <a:lvl4pPr algn="ctr">
              <a:spcBef>
                <a:spcPts val="0"/>
              </a:spcBef>
              <a:defRPr/>
            </a:lvl4pPr>
            <a:lvl5pPr algn="ctr">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endParaRPr lang="en-GB"/>
          </a:p>
        </p:txBody>
      </p:sp>
      <p:sp>
        <p:nvSpPr>
          <p:cNvPr id="32" name="Text Placeholder 20">
            <a:extLst>
              <a:ext uri="{FF2B5EF4-FFF2-40B4-BE49-F238E27FC236}">
                <a16:creationId xmlns:a16="http://schemas.microsoft.com/office/drawing/2014/main" xmlns="" id="{FA04C7B3-A755-43A7-AB80-21ED81C9A4A8}"/>
              </a:ext>
            </a:extLst>
          </p:cNvPr>
          <p:cNvSpPr>
            <a:spLocks noGrp="1"/>
          </p:cNvSpPr>
          <p:nvPr>
            <p:ph type="body" sz="quarter" idx="16"/>
          </p:nvPr>
        </p:nvSpPr>
        <p:spPr>
          <a:xfrm>
            <a:off x="5054631" y="4252823"/>
            <a:ext cx="2098674" cy="1910489"/>
          </a:xfrm>
        </p:spPr>
        <p:txBody>
          <a:bodyPr lIns="0" tIns="0" rIns="0" bIns="0"/>
          <a:lstStyle>
            <a:lvl1pPr algn="ctr">
              <a:spcBef>
                <a:spcPts val="0"/>
              </a:spcBef>
              <a:defRPr sz="2800">
                <a:solidFill>
                  <a:srgbClr val="D14900"/>
                </a:solidFill>
              </a:defRPr>
            </a:lvl1pPr>
            <a:lvl2pPr algn="ctr">
              <a:spcBef>
                <a:spcPts val="0"/>
              </a:spcBef>
              <a:defRPr>
                <a:solidFill>
                  <a:schemeClr val="accent2"/>
                </a:solidFill>
                <a:latin typeface="+mj-lt"/>
              </a:defRPr>
            </a:lvl2pPr>
            <a:lvl3pPr marL="0" indent="0" algn="ctr">
              <a:spcBef>
                <a:spcPts val="0"/>
              </a:spcBef>
              <a:buNone/>
              <a:defRPr/>
            </a:lvl3pPr>
            <a:lvl4pPr algn="ctr">
              <a:spcBef>
                <a:spcPts val="0"/>
              </a:spcBef>
              <a:defRPr/>
            </a:lvl4pPr>
            <a:lvl5pPr algn="ctr">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endParaRPr lang="en-GB"/>
          </a:p>
        </p:txBody>
      </p:sp>
      <p:sp>
        <p:nvSpPr>
          <p:cNvPr id="33" name="Text Placeholder 20">
            <a:extLst>
              <a:ext uri="{FF2B5EF4-FFF2-40B4-BE49-F238E27FC236}">
                <a16:creationId xmlns:a16="http://schemas.microsoft.com/office/drawing/2014/main" xmlns="" id="{34ED5A3F-DFD1-4436-9C43-4F0FCF27F1AB}"/>
              </a:ext>
            </a:extLst>
          </p:cNvPr>
          <p:cNvSpPr>
            <a:spLocks noGrp="1"/>
          </p:cNvSpPr>
          <p:nvPr>
            <p:ph type="body" sz="quarter" idx="18"/>
          </p:nvPr>
        </p:nvSpPr>
        <p:spPr>
          <a:xfrm>
            <a:off x="8950029" y="4252823"/>
            <a:ext cx="2098674" cy="1910489"/>
          </a:xfrm>
        </p:spPr>
        <p:txBody>
          <a:bodyPr lIns="0" tIns="0" rIns="0" bIns="0"/>
          <a:lstStyle>
            <a:lvl1pPr algn="ctr">
              <a:spcBef>
                <a:spcPts val="0"/>
              </a:spcBef>
              <a:defRPr sz="2800">
                <a:solidFill>
                  <a:srgbClr val="D14900"/>
                </a:solidFill>
              </a:defRPr>
            </a:lvl1pPr>
            <a:lvl2pPr algn="ctr">
              <a:spcBef>
                <a:spcPts val="0"/>
              </a:spcBef>
              <a:defRPr>
                <a:solidFill>
                  <a:schemeClr val="accent2"/>
                </a:solidFill>
                <a:latin typeface="+mj-lt"/>
              </a:defRPr>
            </a:lvl2pPr>
            <a:lvl3pPr marL="0" indent="0" algn="ctr">
              <a:spcBef>
                <a:spcPts val="0"/>
              </a:spcBef>
              <a:buNone/>
              <a:defRPr/>
            </a:lvl3pPr>
            <a:lvl4pPr algn="ctr">
              <a:spcBef>
                <a:spcPts val="0"/>
              </a:spcBef>
              <a:defRPr/>
            </a:lvl4pPr>
            <a:lvl5pPr algn="ctr">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02324236"/>
      </p:ext>
    </p:extLst>
  </p:cSld>
  <p:clrMapOvr>
    <a:masterClrMapping/>
  </p:clrMapOvr>
  <p:extLst>
    <p:ext uri="{DCECCB84-F9BA-43D5-87BE-67443E8EF086}">
      <p15:sldGuideLst xmlns:p15="http://schemas.microsoft.com/office/powerpoint/2012/main">
        <p15:guide id="1" pos="34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N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396C69-79F5-44DE-AFE9-1CE1EC541B57}"/>
              </a:ext>
            </a:extLst>
          </p:cNvPr>
          <p:cNvSpPr>
            <a:spLocks noGrp="1"/>
          </p:cNvSpPr>
          <p:nvPr>
            <p:ph type="ctrTitle"/>
          </p:nvPr>
        </p:nvSpPr>
        <p:spPr>
          <a:xfrm>
            <a:off x="550863" y="2079059"/>
            <a:ext cx="11161710" cy="1575281"/>
          </a:xfrm>
        </p:spPr>
        <p:txBody>
          <a:bodyPr vert="horz" lIns="0" tIns="0" rIns="0" bIns="0" rtlCol="0" anchor="b">
            <a:noAutofit/>
          </a:bodyPr>
          <a:lstStyle>
            <a:lvl1pPr>
              <a:defRPr lang="en-GB" sz="4800" b="1" dirty="0">
                <a:latin typeface="Verdana" panose="020B0604030504040204" pitchFamily="34" charset="0"/>
              </a:defRPr>
            </a:lvl1pPr>
          </a:lstStyle>
          <a:p>
            <a:pPr lvl="0"/>
            <a:r>
              <a:rPr lang="en-US"/>
              <a:t>Click to edit Master title style</a:t>
            </a:r>
            <a:endParaRPr lang="en-GB"/>
          </a:p>
        </p:txBody>
      </p:sp>
      <p:sp>
        <p:nvSpPr>
          <p:cNvPr id="3" name="Subtitle 2">
            <a:extLst>
              <a:ext uri="{FF2B5EF4-FFF2-40B4-BE49-F238E27FC236}">
                <a16:creationId xmlns:a16="http://schemas.microsoft.com/office/drawing/2014/main" xmlns="" id="{912F7FE3-84F2-486A-95C0-469E24575644}"/>
              </a:ext>
            </a:extLst>
          </p:cNvPr>
          <p:cNvSpPr>
            <a:spLocks noGrp="1"/>
          </p:cNvSpPr>
          <p:nvPr>
            <p:ph type="subTitle" idx="1"/>
          </p:nvPr>
        </p:nvSpPr>
        <p:spPr>
          <a:xfrm>
            <a:off x="560489" y="3886803"/>
            <a:ext cx="11152085" cy="725157"/>
          </a:xfrm>
        </p:spPr>
        <p:txBody>
          <a:bodyPr/>
          <a:lstStyle>
            <a:lvl1pPr marL="0" indent="0" algn="l">
              <a:buNone/>
              <a:defRPr sz="2400">
                <a:solidFill>
                  <a:schemeClr val="tx1"/>
                </a:solidFill>
              </a:defRPr>
            </a:lvl1pPr>
            <a:lvl2pPr marL="457211" indent="0" algn="ctr">
              <a:buNone/>
              <a:defRPr sz="2000"/>
            </a:lvl2pPr>
            <a:lvl3pPr marL="914423" indent="0" algn="ctr">
              <a:buNone/>
              <a:defRPr sz="1801"/>
            </a:lvl3pPr>
            <a:lvl4pPr marL="1371634" indent="0" algn="ctr">
              <a:buNone/>
              <a:defRPr sz="1600"/>
            </a:lvl4pPr>
            <a:lvl5pPr marL="1828846" indent="0" algn="ctr">
              <a:buNone/>
              <a:defRPr sz="1600"/>
            </a:lvl5pPr>
            <a:lvl6pPr marL="2286057" indent="0" algn="ctr">
              <a:buNone/>
              <a:defRPr sz="1600"/>
            </a:lvl6pPr>
            <a:lvl7pPr marL="2743269" indent="0" algn="ctr">
              <a:buNone/>
              <a:defRPr sz="1600"/>
            </a:lvl7pPr>
            <a:lvl8pPr marL="3200480" indent="0" algn="ctr">
              <a:buNone/>
              <a:defRPr sz="1600"/>
            </a:lvl8pPr>
            <a:lvl9pPr marL="3657691"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AEF68A8C-BC10-4246-ADBA-D4406340570F}"/>
              </a:ext>
            </a:extLst>
          </p:cNvPr>
          <p:cNvSpPr>
            <a:spLocks noGrp="1"/>
          </p:cNvSpPr>
          <p:nvPr>
            <p:ph type="dt" sz="half" idx="10"/>
          </p:nvPr>
        </p:nvSpPr>
        <p:spPr>
          <a:xfrm>
            <a:off x="380905" y="6356352"/>
            <a:ext cx="3200496" cy="365125"/>
          </a:xfrm>
        </p:spPr>
        <p:txBody>
          <a:bodyPr/>
          <a:lstStyle/>
          <a:p>
            <a:fld id="{EDA04020-A3FA-44F7-9515-7D49815AF06C}" type="datetime1">
              <a:rPr lang="en-GB" smtClean="0"/>
              <a:t>25/04/2023</a:t>
            </a:fld>
            <a:endParaRPr lang="en-GB"/>
          </a:p>
        </p:txBody>
      </p:sp>
      <p:sp>
        <p:nvSpPr>
          <p:cNvPr id="5" name="Footer Placeholder 4">
            <a:extLst>
              <a:ext uri="{FF2B5EF4-FFF2-40B4-BE49-F238E27FC236}">
                <a16:creationId xmlns:a16="http://schemas.microsoft.com/office/drawing/2014/main" xmlns="" id="{0D372305-878E-4F0D-9A51-F39B7AD7CD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57EF2CF4-B2BA-48EF-841C-DCC4D3F2ED30}"/>
              </a:ext>
            </a:extLst>
          </p:cNvPr>
          <p:cNvSpPr>
            <a:spLocks noGrp="1"/>
          </p:cNvSpPr>
          <p:nvPr>
            <p:ph type="sldNum" sz="quarter" idx="12"/>
          </p:nvPr>
        </p:nvSpPr>
        <p:spPr/>
        <p:txBody>
          <a:bodyPr/>
          <a:lstStyle/>
          <a:p>
            <a:fld id="{21928805-9B22-4A97-8ACC-1BE079EC0B26}" type="slidenum">
              <a:rPr lang="en-GB" smtClean="0"/>
              <a:t>‹#›</a:t>
            </a:fld>
            <a:endParaRPr lang="en-GB"/>
          </a:p>
        </p:txBody>
      </p:sp>
      <p:pic>
        <p:nvPicPr>
          <p:cNvPr id="8" name="Picture 7" descr="A picture containing text, businesscard, vector graphics&#10;&#10;Description automatically generated">
            <a:extLst>
              <a:ext uri="{FF2B5EF4-FFF2-40B4-BE49-F238E27FC236}">
                <a16:creationId xmlns:a16="http://schemas.microsoft.com/office/drawing/2014/main" xmlns="" id="{DDFA2B65-9FBD-42AD-B84E-D10E49154A02}"/>
              </a:ext>
            </a:extLst>
          </p:cNvPr>
          <p:cNvPicPr>
            <a:picLocks noChangeAspect="1"/>
          </p:cNvPicPr>
          <p:nvPr userDrawn="1"/>
        </p:nvPicPr>
        <p:blipFill>
          <a:blip r:embed="rId2"/>
          <a:stretch>
            <a:fillRect/>
          </a:stretch>
        </p:blipFill>
        <p:spPr>
          <a:xfrm>
            <a:off x="560489" y="393297"/>
            <a:ext cx="1196722" cy="1310889"/>
          </a:xfrm>
          <a:prstGeom prst="rect">
            <a:avLst/>
          </a:prstGeom>
        </p:spPr>
      </p:pic>
    </p:spTree>
    <p:extLst>
      <p:ext uri="{BB962C8B-B14F-4D97-AF65-F5344CB8AC3E}">
        <p14:creationId xmlns:p14="http://schemas.microsoft.com/office/powerpoint/2010/main" val="3510853977"/>
      </p:ext>
    </p:extLst>
  </p:cSld>
  <p:clrMapOvr>
    <a:masterClrMapping/>
  </p:clrMapOvr>
  <p:extLst>
    <p:ext uri="{DCECCB84-F9BA-43D5-87BE-67443E8EF086}">
      <p15:sldGuideLst xmlns:p15="http://schemas.microsoft.com/office/powerpoint/2012/main">
        <p15:guide id="1" pos="347"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4 Thumbnai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5AB1AD-015C-4AD0-8BAF-99553291E5E1}"/>
              </a:ext>
            </a:extLst>
          </p:cNvPr>
          <p:cNvSpPr>
            <a:spLocks noGrp="1"/>
          </p:cNvSpPr>
          <p:nvPr>
            <p:ph type="title"/>
          </p:nvPr>
        </p:nvSpPr>
        <p:spPr>
          <a:xfrm>
            <a:off x="550864" y="365128"/>
            <a:ext cx="11161711" cy="664777"/>
          </a:xfrm>
        </p:spPr>
        <p:txBody>
          <a:bodyPr/>
          <a:lstStyle>
            <a:lvl1pPr>
              <a:defRPr sz="3801">
                <a:solidFill>
                  <a:srgbClr val="D14900"/>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xmlns="" id="{BEA8866B-1A84-4F71-9BDC-44A7E47017C5}"/>
              </a:ext>
            </a:extLst>
          </p:cNvPr>
          <p:cNvSpPr>
            <a:spLocks noGrp="1"/>
          </p:cNvSpPr>
          <p:nvPr>
            <p:ph type="dt" sz="half" idx="10"/>
          </p:nvPr>
        </p:nvSpPr>
        <p:spPr/>
        <p:txBody>
          <a:bodyPr/>
          <a:lstStyle/>
          <a:p>
            <a:fld id="{01730CA7-B184-4449-A359-A3586900EAF2}" type="datetime1">
              <a:rPr lang="en-GB" smtClean="0"/>
              <a:t>25/04/2023</a:t>
            </a:fld>
            <a:endParaRPr lang="en-GB"/>
          </a:p>
        </p:txBody>
      </p:sp>
      <p:sp>
        <p:nvSpPr>
          <p:cNvPr id="5" name="Footer Placeholder 4">
            <a:extLst>
              <a:ext uri="{FF2B5EF4-FFF2-40B4-BE49-F238E27FC236}">
                <a16:creationId xmlns:a16="http://schemas.microsoft.com/office/drawing/2014/main" xmlns="" id="{00F9C5CE-9037-42D5-9635-681C26E69E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1EF1C18D-55AD-4E23-BDC4-F9769B74CF0D}"/>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28" name="Picture Placeholder 17">
            <a:extLst>
              <a:ext uri="{FF2B5EF4-FFF2-40B4-BE49-F238E27FC236}">
                <a16:creationId xmlns:a16="http://schemas.microsoft.com/office/drawing/2014/main" xmlns="" id="{9C282841-90CB-4A90-A0BE-1F1864A2E1E7}"/>
              </a:ext>
            </a:extLst>
          </p:cNvPr>
          <p:cNvSpPr>
            <a:spLocks noGrp="1"/>
          </p:cNvSpPr>
          <p:nvPr>
            <p:ph type="pic" sz="quarter" idx="13"/>
          </p:nvPr>
        </p:nvSpPr>
        <p:spPr>
          <a:xfrm>
            <a:off x="979887" y="2729142"/>
            <a:ext cx="1427163" cy="1428750"/>
          </a:xfrm>
          <a:prstGeom prst="ellipse">
            <a:avLst/>
          </a:prstGeom>
        </p:spPr>
        <p:txBody>
          <a:bodyPr/>
          <a:lstStyle/>
          <a:p>
            <a:endParaRPr lang="en-GB"/>
          </a:p>
        </p:txBody>
      </p:sp>
      <p:sp>
        <p:nvSpPr>
          <p:cNvPr id="29" name="Picture Placeholder 17">
            <a:extLst>
              <a:ext uri="{FF2B5EF4-FFF2-40B4-BE49-F238E27FC236}">
                <a16:creationId xmlns:a16="http://schemas.microsoft.com/office/drawing/2014/main" xmlns="" id="{0910A9A8-75E3-4B36-A622-F5638CF26CB8}"/>
              </a:ext>
            </a:extLst>
          </p:cNvPr>
          <p:cNvSpPr>
            <a:spLocks noGrp="1"/>
          </p:cNvSpPr>
          <p:nvPr>
            <p:ph type="pic" sz="quarter" idx="15"/>
          </p:nvPr>
        </p:nvSpPr>
        <p:spPr>
          <a:xfrm>
            <a:off x="3914597" y="2729142"/>
            <a:ext cx="1427163" cy="1428750"/>
          </a:xfrm>
          <a:prstGeom prst="ellipse">
            <a:avLst/>
          </a:prstGeom>
        </p:spPr>
        <p:txBody>
          <a:bodyPr/>
          <a:lstStyle/>
          <a:p>
            <a:endParaRPr lang="en-GB"/>
          </a:p>
        </p:txBody>
      </p:sp>
      <p:sp>
        <p:nvSpPr>
          <p:cNvPr id="30" name="Picture Placeholder 17">
            <a:extLst>
              <a:ext uri="{FF2B5EF4-FFF2-40B4-BE49-F238E27FC236}">
                <a16:creationId xmlns:a16="http://schemas.microsoft.com/office/drawing/2014/main" xmlns="" id="{D299D0DD-2A62-4717-A5B2-DCA5E384638D}"/>
              </a:ext>
            </a:extLst>
          </p:cNvPr>
          <p:cNvSpPr>
            <a:spLocks noGrp="1"/>
          </p:cNvSpPr>
          <p:nvPr>
            <p:ph type="pic" sz="quarter" idx="17"/>
          </p:nvPr>
        </p:nvSpPr>
        <p:spPr>
          <a:xfrm>
            <a:off x="9784019" y="2729142"/>
            <a:ext cx="1427163" cy="1428750"/>
          </a:xfrm>
          <a:prstGeom prst="ellipse">
            <a:avLst/>
          </a:prstGeom>
        </p:spPr>
        <p:txBody>
          <a:bodyPr/>
          <a:lstStyle/>
          <a:p>
            <a:endParaRPr lang="en-GB"/>
          </a:p>
        </p:txBody>
      </p:sp>
      <p:sp>
        <p:nvSpPr>
          <p:cNvPr id="31" name="Text Placeholder 20">
            <a:extLst>
              <a:ext uri="{FF2B5EF4-FFF2-40B4-BE49-F238E27FC236}">
                <a16:creationId xmlns:a16="http://schemas.microsoft.com/office/drawing/2014/main" xmlns="" id="{CD3799A7-9465-4B9D-BBF7-1259DE15079D}"/>
              </a:ext>
            </a:extLst>
          </p:cNvPr>
          <p:cNvSpPr>
            <a:spLocks noGrp="1"/>
          </p:cNvSpPr>
          <p:nvPr>
            <p:ph type="body" sz="quarter" idx="14"/>
          </p:nvPr>
        </p:nvSpPr>
        <p:spPr>
          <a:xfrm>
            <a:off x="644131" y="4252823"/>
            <a:ext cx="2098674" cy="1910489"/>
          </a:xfrm>
        </p:spPr>
        <p:txBody>
          <a:bodyPr lIns="0" tIns="0" rIns="0" bIns="0"/>
          <a:lstStyle>
            <a:lvl1pPr algn="ctr">
              <a:spcBef>
                <a:spcPts val="0"/>
              </a:spcBef>
              <a:defRPr sz="2800">
                <a:solidFill>
                  <a:srgbClr val="D14900"/>
                </a:solidFill>
              </a:defRPr>
            </a:lvl1pPr>
            <a:lvl2pPr algn="ctr">
              <a:spcBef>
                <a:spcPts val="0"/>
              </a:spcBef>
              <a:defRPr>
                <a:solidFill>
                  <a:schemeClr val="accent2"/>
                </a:solidFill>
                <a:latin typeface="+mj-lt"/>
              </a:defRPr>
            </a:lvl2pPr>
            <a:lvl3pPr marL="0" indent="0" algn="ctr">
              <a:spcBef>
                <a:spcPts val="0"/>
              </a:spcBef>
              <a:buNone/>
              <a:defRPr/>
            </a:lvl3pPr>
            <a:lvl4pPr algn="ctr">
              <a:spcBef>
                <a:spcPts val="0"/>
              </a:spcBef>
              <a:defRPr/>
            </a:lvl4pPr>
            <a:lvl5pPr algn="ctr">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endParaRPr lang="en-GB"/>
          </a:p>
        </p:txBody>
      </p:sp>
      <p:sp>
        <p:nvSpPr>
          <p:cNvPr id="32" name="Text Placeholder 20">
            <a:extLst>
              <a:ext uri="{FF2B5EF4-FFF2-40B4-BE49-F238E27FC236}">
                <a16:creationId xmlns:a16="http://schemas.microsoft.com/office/drawing/2014/main" xmlns="" id="{FA04C7B3-A755-43A7-AB80-21ED81C9A4A8}"/>
              </a:ext>
            </a:extLst>
          </p:cNvPr>
          <p:cNvSpPr>
            <a:spLocks noGrp="1"/>
          </p:cNvSpPr>
          <p:nvPr>
            <p:ph type="body" sz="quarter" idx="16"/>
          </p:nvPr>
        </p:nvSpPr>
        <p:spPr>
          <a:xfrm>
            <a:off x="3578843" y="4252823"/>
            <a:ext cx="2098674" cy="1910489"/>
          </a:xfrm>
        </p:spPr>
        <p:txBody>
          <a:bodyPr lIns="0" tIns="0" rIns="0" bIns="0"/>
          <a:lstStyle>
            <a:lvl1pPr algn="ctr">
              <a:spcBef>
                <a:spcPts val="0"/>
              </a:spcBef>
              <a:defRPr sz="2800">
                <a:solidFill>
                  <a:srgbClr val="D14900"/>
                </a:solidFill>
              </a:defRPr>
            </a:lvl1pPr>
            <a:lvl2pPr algn="ctr">
              <a:spcBef>
                <a:spcPts val="0"/>
              </a:spcBef>
              <a:defRPr>
                <a:solidFill>
                  <a:schemeClr val="accent2"/>
                </a:solidFill>
                <a:latin typeface="+mj-lt"/>
              </a:defRPr>
            </a:lvl2pPr>
            <a:lvl3pPr marL="0" indent="0" algn="ctr">
              <a:spcBef>
                <a:spcPts val="0"/>
              </a:spcBef>
              <a:buNone/>
              <a:defRPr/>
            </a:lvl3pPr>
            <a:lvl4pPr algn="ctr">
              <a:spcBef>
                <a:spcPts val="0"/>
              </a:spcBef>
              <a:defRPr/>
            </a:lvl4pPr>
            <a:lvl5pPr algn="ctr">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endParaRPr lang="en-GB"/>
          </a:p>
        </p:txBody>
      </p:sp>
      <p:sp>
        <p:nvSpPr>
          <p:cNvPr id="33" name="Text Placeholder 20">
            <a:extLst>
              <a:ext uri="{FF2B5EF4-FFF2-40B4-BE49-F238E27FC236}">
                <a16:creationId xmlns:a16="http://schemas.microsoft.com/office/drawing/2014/main" xmlns="" id="{34ED5A3F-DFD1-4436-9C43-4F0FCF27F1AB}"/>
              </a:ext>
            </a:extLst>
          </p:cNvPr>
          <p:cNvSpPr>
            <a:spLocks noGrp="1"/>
          </p:cNvSpPr>
          <p:nvPr>
            <p:ph type="body" sz="quarter" idx="18"/>
          </p:nvPr>
        </p:nvSpPr>
        <p:spPr>
          <a:xfrm>
            <a:off x="9448264" y="4252823"/>
            <a:ext cx="2098674" cy="1910489"/>
          </a:xfrm>
        </p:spPr>
        <p:txBody>
          <a:bodyPr lIns="0" tIns="0" rIns="0" bIns="0"/>
          <a:lstStyle>
            <a:lvl1pPr algn="ctr">
              <a:spcBef>
                <a:spcPts val="0"/>
              </a:spcBef>
              <a:defRPr sz="2800">
                <a:solidFill>
                  <a:srgbClr val="D14900"/>
                </a:solidFill>
              </a:defRPr>
            </a:lvl1pPr>
            <a:lvl2pPr algn="ctr">
              <a:spcBef>
                <a:spcPts val="0"/>
              </a:spcBef>
              <a:defRPr>
                <a:solidFill>
                  <a:schemeClr val="accent2"/>
                </a:solidFill>
                <a:latin typeface="+mj-lt"/>
              </a:defRPr>
            </a:lvl2pPr>
            <a:lvl3pPr marL="0" indent="0" algn="ctr">
              <a:spcBef>
                <a:spcPts val="0"/>
              </a:spcBef>
              <a:buNone/>
              <a:defRPr/>
            </a:lvl3pPr>
            <a:lvl4pPr algn="ctr">
              <a:spcBef>
                <a:spcPts val="0"/>
              </a:spcBef>
              <a:defRPr/>
            </a:lvl4pPr>
            <a:lvl5pPr algn="ctr">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endParaRPr lang="en-GB"/>
          </a:p>
        </p:txBody>
      </p:sp>
      <p:sp>
        <p:nvSpPr>
          <p:cNvPr id="25" name="Text Placeholder 20">
            <a:extLst>
              <a:ext uri="{FF2B5EF4-FFF2-40B4-BE49-F238E27FC236}">
                <a16:creationId xmlns:a16="http://schemas.microsoft.com/office/drawing/2014/main" xmlns="" id="{3CE2D06E-77E6-4F85-AD0A-6BFD97A5A9D3}"/>
              </a:ext>
            </a:extLst>
          </p:cNvPr>
          <p:cNvSpPr>
            <a:spLocks noGrp="1"/>
          </p:cNvSpPr>
          <p:nvPr>
            <p:ph type="body" sz="quarter" idx="20"/>
          </p:nvPr>
        </p:nvSpPr>
        <p:spPr>
          <a:xfrm>
            <a:off x="6513554" y="4252823"/>
            <a:ext cx="2098674" cy="1910489"/>
          </a:xfrm>
        </p:spPr>
        <p:txBody>
          <a:bodyPr lIns="0" tIns="0" rIns="0" bIns="0"/>
          <a:lstStyle>
            <a:lvl1pPr algn="ctr">
              <a:spcBef>
                <a:spcPts val="0"/>
              </a:spcBef>
              <a:defRPr sz="2800">
                <a:solidFill>
                  <a:srgbClr val="D14900"/>
                </a:solidFill>
              </a:defRPr>
            </a:lvl1pPr>
            <a:lvl2pPr algn="ctr">
              <a:spcBef>
                <a:spcPts val="0"/>
              </a:spcBef>
              <a:defRPr>
                <a:solidFill>
                  <a:schemeClr val="accent2"/>
                </a:solidFill>
                <a:latin typeface="+mj-lt"/>
              </a:defRPr>
            </a:lvl2pPr>
            <a:lvl3pPr marL="0" indent="0" algn="ctr">
              <a:spcBef>
                <a:spcPts val="0"/>
              </a:spcBef>
              <a:buNone/>
              <a:defRPr/>
            </a:lvl3pPr>
            <a:lvl4pPr algn="ctr">
              <a:spcBef>
                <a:spcPts val="0"/>
              </a:spcBef>
              <a:defRPr/>
            </a:lvl4pPr>
            <a:lvl5pPr algn="ctr">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Picture Placeholder 17">
            <a:extLst>
              <a:ext uri="{FF2B5EF4-FFF2-40B4-BE49-F238E27FC236}">
                <a16:creationId xmlns:a16="http://schemas.microsoft.com/office/drawing/2014/main" xmlns="" id="{599B62A2-559B-4FFE-8391-75E6857C5ABA}"/>
              </a:ext>
            </a:extLst>
          </p:cNvPr>
          <p:cNvSpPr>
            <a:spLocks noGrp="1"/>
          </p:cNvSpPr>
          <p:nvPr>
            <p:ph type="pic" sz="quarter" idx="19"/>
          </p:nvPr>
        </p:nvSpPr>
        <p:spPr>
          <a:xfrm>
            <a:off x="6849308" y="2729142"/>
            <a:ext cx="1427163" cy="1428750"/>
          </a:xfrm>
          <a:prstGeom prst="ellipse">
            <a:avLst/>
          </a:prstGeom>
        </p:spPr>
        <p:txBody>
          <a:bodyPr/>
          <a:lstStyle/>
          <a:p>
            <a:endParaRPr lang="en-GB"/>
          </a:p>
        </p:txBody>
      </p:sp>
    </p:spTree>
    <p:extLst>
      <p:ext uri="{BB962C8B-B14F-4D97-AF65-F5344CB8AC3E}">
        <p14:creationId xmlns:p14="http://schemas.microsoft.com/office/powerpoint/2010/main" val="1632690229"/>
      </p:ext>
    </p:extLst>
  </p:cSld>
  <p:clrMapOvr>
    <a:masterClrMapping/>
  </p:clrMapOvr>
  <p:extLst>
    <p:ext uri="{DCECCB84-F9BA-43D5-87BE-67443E8EF086}">
      <p15:sldGuideLst xmlns:p15="http://schemas.microsoft.com/office/powerpoint/2012/main">
        <p15:guide id="1" pos="347"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Text and 6 Thumbnai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5AB1AD-015C-4AD0-8BAF-99553291E5E1}"/>
              </a:ext>
            </a:extLst>
          </p:cNvPr>
          <p:cNvSpPr>
            <a:spLocks noGrp="1"/>
          </p:cNvSpPr>
          <p:nvPr>
            <p:ph type="title"/>
          </p:nvPr>
        </p:nvSpPr>
        <p:spPr>
          <a:xfrm>
            <a:off x="550864" y="365128"/>
            <a:ext cx="11161711" cy="664777"/>
          </a:xfrm>
        </p:spPr>
        <p:txBody>
          <a:bodyPr/>
          <a:lstStyle>
            <a:lvl1pPr>
              <a:defRPr sz="3801">
                <a:solidFill>
                  <a:srgbClr val="D14900"/>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xmlns="" id="{BEA8866B-1A84-4F71-9BDC-44A7E47017C5}"/>
              </a:ext>
            </a:extLst>
          </p:cNvPr>
          <p:cNvSpPr>
            <a:spLocks noGrp="1"/>
          </p:cNvSpPr>
          <p:nvPr>
            <p:ph type="dt" sz="half" idx="10"/>
          </p:nvPr>
        </p:nvSpPr>
        <p:spPr/>
        <p:txBody>
          <a:bodyPr/>
          <a:lstStyle/>
          <a:p>
            <a:fld id="{CDCD88C5-35D5-426F-A4A5-838211B36B03}" type="datetime1">
              <a:rPr lang="en-GB" smtClean="0"/>
              <a:t>25/04/2023</a:t>
            </a:fld>
            <a:endParaRPr lang="en-GB"/>
          </a:p>
        </p:txBody>
      </p:sp>
      <p:sp>
        <p:nvSpPr>
          <p:cNvPr id="5" name="Footer Placeholder 4">
            <a:extLst>
              <a:ext uri="{FF2B5EF4-FFF2-40B4-BE49-F238E27FC236}">
                <a16:creationId xmlns:a16="http://schemas.microsoft.com/office/drawing/2014/main" xmlns="" id="{00F9C5CE-9037-42D5-9635-681C26E69E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1EF1C18D-55AD-4E23-BDC4-F9769B74CF0D}"/>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28" name="Picture Placeholder 17">
            <a:extLst>
              <a:ext uri="{FF2B5EF4-FFF2-40B4-BE49-F238E27FC236}">
                <a16:creationId xmlns:a16="http://schemas.microsoft.com/office/drawing/2014/main" xmlns="" id="{9C282841-90CB-4A90-A0BE-1F1864A2E1E7}"/>
              </a:ext>
            </a:extLst>
          </p:cNvPr>
          <p:cNvSpPr>
            <a:spLocks noGrp="1"/>
          </p:cNvSpPr>
          <p:nvPr>
            <p:ph type="pic" sz="quarter" idx="13"/>
          </p:nvPr>
        </p:nvSpPr>
        <p:spPr>
          <a:xfrm>
            <a:off x="561244" y="2946807"/>
            <a:ext cx="1195270" cy="1196599"/>
          </a:xfrm>
          <a:prstGeom prst="ellipse">
            <a:avLst/>
          </a:prstGeom>
        </p:spPr>
        <p:txBody>
          <a:bodyPr/>
          <a:lstStyle/>
          <a:p>
            <a:endParaRPr lang="en-GB"/>
          </a:p>
        </p:txBody>
      </p:sp>
      <p:sp>
        <p:nvSpPr>
          <p:cNvPr id="31" name="Text Placeholder 20">
            <a:extLst>
              <a:ext uri="{FF2B5EF4-FFF2-40B4-BE49-F238E27FC236}">
                <a16:creationId xmlns:a16="http://schemas.microsoft.com/office/drawing/2014/main" xmlns="" id="{CD3799A7-9465-4B9D-BBF7-1259DE15079D}"/>
              </a:ext>
            </a:extLst>
          </p:cNvPr>
          <p:cNvSpPr>
            <a:spLocks noGrp="1"/>
          </p:cNvSpPr>
          <p:nvPr>
            <p:ph type="body" sz="quarter" idx="14"/>
          </p:nvPr>
        </p:nvSpPr>
        <p:spPr>
          <a:xfrm>
            <a:off x="1928564" y="3188161"/>
            <a:ext cx="2245210" cy="1197232"/>
          </a:xfrm>
        </p:spPr>
        <p:txBody>
          <a:bodyPr lIns="0" tIns="0" rIns="0" bIns="0"/>
          <a:lstStyle>
            <a:lvl1pPr algn="l">
              <a:spcBef>
                <a:spcPts val="0"/>
              </a:spcBef>
              <a:spcAft>
                <a:spcPts val="601"/>
              </a:spcAft>
              <a:defRPr sz="1801">
                <a:solidFill>
                  <a:srgbClr val="D14900"/>
                </a:solidFill>
              </a:defRPr>
            </a:lvl1pPr>
            <a:lvl2pPr algn="l">
              <a:spcBef>
                <a:spcPts val="0"/>
              </a:spcBef>
              <a:defRPr sz="1500">
                <a:solidFill>
                  <a:schemeClr val="accent2"/>
                </a:solidFill>
                <a:latin typeface="+mj-lt"/>
              </a:defRPr>
            </a:lvl2pPr>
            <a:lvl3pPr marL="0" indent="0" algn="l">
              <a:spcBef>
                <a:spcPts val="0"/>
              </a:spcBef>
              <a:buNone/>
              <a:defRPr sz="1500"/>
            </a:lvl3pPr>
            <a:lvl4pPr algn="l">
              <a:spcBef>
                <a:spcPts val="0"/>
              </a:spcBef>
              <a:defRPr/>
            </a:lvl4pPr>
            <a:lvl5pPr algn="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6">
            <a:extLst>
              <a:ext uri="{FF2B5EF4-FFF2-40B4-BE49-F238E27FC236}">
                <a16:creationId xmlns:a16="http://schemas.microsoft.com/office/drawing/2014/main" xmlns="" id="{02898868-4D21-44C7-B2FA-29CCACA9483B}"/>
              </a:ext>
            </a:extLst>
          </p:cNvPr>
          <p:cNvSpPr>
            <a:spLocks noGrp="1"/>
          </p:cNvSpPr>
          <p:nvPr>
            <p:ph type="body" sz="quarter" idx="15"/>
          </p:nvPr>
        </p:nvSpPr>
        <p:spPr>
          <a:xfrm>
            <a:off x="550863" y="1256129"/>
            <a:ext cx="11161712" cy="1158916"/>
          </a:xfrm>
        </p:spPr>
        <p:txBody>
          <a:bodyPr/>
          <a:lstStyle>
            <a:lvl1pPr>
              <a:defRPr sz="1801">
                <a:solidFill>
                  <a:schemeClr val="tx1"/>
                </a:solidFill>
              </a:defRPr>
            </a:lvl1pPr>
            <a:lvl2pPr>
              <a:defRPr sz="1801">
                <a:solidFill>
                  <a:srgbClr val="414142"/>
                </a:solidFill>
              </a:defRPr>
            </a:lvl2pPr>
            <a:lvl3pPr>
              <a:defRPr sz="15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8" name="Picture Placeholder 17">
            <a:extLst>
              <a:ext uri="{FF2B5EF4-FFF2-40B4-BE49-F238E27FC236}">
                <a16:creationId xmlns:a16="http://schemas.microsoft.com/office/drawing/2014/main" xmlns="" id="{8E4CF469-F4A8-4C3F-9433-B85AC7690B10}"/>
              </a:ext>
            </a:extLst>
          </p:cNvPr>
          <p:cNvSpPr>
            <a:spLocks noGrp="1"/>
          </p:cNvSpPr>
          <p:nvPr>
            <p:ph type="pic" sz="quarter" idx="16"/>
          </p:nvPr>
        </p:nvSpPr>
        <p:spPr>
          <a:xfrm>
            <a:off x="561244" y="4627993"/>
            <a:ext cx="1195270" cy="1196599"/>
          </a:xfrm>
          <a:prstGeom prst="ellipse">
            <a:avLst/>
          </a:prstGeom>
        </p:spPr>
        <p:txBody>
          <a:bodyPr/>
          <a:lstStyle/>
          <a:p>
            <a:endParaRPr lang="en-GB"/>
          </a:p>
        </p:txBody>
      </p:sp>
      <p:sp>
        <p:nvSpPr>
          <p:cNvPr id="49" name="Text Placeholder 20">
            <a:extLst>
              <a:ext uri="{FF2B5EF4-FFF2-40B4-BE49-F238E27FC236}">
                <a16:creationId xmlns:a16="http://schemas.microsoft.com/office/drawing/2014/main" xmlns="" id="{5C51B6EC-2D99-4D72-ABC6-80182D319DD1}"/>
              </a:ext>
            </a:extLst>
          </p:cNvPr>
          <p:cNvSpPr>
            <a:spLocks noGrp="1"/>
          </p:cNvSpPr>
          <p:nvPr>
            <p:ph type="body" sz="quarter" idx="17"/>
          </p:nvPr>
        </p:nvSpPr>
        <p:spPr>
          <a:xfrm>
            <a:off x="1928564" y="4869347"/>
            <a:ext cx="2245210" cy="1197232"/>
          </a:xfrm>
        </p:spPr>
        <p:txBody>
          <a:bodyPr lIns="0" tIns="0" rIns="0" bIns="0"/>
          <a:lstStyle>
            <a:lvl1pPr algn="l">
              <a:spcBef>
                <a:spcPts val="0"/>
              </a:spcBef>
              <a:spcAft>
                <a:spcPts val="601"/>
              </a:spcAft>
              <a:defRPr sz="1801">
                <a:solidFill>
                  <a:srgbClr val="D14900"/>
                </a:solidFill>
              </a:defRPr>
            </a:lvl1pPr>
            <a:lvl2pPr algn="l">
              <a:spcBef>
                <a:spcPts val="0"/>
              </a:spcBef>
              <a:defRPr sz="1500">
                <a:solidFill>
                  <a:schemeClr val="accent2"/>
                </a:solidFill>
                <a:latin typeface="+mj-lt"/>
              </a:defRPr>
            </a:lvl2pPr>
            <a:lvl3pPr marL="0" indent="0" algn="l">
              <a:spcBef>
                <a:spcPts val="0"/>
              </a:spcBef>
              <a:buNone/>
              <a:defRPr sz="1500"/>
            </a:lvl3pPr>
            <a:lvl4pPr algn="l">
              <a:spcBef>
                <a:spcPts val="0"/>
              </a:spcBef>
              <a:defRPr/>
            </a:lvl4pPr>
            <a:lvl5pPr algn="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endParaRPr lang="en-GB"/>
          </a:p>
        </p:txBody>
      </p:sp>
      <p:sp>
        <p:nvSpPr>
          <p:cNvPr id="50" name="Picture Placeholder 17">
            <a:extLst>
              <a:ext uri="{FF2B5EF4-FFF2-40B4-BE49-F238E27FC236}">
                <a16:creationId xmlns:a16="http://schemas.microsoft.com/office/drawing/2014/main" xmlns="" id="{C2092045-5DA4-411A-AC6D-AC3D0B4BAB50}"/>
              </a:ext>
            </a:extLst>
          </p:cNvPr>
          <p:cNvSpPr>
            <a:spLocks noGrp="1"/>
          </p:cNvSpPr>
          <p:nvPr>
            <p:ph type="pic" sz="quarter" idx="18"/>
          </p:nvPr>
        </p:nvSpPr>
        <p:spPr>
          <a:xfrm>
            <a:off x="8100045" y="2946807"/>
            <a:ext cx="1195270" cy="1196599"/>
          </a:xfrm>
          <a:prstGeom prst="ellipse">
            <a:avLst/>
          </a:prstGeom>
        </p:spPr>
        <p:txBody>
          <a:bodyPr/>
          <a:lstStyle/>
          <a:p>
            <a:endParaRPr lang="en-GB"/>
          </a:p>
        </p:txBody>
      </p:sp>
      <p:sp>
        <p:nvSpPr>
          <p:cNvPr id="51" name="Text Placeholder 20">
            <a:extLst>
              <a:ext uri="{FF2B5EF4-FFF2-40B4-BE49-F238E27FC236}">
                <a16:creationId xmlns:a16="http://schemas.microsoft.com/office/drawing/2014/main" xmlns="" id="{2D402452-2560-40FB-9268-370900B2D9CB}"/>
              </a:ext>
            </a:extLst>
          </p:cNvPr>
          <p:cNvSpPr>
            <a:spLocks noGrp="1"/>
          </p:cNvSpPr>
          <p:nvPr>
            <p:ph type="body" sz="quarter" idx="19"/>
          </p:nvPr>
        </p:nvSpPr>
        <p:spPr>
          <a:xfrm>
            <a:off x="9467365" y="3188161"/>
            <a:ext cx="2245210" cy="1197232"/>
          </a:xfrm>
        </p:spPr>
        <p:txBody>
          <a:bodyPr lIns="0" tIns="0" rIns="0" bIns="0"/>
          <a:lstStyle>
            <a:lvl1pPr algn="l">
              <a:spcBef>
                <a:spcPts val="0"/>
              </a:spcBef>
              <a:spcAft>
                <a:spcPts val="601"/>
              </a:spcAft>
              <a:defRPr sz="1801">
                <a:solidFill>
                  <a:srgbClr val="D14900"/>
                </a:solidFill>
              </a:defRPr>
            </a:lvl1pPr>
            <a:lvl2pPr algn="l">
              <a:spcBef>
                <a:spcPts val="0"/>
              </a:spcBef>
              <a:defRPr sz="1500">
                <a:solidFill>
                  <a:schemeClr val="accent2"/>
                </a:solidFill>
                <a:latin typeface="+mj-lt"/>
              </a:defRPr>
            </a:lvl2pPr>
            <a:lvl3pPr marL="0" indent="0" algn="l">
              <a:spcBef>
                <a:spcPts val="0"/>
              </a:spcBef>
              <a:buNone/>
              <a:defRPr sz="1500"/>
            </a:lvl3pPr>
            <a:lvl4pPr algn="l">
              <a:spcBef>
                <a:spcPts val="0"/>
              </a:spcBef>
              <a:defRPr/>
            </a:lvl4pPr>
            <a:lvl5pPr algn="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endParaRPr lang="en-GB"/>
          </a:p>
        </p:txBody>
      </p:sp>
      <p:sp>
        <p:nvSpPr>
          <p:cNvPr id="52" name="Picture Placeholder 17">
            <a:extLst>
              <a:ext uri="{FF2B5EF4-FFF2-40B4-BE49-F238E27FC236}">
                <a16:creationId xmlns:a16="http://schemas.microsoft.com/office/drawing/2014/main" xmlns="" id="{52D83FFF-FEF8-4AAC-A0AA-1A43895CCC73}"/>
              </a:ext>
            </a:extLst>
          </p:cNvPr>
          <p:cNvSpPr>
            <a:spLocks noGrp="1"/>
          </p:cNvSpPr>
          <p:nvPr>
            <p:ph type="pic" sz="quarter" idx="20"/>
          </p:nvPr>
        </p:nvSpPr>
        <p:spPr>
          <a:xfrm>
            <a:off x="8100045" y="4627993"/>
            <a:ext cx="1195270" cy="1196599"/>
          </a:xfrm>
          <a:prstGeom prst="ellipse">
            <a:avLst/>
          </a:prstGeom>
        </p:spPr>
        <p:txBody>
          <a:bodyPr/>
          <a:lstStyle/>
          <a:p>
            <a:endParaRPr lang="en-GB"/>
          </a:p>
        </p:txBody>
      </p:sp>
      <p:sp>
        <p:nvSpPr>
          <p:cNvPr id="53" name="Text Placeholder 20">
            <a:extLst>
              <a:ext uri="{FF2B5EF4-FFF2-40B4-BE49-F238E27FC236}">
                <a16:creationId xmlns:a16="http://schemas.microsoft.com/office/drawing/2014/main" xmlns="" id="{F4F34E93-2A87-47CB-BFBD-8880D41E8951}"/>
              </a:ext>
            </a:extLst>
          </p:cNvPr>
          <p:cNvSpPr>
            <a:spLocks noGrp="1"/>
          </p:cNvSpPr>
          <p:nvPr>
            <p:ph type="body" sz="quarter" idx="21"/>
          </p:nvPr>
        </p:nvSpPr>
        <p:spPr>
          <a:xfrm>
            <a:off x="9467365" y="4869347"/>
            <a:ext cx="2245210" cy="1197232"/>
          </a:xfrm>
        </p:spPr>
        <p:txBody>
          <a:bodyPr lIns="0" tIns="0" rIns="0" bIns="0"/>
          <a:lstStyle>
            <a:lvl1pPr algn="l">
              <a:spcBef>
                <a:spcPts val="0"/>
              </a:spcBef>
              <a:spcAft>
                <a:spcPts val="601"/>
              </a:spcAft>
              <a:defRPr sz="1801">
                <a:solidFill>
                  <a:srgbClr val="D14900"/>
                </a:solidFill>
              </a:defRPr>
            </a:lvl1pPr>
            <a:lvl2pPr algn="l">
              <a:spcBef>
                <a:spcPts val="0"/>
              </a:spcBef>
              <a:defRPr sz="1500">
                <a:solidFill>
                  <a:schemeClr val="accent2"/>
                </a:solidFill>
                <a:latin typeface="+mj-lt"/>
              </a:defRPr>
            </a:lvl2pPr>
            <a:lvl3pPr marL="0" indent="0" algn="l">
              <a:spcBef>
                <a:spcPts val="0"/>
              </a:spcBef>
              <a:buNone/>
              <a:defRPr sz="1500"/>
            </a:lvl3pPr>
            <a:lvl4pPr algn="l">
              <a:spcBef>
                <a:spcPts val="0"/>
              </a:spcBef>
              <a:defRPr/>
            </a:lvl4pPr>
            <a:lvl5pPr algn="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endParaRPr lang="en-GB"/>
          </a:p>
        </p:txBody>
      </p:sp>
      <p:sp>
        <p:nvSpPr>
          <p:cNvPr id="54" name="Picture Placeholder 17">
            <a:extLst>
              <a:ext uri="{FF2B5EF4-FFF2-40B4-BE49-F238E27FC236}">
                <a16:creationId xmlns:a16="http://schemas.microsoft.com/office/drawing/2014/main" xmlns="" id="{31F9EF84-5FA4-4528-89A6-29C739731643}"/>
              </a:ext>
            </a:extLst>
          </p:cNvPr>
          <p:cNvSpPr>
            <a:spLocks noGrp="1"/>
          </p:cNvSpPr>
          <p:nvPr>
            <p:ph type="pic" sz="quarter" idx="22"/>
          </p:nvPr>
        </p:nvSpPr>
        <p:spPr>
          <a:xfrm>
            <a:off x="4330643" y="2946807"/>
            <a:ext cx="1195270" cy="1196599"/>
          </a:xfrm>
          <a:prstGeom prst="ellipse">
            <a:avLst/>
          </a:prstGeom>
        </p:spPr>
        <p:txBody>
          <a:bodyPr/>
          <a:lstStyle/>
          <a:p>
            <a:endParaRPr lang="en-GB"/>
          </a:p>
        </p:txBody>
      </p:sp>
      <p:sp>
        <p:nvSpPr>
          <p:cNvPr id="55" name="Text Placeholder 20">
            <a:extLst>
              <a:ext uri="{FF2B5EF4-FFF2-40B4-BE49-F238E27FC236}">
                <a16:creationId xmlns:a16="http://schemas.microsoft.com/office/drawing/2014/main" xmlns="" id="{6307DD91-F389-4CFF-991D-2C5CFFDEC4C1}"/>
              </a:ext>
            </a:extLst>
          </p:cNvPr>
          <p:cNvSpPr>
            <a:spLocks noGrp="1"/>
          </p:cNvSpPr>
          <p:nvPr>
            <p:ph type="body" sz="quarter" idx="23"/>
          </p:nvPr>
        </p:nvSpPr>
        <p:spPr>
          <a:xfrm>
            <a:off x="5697965" y="3188161"/>
            <a:ext cx="2245210" cy="1197232"/>
          </a:xfrm>
        </p:spPr>
        <p:txBody>
          <a:bodyPr lIns="0" tIns="0" rIns="0" bIns="0"/>
          <a:lstStyle>
            <a:lvl1pPr algn="l">
              <a:spcBef>
                <a:spcPts val="0"/>
              </a:spcBef>
              <a:spcAft>
                <a:spcPts val="601"/>
              </a:spcAft>
              <a:defRPr sz="1801">
                <a:solidFill>
                  <a:srgbClr val="D14900"/>
                </a:solidFill>
              </a:defRPr>
            </a:lvl1pPr>
            <a:lvl2pPr algn="l">
              <a:spcBef>
                <a:spcPts val="0"/>
              </a:spcBef>
              <a:defRPr sz="1500">
                <a:solidFill>
                  <a:schemeClr val="accent2"/>
                </a:solidFill>
                <a:latin typeface="+mj-lt"/>
              </a:defRPr>
            </a:lvl2pPr>
            <a:lvl3pPr marL="0" indent="0" algn="l">
              <a:spcBef>
                <a:spcPts val="0"/>
              </a:spcBef>
              <a:buNone/>
              <a:defRPr sz="1500"/>
            </a:lvl3pPr>
            <a:lvl4pPr algn="l">
              <a:spcBef>
                <a:spcPts val="0"/>
              </a:spcBef>
              <a:defRPr/>
            </a:lvl4pPr>
            <a:lvl5pPr algn="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endParaRPr lang="en-GB"/>
          </a:p>
        </p:txBody>
      </p:sp>
      <p:sp>
        <p:nvSpPr>
          <p:cNvPr id="56" name="Picture Placeholder 17">
            <a:extLst>
              <a:ext uri="{FF2B5EF4-FFF2-40B4-BE49-F238E27FC236}">
                <a16:creationId xmlns:a16="http://schemas.microsoft.com/office/drawing/2014/main" xmlns="" id="{98D1105A-1038-4C98-8528-D76B7BFF935D}"/>
              </a:ext>
            </a:extLst>
          </p:cNvPr>
          <p:cNvSpPr>
            <a:spLocks noGrp="1"/>
          </p:cNvSpPr>
          <p:nvPr>
            <p:ph type="pic" sz="quarter" idx="24"/>
          </p:nvPr>
        </p:nvSpPr>
        <p:spPr>
          <a:xfrm>
            <a:off x="4330643" y="4627993"/>
            <a:ext cx="1195270" cy="1196599"/>
          </a:xfrm>
          <a:prstGeom prst="ellipse">
            <a:avLst/>
          </a:prstGeom>
        </p:spPr>
        <p:txBody>
          <a:bodyPr/>
          <a:lstStyle/>
          <a:p>
            <a:endParaRPr lang="en-GB"/>
          </a:p>
        </p:txBody>
      </p:sp>
      <p:sp>
        <p:nvSpPr>
          <p:cNvPr id="57" name="Text Placeholder 20">
            <a:extLst>
              <a:ext uri="{FF2B5EF4-FFF2-40B4-BE49-F238E27FC236}">
                <a16:creationId xmlns:a16="http://schemas.microsoft.com/office/drawing/2014/main" xmlns="" id="{15E4BE7E-ECF8-43D4-A08D-126093B13887}"/>
              </a:ext>
            </a:extLst>
          </p:cNvPr>
          <p:cNvSpPr>
            <a:spLocks noGrp="1"/>
          </p:cNvSpPr>
          <p:nvPr>
            <p:ph type="body" sz="quarter" idx="25"/>
          </p:nvPr>
        </p:nvSpPr>
        <p:spPr>
          <a:xfrm>
            <a:off x="5697965" y="4869347"/>
            <a:ext cx="2245210" cy="1197232"/>
          </a:xfrm>
        </p:spPr>
        <p:txBody>
          <a:bodyPr lIns="0" tIns="0" rIns="0" bIns="0"/>
          <a:lstStyle>
            <a:lvl1pPr algn="l">
              <a:spcBef>
                <a:spcPts val="0"/>
              </a:spcBef>
              <a:spcAft>
                <a:spcPts val="601"/>
              </a:spcAft>
              <a:defRPr sz="1801">
                <a:solidFill>
                  <a:srgbClr val="D14900"/>
                </a:solidFill>
              </a:defRPr>
            </a:lvl1pPr>
            <a:lvl2pPr algn="l">
              <a:spcBef>
                <a:spcPts val="0"/>
              </a:spcBef>
              <a:defRPr sz="1500">
                <a:solidFill>
                  <a:schemeClr val="accent2"/>
                </a:solidFill>
                <a:latin typeface="+mj-lt"/>
              </a:defRPr>
            </a:lvl2pPr>
            <a:lvl3pPr marL="0" indent="0" algn="l">
              <a:spcBef>
                <a:spcPts val="0"/>
              </a:spcBef>
              <a:buNone/>
              <a:defRPr sz="1500"/>
            </a:lvl3pPr>
            <a:lvl4pPr algn="l">
              <a:spcBef>
                <a:spcPts val="0"/>
              </a:spcBef>
              <a:defRPr/>
            </a:lvl4pPr>
            <a:lvl5pPr algn="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22544882"/>
      </p:ext>
    </p:extLst>
  </p:cSld>
  <p:clrMapOvr>
    <a:masterClrMapping/>
  </p:clrMapOvr>
  <p:extLst>
    <p:ext uri="{DCECCB84-F9BA-43D5-87BE-67443E8EF086}">
      <p15:sldGuideLst xmlns:p15="http://schemas.microsoft.com/office/powerpoint/2012/main">
        <p15:guide id="1" pos="347"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6 Thumbnai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5AB1AD-015C-4AD0-8BAF-99553291E5E1}"/>
              </a:ext>
            </a:extLst>
          </p:cNvPr>
          <p:cNvSpPr>
            <a:spLocks noGrp="1"/>
          </p:cNvSpPr>
          <p:nvPr>
            <p:ph type="title"/>
          </p:nvPr>
        </p:nvSpPr>
        <p:spPr>
          <a:xfrm>
            <a:off x="2392610" y="365128"/>
            <a:ext cx="9319964" cy="664777"/>
          </a:xfrm>
        </p:spPr>
        <p:txBody>
          <a:bodyPr/>
          <a:lstStyle>
            <a:lvl1pPr>
              <a:defRPr sz="3801">
                <a:solidFill>
                  <a:srgbClr val="D14900"/>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xmlns="" id="{BEA8866B-1A84-4F71-9BDC-44A7E47017C5}"/>
              </a:ext>
            </a:extLst>
          </p:cNvPr>
          <p:cNvSpPr>
            <a:spLocks noGrp="1"/>
          </p:cNvSpPr>
          <p:nvPr>
            <p:ph type="dt" sz="half" idx="10"/>
          </p:nvPr>
        </p:nvSpPr>
        <p:spPr/>
        <p:txBody>
          <a:bodyPr/>
          <a:lstStyle/>
          <a:p>
            <a:fld id="{6C0F7EAD-59EA-4283-9728-6EFAAA15FAB4}" type="datetime1">
              <a:rPr lang="en-GB" smtClean="0"/>
              <a:t>25/04/2023</a:t>
            </a:fld>
            <a:endParaRPr lang="en-GB"/>
          </a:p>
        </p:txBody>
      </p:sp>
      <p:sp>
        <p:nvSpPr>
          <p:cNvPr id="5" name="Footer Placeholder 4">
            <a:extLst>
              <a:ext uri="{FF2B5EF4-FFF2-40B4-BE49-F238E27FC236}">
                <a16:creationId xmlns:a16="http://schemas.microsoft.com/office/drawing/2014/main" xmlns="" id="{00F9C5CE-9037-42D5-9635-681C26E69E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1EF1C18D-55AD-4E23-BDC4-F9769B74CF0D}"/>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28" name="Picture Placeholder 17">
            <a:extLst>
              <a:ext uri="{FF2B5EF4-FFF2-40B4-BE49-F238E27FC236}">
                <a16:creationId xmlns:a16="http://schemas.microsoft.com/office/drawing/2014/main" xmlns="" id="{9C282841-90CB-4A90-A0BE-1F1864A2E1E7}"/>
              </a:ext>
            </a:extLst>
          </p:cNvPr>
          <p:cNvSpPr>
            <a:spLocks noGrp="1"/>
          </p:cNvSpPr>
          <p:nvPr>
            <p:ph type="pic" sz="quarter" idx="13"/>
          </p:nvPr>
        </p:nvSpPr>
        <p:spPr>
          <a:xfrm>
            <a:off x="2392611" y="1991368"/>
            <a:ext cx="714167" cy="714960"/>
          </a:xfrm>
          <a:prstGeom prst="ellipse">
            <a:avLst/>
          </a:prstGeom>
        </p:spPr>
        <p:txBody>
          <a:bodyPr/>
          <a:lstStyle/>
          <a:p>
            <a:endParaRPr lang="en-GB"/>
          </a:p>
        </p:txBody>
      </p:sp>
      <p:sp>
        <p:nvSpPr>
          <p:cNvPr id="31" name="Text Placeholder 20">
            <a:extLst>
              <a:ext uri="{FF2B5EF4-FFF2-40B4-BE49-F238E27FC236}">
                <a16:creationId xmlns:a16="http://schemas.microsoft.com/office/drawing/2014/main" xmlns="" id="{CD3799A7-9465-4B9D-BBF7-1259DE15079D}"/>
              </a:ext>
            </a:extLst>
          </p:cNvPr>
          <p:cNvSpPr>
            <a:spLocks noGrp="1"/>
          </p:cNvSpPr>
          <p:nvPr>
            <p:ph type="body" sz="quarter" idx="14"/>
          </p:nvPr>
        </p:nvSpPr>
        <p:spPr>
          <a:xfrm>
            <a:off x="3299233" y="1916027"/>
            <a:ext cx="3492000" cy="1276834"/>
          </a:xfrm>
        </p:spPr>
        <p:txBody>
          <a:bodyPr lIns="0" tIns="0" rIns="0" bIns="0"/>
          <a:lstStyle>
            <a:lvl1pPr algn="l">
              <a:spcBef>
                <a:spcPts val="0"/>
              </a:spcBef>
              <a:spcAft>
                <a:spcPts val="601"/>
              </a:spcAft>
              <a:defRPr sz="1801">
                <a:solidFill>
                  <a:srgbClr val="D14900"/>
                </a:solidFill>
              </a:defRPr>
            </a:lvl1pPr>
            <a:lvl2pPr algn="l">
              <a:spcBef>
                <a:spcPts val="0"/>
              </a:spcBef>
              <a:defRPr sz="1500">
                <a:solidFill>
                  <a:schemeClr val="tx1"/>
                </a:solidFill>
              </a:defRPr>
            </a:lvl2pPr>
            <a:lvl3pPr marL="0" indent="0" algn="ctr">
              <a:spcBef>
                <a:spcPts val="0"/>
              </a:spcBef>
              <a:buNone/>
              <a:defRPr/>
            </a:lvl3pPr>
            <a:lvl4pPr algn="ctr">
              <a:spcBef>
                <a:spcPts val="0"/>
              </a:spcBef>
              <a:defRPr/>
            </a:lvl4pPr>
            <a:lvl5pPr algn="ctr">
              <a:defRPr/>
            </a:lvl5pPr>
          </a:lstStyle>
          <a:p>
            <a:pPr lvl="0"/>
            <a:r>
              <a:rPr lang="en-US"/>
              <a:t>Click to edit</a:t>
            </a:r>
          </a:p>
          <a:p>
            <a:pPr lvl="1"/>
            <a:r>
              <a:rPr lang="en-US"/>
              <a:t>Second level</a:t>
            </a:r>
          </a:p>
        </p:txBody>
      </p:sp>
      <p:sp>
        <p:nvSpPr>
          <p:cNvPr id="54" name="Picture Placeholder 17">
            <a:extLst>
              <a:ext uri="{FF2B5EF4-FFF2-40B4-BE49-F238E27FC236}">
                <a16:creationId xmlns:a16="http://schemas.microsoft.com/office/drawing/2014/main" xmlns="" id="{2B5C093E-FCA8-419A-AD1C-4BBE25EEF843}"/>
              </a:ext>
            </a:extLst>
          </p:cNvPr>
          <p:cNvSpPr>
            <a:spLocks noGrp="1"/>
          </p:cNvSpPr>
          <p:nvPr>
            <p:ph type="pic" sz="quarter" idx="18"/>
          </p:nvPr>
        </p:nvSpPr>
        <p:spPr>
          <a:xfrm>
            <a:off x="7313952" y="1991368"/>
            <a:ext cx="714167" cy="714960"/>
          </a:xfrm>
          <a:prstGeom prst="ellipse">
            <a:avLst/>
          </a:prstGeom>
        </p:spPr>
        <p:txBody>
          <a:bodyPr/>
          <a:lstStyle/>
          <a:p>
            <a:endParaRPr lang="en-GB"/>
          </a:p>
        </p:txBody>
      </p:sp>
      <p:sp>
        <p:nvSpPr>
          <p:cNvPr id="55" name="Text Placeholder 20">
            <a:extLst>
              <a:ext uri="{FF2B5EF4-FFF2-40B4-BE49-F238E27FC236}">
                <a16:creationId xmlns:a16="http://schemas.microsoft.com/office/drawing/2014/main" xmlns="" id="{2E3F101D-CF81-486B-B9FD-4B83CCB8E1E8}"/>
              </a:ext>
            </a:extLst>
          </p:cNvPr>
          <p:cNvSpPr>
            <a:spLocks noGrp="1"/>
          </p:cNvSpPr>
          <p:nvPr>
            <p:ph type="body" sz="quarter" idx="19"/>
          </p:nvPr>
        </p:nvSpPr>
        <p:spPr>
          <a:xfrm>
            <a:off x="8220574" y="1916027"/>
            <a:ext cx="3492000" cy="1276834"/>
          </a:xfrm>
        </p:spPr>
        <p:txBody>
          <a:bodyPr lIns="0" tIns="0" rIns="0" bIns="0"/>
          <a:lstStyle>
            <a:lvl1pPr algn="l">
              <a:spcBef>
                <a:spcPts val="0"/>
              </a:spcBef>
              <a:spcAft>
                <a:spcPts val="601"/>
              </a:spcAft>
              <a:defRPr sz="1801">
                <a:solidFill>
                  <a:srgbClr val="D14900"/>
                </a:solidFill>
              </a:defRPr>
            </a:lvl1pPr>
            <a:lvl2pPr algn="l">
              <a:spcBef>
                <a:spcPts val="0"/>
              </a:spcBef>
              <a:defRPr sz="1500">
                <a:solidFill>
                  <a:schemeClr val="tx1"/>
                </a:solidFill>
              </a:defRPr>
            </a:lvl2pPr>
            <a:lvl3pPr marL="0" indent="0" algn="ctr">
              <a:spcBef>
                <a:spcPts val="0"/>
              </a:spcBef>
              <a:buNone/>
              <a:defRPr/>
            </a:lvl3pPr>
            <a:lvl4pPr algn="ctr">
              <a:spcBef>
                <a:spcPts val="0"/>
              </a:spcBef>
              <a:defRPr/>
            </a:lvl4pPr>
            <a:lvl5pPr algn="ctr">
              <a:defRPr/>
            </a:lvl5pPr>
          </a:lstStyle>
          <a:p>
            <a:pPr lvl="0"/>
            <a:r>
              <a:rPr lang="en-US"/>
              <a:t>Click to edit</a:t>
            </a:r>
          </a:p>
          <a:p>
            <a:pPr lvl="1"/>
            <a:r>
              <a:rPr lang="en-US"/>
              <a:t>Second level</a:t>
            </a:r>
          </a:p>
        </p:txBody>
      </p:sp>
      <p:sp>
        <p:nvSpPr>
          <p:cNvPr id="57" name="Text Placeholder 20">
            <a:extLst>
              <a:ext uri="{FF2B5EF4-FFF2-40B4-BE49-F238E27FC236}">
                <a16:creationId xmlns:a16="http://schemas.microsoft.com/office/drawing/2014/main" xmlns="" id="{1CEBB1E0-0CA7-4A16-8EF1-E0BAB15826AB}"/>
              </a:ext>
            </a:extLst>
          </p:cNvPr>
          <p:cNvSpPr>
            <a:spLocks noGrp="1"/>
          </p:cNvSpPr>
          <p:nvPr>
            <p:ph type="body" sz="quarter" idx="21"/>
          </p:nvPr>
        </p:nvSpPr>
        <p:spPr>
          <a:xfrm>
            <a:off x="3299233" y="3297495"/>
            <a:ext cx="3492000" cy="1276834"/>
          </a:xfrm>
        </p:spPr>
        <p:txBody>
          <a:bodyPr lIns="0" tIns="0" rIns="0" bIns="0"/>
          <a:lstStyle>
            <a:lvl1pPr algn="l">
              <a:spcBef>
                <a:spcPts val="0"/>
              </a:spcBef>
              <a:spcAft>
                <a:spcPts val="601"/>
              </a:spcAft>
              <a:defRPr sz="1801">
                <a:solidFill>
                  <a:srgbClr val="D14900"/>
                </a:solidFill>
              </a:defRPr>
            </a:lvl1pPr>
            <a:lvl2pPr algn="l">
              <a:spcBef>
                <a:spcPts val="0"/>
              </a:spcBef>
              <a:defRPr sz="1500">
                <a:solidFill>
                  <a:schemeClr val="tx1"/>
                </a:solidFill>
              </a:defRPr>
            </a:lvl2pPr>
            <a:lvl3pPr marL="0" indent="0" algn="ctr">
              <a:spcBef>
                <a:spcPts val="0"/>
              </a:spcBef>
              <a:buNone/>
              <a:defRPr/>
            </a:lvl3pPr>
            <a:lvl4pPr algn="ctr">
              <a:spcBef>
                <a:spcPts val="0"/>
              </a:spcBef>
              <a:defRPr/>
            </a:lvl4pPr>
            <a:lvl5pPr algn="ctr">
              <a:defRPr/>
            </a:lvl5pPr>
          </a:lstStyle>
          <a:p>
            <a:pPr lvl="0"/>
            <a:r>
              <a:rPr lang="en-US"/>
              <a:t>Click to edit</a:t>
            </a:r>
          </a:p>
          <a:p>
            <a:pPr lvl="1"/>
            <a:r>
              <a:rPr lang="en-US"/>
              <a:t>Second level</a:t>
            </a:r>
          </a:p>
        </p:txBody>
      </p:sp>
      <p:sp>
        <p:nvSpPr>
          <p:cNvPr id="58" name="Picture Placeholder 17">
            <a:extLst>
              <a:ext uri="{FF2B5EF4-FFF2-40B4-BE49-F238E27FC236}">
                <a16:creationId xmlns:a16="http://schemas.microsoft.com/office/drawing/2014/main" xmlns="" id="{95661046-71E8-43DE-B567-4BF87B065622}"/>
              </a:ext>
            </a:extLst>
          </p:cNvPr>
          <p:cNvSpPr>
            <a:spLocks noGrp="1"/>
          </p:cNvSpPr>
          <p:nvPr>
            <p:ph type="pic" sz="quarter" idx="20"/>
          </p:nvPr>
        </p:nvSpPr>
        <p:spPr>
          <a:xfrm>
            <a:off x="2392611" y="3372836"/>
            <a:ext cx="714167" cy="714960"/>
          </a:xfrm>
          <a:prstGeom prst="ellipse">
            <a:avLst/>
          </a:prstGeom>
        </p:spPr>
        <p:txBody>
          <a:bodyPr/>
          <a:lstStyle/>
          <a:p>
            <a:endParaRPr lang="en-GB"/>
          </a:p>
        </p:txBody>
      </p:sp>
      <p:sp>
        <p:nvSpPr>
          <p:cNvPr id="59" name="Text Placeholder 20">
            <a:extLst>
              <a:ext uri="{FF2B5EF4-FFF2-40B4-BE49-F238E27FC236}">
                <a16:creationId xmlns:a16="http://schemas.microsoft.com/office/drawing/2014/main" xmlns="" id="{E18436B3-3194-46C7-9CDD-31F97CF094C9}"/>
              </a:ext>
            </a:extLst>
          </p:cNvPr>
          <p:cNvSpPr>
            <a:spLocks noGrp="1"/>
          </p:cNvSpPr>
          <p:nvPr>
            <p:ph type="body" sz="quarter" idx="22"/>
          </p:nvPr>
        </p:nvSpPr>
        <p:spPr>
          <a:xfrm>
            <a:off x="3299233" y="4696965"/>
            <a:ext cx="3492000" cy="1276834"/>
          </a:xfrm>
        </p:spPr>
        <p:txBody>
          <a:bodyPr lIns="0" tIns="0" rIns="0" bIns="0"/>
          <a:lstStyle>
            <a:lvl1pPr algn="l">
              <a:spcBef>
                <a:spcPts val="0"/>
              </a:spcBef>
              <a:spcAft>
                <a:spcPts val="601"/>
              </a:spcAft>
              <a:defRPr sz="1801">
                <a:solidFill>
                  <a:srgbClr val="D14900"/>
                </a:solidFill>
              </a:defRPr>
            </a:lvl1pPr>
            <a:lvl2pPr algn="l">
              <a:spcBef>
                <a:spcPts val="0"/>
              </a:spcBef>
              <a:defRPr sz="1500">
                <a:solidFill>
                  <a:schemeClr val="tx1"/>
                </a:solidFill>
              </a:defRPr>
            </a:lvl2pPr>
            <a:lvl3pPr marL="0" indent="0" algn="ctr">
              <a:spcBef>
                <a:spcPts val="0"/>
              </a:spcBef>
              <a:buNone/>
              <a:defRPr/>
            </a:lvl3pPr>
            <a:lvl4pPr algn="ctr">
              <a:spcBef>
                <a:spcPts val="0"/>
              </a:spcBef>
              <a:defRPr/>
            </a:lvl4pPr>
            <a:lvl5pPr algn="ctr">
              <a:defRPr/>
            </a:lvl5pPr>
          </a:lstStyle>
          <a:p>
            <a:pPr lvl="0"/>
            <a:r>
              <a:rPr lang="en-US"/>
              <a:t>Click to edit</a:t>
            </a:r>
          </a:p>
          <a:p>
            <a:pPr lvl="1"/>
            <a:r>
              <a:rPr lang="en-US"/>
              <a:t>Second level</a:t>
            </a:r>
          </a:p>
        </p:txBody>
      </p:sp>
      <p:sp>
        <p:nvSpPr>
          <p:cNvPr id="61" name="Picture Placeholder 17">
            <a:extLst>
              <a:ext uri="{FF2B5EF4-FFF2-40B4-BE49-F238E27FC236}">
                <a16:creationId xmlns:a16="http://schemas.microsoft.com/office/drawing/2014/main" xmlns="" id="{E76F2F70-3CB2-4495-8252-35C37CAC7CA0}"/>
              </a:ext>
            </a:extLst>
          </p:cNvPr>
          <p:cNvSpPr>
            <a:spLocks noGrp="1"/>
          </p:cNvSpPr>
          <p:nvPr>
            <p:ph type="pic" sz="quarter" idx="23"/>
          </p:nvPr>
        </p:nvSpPr>
        <p:spPr>
          <a:xfrm>
            <a:off x="2392611" y="4772306"/>
            <a:ext cx="714167" cy="714960"/>
          </a:xfrm>
          <a:prstGeom prst="ellipse">
            <a:avLst/>
          </a:prstGeom>
        </p:spPr>
        <p:txBody>
          <a:bodyPr/>
          <a:lstStyle/>
          <a:p>
            <a:endParaRPr lang="en-GB"/>
          </a:p>
        </p:txBody>
      </p:sp>
      <p:sp>
        <p:nvSpPr>
          <p:cNvPr id="62" name="Text Placeholder 20">
            <a:extLst>
              <a:ext uri="{FF2B5EF4-FFF2-40B4-BE49-F238E27FC236}">
                <a16:creationId xmlns:a16="http://schemas.microsoft.com/office/drawing/2014/main" xmlns="" id="{A8412FC1-9D04-4640-8C9B-8D8F4F315C55}"/>
              </a:ext>
            </a:extLst>
          </p:cNvPr>
          <p:cNvSpPr>
            <a:spLocks noGrp="1"/>
          </p:cNvSpPr>
          <p:nvPr>
            <p:ph type="body" sz="quarter" idx="24"/>
          </p:nvPr>
        </p:nvSpPr>
        <p:spPr>
          <a:xfrm>
            <a:off x="8220574" y="3297495"/>
            <a:ext cx="3492000" cy="1276834"/>
          </a:xfrm>
        </p:spPr>
        <p:txBody>
          <a:bodyPr lIns="0" tIns="0" rIns="0" bIns="0"/>
          <a:lstStyle>
            <a:lvl1pPr algn="l">
              <a:spcBef>
                <a:spcPts val="0"/>
              </a:spcBef>
              <a:spcAft>
                <a:spcPts val="601"/>
              </a:spcAft>
              <a:defRPr sz="1801">
                <a:solidFill>
                  <a:srgbClr val="D14900"/>
                </a:solidFill>
              </a:defRPr>
            </a:lvl1pPr>
            <a:lvl2pPr algn="l">
              <a:spcBef>
                <a:spcPts val="0"/>
              </a:spcBef>
              <a:defRPr sz="1500">
                <a:solidFill>
                  <a:schemeClr val="tx1"/>
                </a:solidFill>
              </a:defRPr>
            </a:lvl2pPr>
            <a:lvl3pPr marL="0" indent="0" algn="ctr">
              <a:spcBef>
                <a:spcPts val="0"/>
              </a:spcBef>
              <a:buNone/>
              <a:defRPr/>
            </a:lvl3pPr>
            <a:lvl4pPr algn="ctr">
              <a:spcBef>
                <a:spcPts val="0"/>
              </a:spcBef>
              <a:defRPr/>
            </a:lvl4pPr>
            <a:lvl5pPr algn="ctr">
              <a:defRPr/>
            </a:lvl5pPr>
          </a:lstStyle>
          <a:p>
            <a:pPr lvl="0"/>
            <a:r>
              <a:rPr lang="en-US"/>
              <a:t>Click to edit</a:t>
            </a:r>
          </a:p>
          <a:p>
            <a:pPr lvl="1"/>
            <a:r>
              <a:rPr lang="en-US"/>
              <a:t>Second level</a:t>
            </a:r>
          </a:p>
        </p:txBody>
      </p:sp>
      <p:sp>
        <p:nvSpPr>
          <p:cNvPr id="63" name="Picture Placeholder 17">
            <a:extLst>
              <a:ext uri="{FF2B5EF4-FFF2-40B4-BE49-F238E27FC236}">
                <a16:creationId xmlns:a16="http://schemas.microsoft.com/office/drawing/2014/main" xmlns="" id="{88EA6203-F19B-4E99-B150-08816DF95566}"/>
              </a:ext>
            </a:extLst>
          </p:cNvPr>
          <p:cNvSpPr>
            <a:spLocks noGrp="1"/>
          </p:cNvSpPr>
          <p:nvPr>
            <p:ph type="pic" sz="quarter" idx="25"/>
          </p:nvPr>
        </p:nvSpPr>
        <p:spPr>
          <a:xfrm>
            <a:off x="7313952" y="3372836"/>
            <a:ext cx="714167" cy="714960"/>
          </a:xfrm>
          <a:prstGeom prst="ellipse">
            <a:avLst/>
          </a:prstGeom>
        </p:spPr>
        <p:txBody>
          <a:bodyPr/>
          <a:lstStyle/>
          <a:p>
            <a:endParaRPr lang="en-GB"/>
          </a:p>
        </p:txBody>
      </p:sp>
      <p:sp>
        <p:nvSpPr>
          <p:cNvPr id="64" name="Text Placeholder 20">
            <a:extLst>
              <a:ext uri="{FF2B5EF4-FFF2-40B4-BE49-F238E27FC236}">
                <a16:creationId xmlns:a16="http://schemas.microsoft.com/office/drawing/2014/main" xmlns="" id="{A6F1CF43-894A-435A-A8D3-52F1CF199B42}"/>
              </a:ext>
            </a:extLst>
          </p:cNvPr>
          <p:cNvSpPr>
            <a:spLocks noGrp="1"/>
          </p:cNvSpPr>
          <p:nvPr>
            <p:ph type="body" sz="quarter" idx="26"/>
          </p:nvPr>
        </p:nvSpPr>
        <p:spPr>
          <a:xfrm>
            <a:off x="8220574" y="4696965"/>
            <a:ext cx="3492000" cy="1276834"/>
          </a:xfrm>
        </p:spPr>
        <p:txBody>
          <a:bodyPr lIns="0" tIns="0" rIns="0" bIns="0"/>
          <a:lstStyle>
            <a:lvl1pPr algn="l">
              <a:spcBef>
                <a:spcPts val="0"/>
              </a:spcBef>
              <a:spcAft>
                <a:spcPts val="601"/>
              </a:spcAft>
              <a:defRPr sz="1801">
                <a:solidFill>
                  <a:srgbClr val="D14900"/>
                </a:solidFill>
              </a:defRPr>
            </a:lvl1pPr>
            <a:lvl2pPr algn="l">
              <a:spcBef>
                <a:spcPts val="0"/>
              </a:spcBef>
              <a:defRPr sz="1500">
                <a:solidFill>
                  <a:schemeClr val="tx1"/>
                </a:solidFill>
              </a:defRPr>
            </a:lvl2pPr>
            <a:lvl3pPr marL="0" indent="0" algn="ctr">
              <a:spcBef>
                <a:spcPts val="0"/>
              </a:spcBef>
              <a:buNone/>
              <a:defRPr/>
            </a:lvl3pPr>
            <a:lvl4pPr algn="ctr">
              <a:spcBef>
                <a:spcPts val="0"/>
              </a:spcBef>
              <a:defRPr/>
            </a:lvl4pPr>
            <a:lvl5pPr algn="ctr">
              <a:defRPr/>
            </a:lvl5pPr>
          </a:lstStyle>
          <a:p>
            <a:pPr lvl="0"/>
            <a:r>
              <a:rPr lang="en-US"/>
              <a:t>Click to edit</a:t>
            </a:r>
          </a:p>
          <a:p>
            <a:pPr lvl="1"/>
            <a:r>
              <a:rPr lang="en-US"/>
              <a:t>Second level</a:t>
            </a:r>
          </a:p>
        </p:txBody>
      </p:sp>
      <p:sp>
        <p:nvSpPr>
          <p:cNvPr id="65" name="Picture Placeholder 17">
            <a:extLst>
              <a:ext uri="{FF2B5EF4-FFF2-40B4-BE49-F238E27FC236}">
                <a16:creationId xmlns:a16="http://schemas.microsoft.com/office/drawing/2014/main" xmlns="" id="{C13FB9E5-395A-4997-8492-7F385FA409FF}"/>
              </a:ext>
            </a:extLst>
          </p:cNvPr>
          <p:cNvSpPr>
            <a:spLocks noGrp="1"/>
          </p:cNvSpPr>
          <p:nvPr>
            <p:ph type="pic" sz="quarter" idx="27"/>
          </p:nvPr>
        </p:nvSpPr>
        <p:spPr>
          <a:xfrm>
            <a:off x="7313952" y="4772306"/>
            <a:ext cx="714167" cy="714960"/>
          </a:xfrm>
          <a:prstGeom prst="ellipse">
            <a:avLst/>
          </a:prstGeom>
        </p:spPr>
        <p:txBody>
          <a:bodyPr/>
          <a:lstStyle/>
          <a:p>
            <a:endParaRPr lang="en-GB"/>
          </a:p>
        </p:txBody>
      </p:sp>
      <p:sp>
        <p:nvSpPr>
          <p:cNvPr id="66" name="Object 2">
            <a:extLst>
              <a:ext uri="{FF2B5EF4-FFF2-40B4-BE49-F238E27FC236}">
                <a16:creationId xmlns:a16="http://schemas.microsoft.com/office/drawing/2014/main" xmlns="" id="{EFED2DE9-66CE-420B-A062-725536AEA8CB}"/>
              </a:ext>
            </a:extLst>
          </p:cNvPr>
          <p:cNvSpPr/>
          <p:nvPr userDrawn="1"/>
        </p:nvSpPr>
        <p:spPr>
          <a:xfrm>
            <a:off x="0" y="0"/>
            <a:ext cx="1922862" cy="6865808"/>
          </a:xfrm>
          <a:prstGeom prst="rect">
            <a:avLst/>
          </a:prstGeom>
          <a:solidFill>
            <a:srgbClr val="D14900"/>
          </a:solidFill>
        </p:spPr>
      </p:sp>
    </p:spTree>
    <p:extLst>
      <p:ext uri="{BB962C8B-B14F-4D97-AF65-F5344CB8AC3E}">
        <p14:creationId xmlns:p14="http://schemas.microsoft.com/office/powerpoint/2010/main" val="1407103432"/>
      </p:ext>
    </p:extLst>
  </p:cSld>
  <p:clrMapOvr>
    <a:masterClrMapping/>
  </p:clrMapOvr>
  <p:extLst>
    <p:ext uri="{DCECCB84-F9BA-43D5-87BE-67443E8EF086}">
      <p15:sldGuideLst xmlns:p15="http://schemas.microsoft.com/office/powerpoint/2012/main">
        <p15:guide id="1" pos="347"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DC188A-8987-4767-8A67-593853F7903A}"/>
              </a:ext>
            </a:extLst>
          </p:cNvPr>
          <p:cNvSpPr>
            <a:spLocks noGrp="1"/>
          </p:cNvSpPr>
          <p:nvPr>
            <p:ph type="title"/>
          </p:nvPr>
        </p:nvSpPr>
        <p:spPr>
          <a:xfrm>
            <a:off x="550864" y="1657305"/>
            <a:ext cx="11161711" cy="2419500"/>
          </a:xfrm>
        </p:spPr>
        <p:txBody>
          <a:bodyPr anchor="b"/>
          <a:lstStyle>
            <a:lvl1pPr>
              <a:lnSpc>
                <a:spcPct val="100000"/>
              </a:lnSpc>
              <a:spcAft>
                <a:spcPts val="1200"/>
              </a:spcAft>
              <a:defRPr sz="44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7DD84545-A2E7-41DB-811D-628FC047DBE8}"/>
              </a:ext>
            </a:extLst>
          </p:cNvPr>
          <p:cNvSpPr>
            <a:spLocks noGrp="1"/>
          </p:cNvSpPr>
          <p:nvPr>
            <p:ph type="body" idx="1"/>
          </p:nvPr>
        </p:nvSpPr>
        <p:spPr>
          <a:xfrm>
            <a:off x="550863" y="4264892"/>
            <a:ext cx="11161711" cy="1500187"/>
          </a:xfrm>
        </p:spPr>
        <p:txBody>
          <a:bodyPr/>
          <a:lstStyle>
            <a:lvl1pPr marL="0" indent="0">
              <a:buNone/>
              <a:defRPr sz="2400">
                <a:solidFill>
                  <a:schemeClr val="tx1">
                    <a:tint val="75000"/>
                  </a:schemeClr>
                </a:solidFill>
              </a:defRPr>
            </a:lvl1pPr>
            <a:lvl2pPr marL="457211" indent="0">
              <a:buNone/>
              <a:defRPr sz="2000">
                <a:solidFill>
                  <a:schemeClr val="tx1">
                    <a:tint val="75000"/>
                  </a:schemeClr>
                </a:solidFill>
              </a:defRPr>
            </a:lvl2pPr>
            <a:lvl3pPr marL="914423" indent="0">
              <a:buNone/>
              <a:defRPr sz="1801">
                <a:solidFill>
                  <a:schemeClr val="tx1">
                    <a:tint val="75000"/>
                  </a:schemeClr>
                </a:solidFill>
              </a:defRPr>
            </a:lvl3pPr>
            <a:lvl4pPr marL="1371634"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9" indent="0">
              <a:buNone/>
              <a:defRPr sz="1600">
                <a:solidFill>
                  <a:schemeClr val="tx1">
                    <a:tint val="75000"/>
                  </a:schemeClr>
                </a:solidFill>
              </a:defRPr>
            </a:lvl7pPr>
            <a:lvl8pPr marL="3200480" indent="0">
              <a:buNone/>
              <a:defRPr sz="1600">
                <a:solidFill>
                  <a:schemeClr val="tx1">
                    <a:tint val="75000"/>
                  </a:schemeClr>
                </a:solidFill>
              </a:defRPr>
            </a:lvl8pPr>
            <a:lvl9pPr marL="3657691"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72801F2-E7BF-407F-8169-98A5A79C5122}"/>
              </a:ext>
            </a:extLst>
          </p:cNvPr>
          <p:cNvSpPr>
            <a:spLocks noGrp="1"/>
          </p:cNvSpPr>
          <p:nvPr>
            <p:ph type="dt" sz="half" idx="10"/>
          </p:nvPr>
        </p:nvSpPr>
        <p:spPr/>
        <p:txBody>
          <a:bodyPr/>
          <a:lstStyle/>
          <a:p>
            <a:fld id="{18647085-876F-408A-84D4-922B4B2595D1}" type="datetime1">
              <a:rPr lang="en-GB" smtClean="0"/>
              <a:t>25/04/2023</a:t>
            </a:fld>
            <a:endParaRPr lang="en-GB"/>
          </a:p>
        </p:txBody>
      </p:sp>
      <p:sp>
        <p:nvSpPr>
          <p:cNvPr id="5" name="Footer Placeholder 4">
            <a:extLst>
              <a:ext uri="{FF2B5EF4-FFF2-40B4-BE49-F238E27FC236}">
                <a16:creationId xmlns:a16="http://schemas.microsoft.com/office/drawing/2014/main" xmlns="" id="{403A9C82-84A0-4DC6-8392-DCCC332B44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3EC9A93E-B9F2-4AEC-9B62-F82DC38C76B4}"/>
              </a:ext>
            </a:extLst>
          </p:cNvPr>
          <p:cNvSpPr>
            <a:spLocks noGrp="1"/>
          </p:cNvSpPr>
          <p:nvPr>
            <p:ph type="sldNum" sz="quarter" idx="12"/>
          </p:nvPr>
        </p:nvSpPr>
        <p:spPr/>
        <p:txBody>
          <a:bodyPr/>
          <a:lstStyle/>
          <a:p>
            <a:fld id="{21928805-9B22-4A97-8ACC-1BE079EC0B26}" type="slidenum">
              <a:rPr lang="en-GB" smtClean="0"/>
              <a:t>‹#›</a:t>
            </a:fld>
            <a:endParaRPr lang="en-GB"/>
          </a:p>
        </p:txBody>
      </p:sp>
    </p:spTree>
    <p:extLst>
      <p:ext uri="{BB962C8B-B14F-4D97-AF65-F5344CB8AC3E}">
        <p14:creationId xmlns:p14="http://schemas.microsoft.com/office/powerpoint/2010/main" val="19187425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estion or Statem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DC188A-8987-4767-8A67-593853F7903A}"/>
              </a:ext>
            </a:extLst>
          </p:cNvPr>
          <p:cNvSpPr>
            <a:spLocks noGrp="1"/>
          </p:cNvSpPr>
          <p:nvPr>
            <p:ph type="title"/>
          </p:nvPr>
        </p:nvSpPr>
        <p:spPr>
          <a:xfrm>
            <a:off x="550864" y="2540000"/>
            <a:ext cx="11161711" cy="1696720"/>
          </a:xfrm>
        </p:spPr>
        <p:txBody>
          <a:bodyPr anchor="ctr"/>
          <a:lstStyle>
            <a:lvl1pPr>
              <a:defRPr sz="4800">
                <a:solidFill>
                  <a:srgbClr val="D14900"/>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xmlns="" id="{B72801F2-E7BF-407F-8169-98A5A79C5122}"/>
              </a:ext>
            </a:extLst>
          </p:cNvPr>
          <p:cNvSpPr>
            <a:spLocks noGrp="1"/>
          </p:cNvSpPr>
          <p:nvPr>
            <p:ph type="dt" sz="half" idx="10"/>
          </p:nvPr>
        </p:nvSpPr>
        <p:spPr/>
        <p:txBody>
          <a:bodyPr/>
          <a:lstStyle/>
          <a:p>
            <a:fld id="{E25F9B68-BFAC-4662-A28E-30296641E83D}" type="datetime1">
              <a:rPr lang="en-GB" smtClean="0"/>
              <a:t>25/04/2023</a:t>
            </a:fld>
            <a:endParaRPr lang="en-GB"/>
          </a:p>
        </p:txBody>
      </p:sp>
      <p:sp>
        <p:nvSpPr>
          <p:cNvPr id="5" name="Footer Placeholder 4">
            <a:extLst>
              <a:ext uri="{FF2B5EF4-FFF2-40B4-BE49-F238E27FC236}">
                <a16:creationId xmlns:a16="http://schemas.microsoft.com/office/drawing/2014/main" xmlns="" id="{403A9C82-84A0-4DC6-8392-DCCC332B44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3EC9A93E-B9F2-4AEC-9B62-F82DC38C76B4}"/>
              </a:ext>
            </a:extLst>
          </p:cNvPr>
          <p:cNvSpPr>
            <a:spLocks noGrp="1"/>
          </p:cNvSpPr>
          <p:nvPr>
            <p:ph type="sldNum" sz="quarter" idx="12"/>
          </p:nvPr>
        </p:nvSpPr>
        <p:spPr/>
        <p:txBody>
          <a:bodyPr/>
          <a:lstStyle/>
          <a:p>
            <a:fld id="{21928805-9B22-4A97-8ACC-1BE079EC0B26}" type="slidenum">
              <a:rPr lang="en-GB" smtClean="0"/>
              <a:t>‹#›</a:t>
            </a:fld>
            <a:endParaRPr lang="en-GB"/>
          </a:p>
        </p:txBody>
      </p:sp>
    </p:spTree>
    <p:extLst>
      <p:ext uri="{BB962C8B-B14F-4D97-AF65-F5344CB8AC3E}">
        <p14:creationId xmlns:p14="http://schemas.microsoft.com/office/powerpoint/2010/main" val="1720411660"/>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estion or Statement &amp; Image">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B72801F2-E7BF-407F-8169-98A5A79C5122}"/>
              </a:ext>
            </a:extLst>
          </p:cNvPr>
          <p:cNvSpPr>
            <a:spLocks noGrp="1"/>
          </p:cNvSpPr>
          <p:nvPr>
            <p:ph type="dt" sz="half" idx="10"/>
          </p:nvPr>
        </p:nvSpPr>
        <p:spPr/>
        <p:txBody>
          <a:bodyPr/>
          <a:lstStyle/>
          <a:p>
            <a:fld id="{6B538A68-1255-40CC-A3D2-DC712DE3908E}" type="datetime1">
              <a:rPr lang="en-GB" smtClean="0"/>
              <a:t>25/04/2023</a:t>
            </a:fld>
            <a:endParaRPr lang="en-GB"/>
          </a:p>
        </p:txBody>
      </p:sp>
      <p:sp>
        <p:nvSpPr>
          <p:cNvPr id="5" name="Footer Placeholder 4">
            <a:extLst>
              <a:ext uri="{FF2B5EF4-FFF2-40B4-BE49-F238E27FC236}">
                <a16:creationId xmlns:a16="http://schemas.microsoft.com/office/drawing/2014/main" xmlns="" id="{403A9C82-84A0-4DC6-8392-DCCC332B44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3EC9A93E-B9F2-4AEC-9B62-F82DC38C76B4}"/>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14" name="Picture Placeholder 8">
            <a:extLst>
              <a:ext uri="{FF2B5EF4-FFF2-40B4-BE49-F238E27FC236}">
                <a16:creationId xmlns:a16="http://schemas.microsoft.com/office/drawing/2014/main" xmlns="" id="{EC1ACA16-701F-4F6F-AA25-8E50B8058165}"/>
              </a:ext>
            </a:extLst>
          </p:cNvPr>
          <p:cNvSpPr>
            <a:spLocks noGrp="1"/>
          </p:cNvSpPr>
          <p:nvPr>
            <p:ph type="pic" sz="quarter" idx="13"/>
          </p:nvPr>
        </p:nvSpPr>
        <p:spPr>
          <a:xfrm>
            <a:off x="95250" y="95252"/>
            <a:ext cx="3190053" cy="6665913"/>
          </a:xfrm>
        </p:spPr>
        <p:txBody>
          <a:bodyPr/>
          <a:lstStyle/>
          <a:p>
            <a:endParaRPr lang="en-GB"/>
          </a:p>
        </p:txBody>
      </p:sp>
      <p:sp>
        <p:nvSpPr>
          <p:cNvPr id="19" name="Title 16">
            <a:extLst>
              <a:ext uri="{FF2B5EF4-FFF2-40B4-BE49-F238E27FC236}">
                <a16:creationId xmlns:a16="http://schemas.microsoft.com/office/drawing/2014/main" xmlns="" id="{9751FA3E-2720-49C6-A791-25E37F48B7DF}"/>
              </a:ext>
            </a:extLst>
          </p:cNvPr>
          <p:cNvSpPr>
            <a:spLocks noGrp="1"/>
          </p:cNvSpPr>
          <p:nvPr>
            <p:ph type="title"/>
          </p:nvPr>
        </p:nvSpPr>
        <p:spPr>
          <a:xfrm>
            <a:off x="3541704" y="2215230"/>
            <a:ext cx="8065484" cy="2346260"/>
          </a:xfrm>
        </p:spPr>
        <p:txBody>
          <a:bodyPr/>
          <a:lstStyle>
            <a:lvl1pPr>
              <a:defRPr sz="4800"/>
            </a:lvl1pPr>
          </a:lstStyle>
          <a:p>
            <a:r>
              <a:rPr lang="en-US"/>
              <a:t>Click to edit Master title style</a:t>
            </a:r>
            <a:endParaRPr lang="en-GB"/>
          </a:p>
        </p:txBody>
      </p:sp>
    </p:spTree>
    <p:extLst>
      <p:ext uri="{BB962C8B-B14F-4D97-AF65-F5344CB8AC3E}">
        <p14:creationId xmlns:p14="http://schemas.microsoft.com/office/powerpoint/2010/main" val="3228232361"/>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and Explanation">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B72801F2-E7BF-407F-8169-98A5A79C5122}"/>
              </a:ext>
            </a:extLst>
          </p:cNvPr>
          <p:cNvSpPr>
            <a:spLocks noGrp="1"/>
          </p:cNvSpPr>
          <p:nvPr>
            <p:ph type="dt" sz="half" idx="10"/>
          </p:nvPr>
        </p:nvSpPr>
        <p:spPr/>
        <p:txBody>
          <a:bodyPr/>
          <a:lstStyle/>
          <a:p>
            <a:fld id="{7FA824F1-000D-4FFE-A2F4-FD62F57A7BA6}" type="datetime1">
              <a:rPr lang="en-GB" smtClean="0"/>
              <a:t>25/04/2023</a:t>
            </a:fld>
            <a:endParaRPr lang="en-GB"/>
          </a:p>
        </p:txBody>
      </p:sp>
      <p:sp>
        <p:nvSpPr>
          <p:cNvPr id="5" name="Footer Placeholder 4">
            <a:extLst>
              <a:ext uri="{FF2B5EF4-FFF2-40B4-BE49-F238E27FC236}">
                <a16:creationId xmlns:a16="http://schemas.microsoft.com/office/drawing/2014/main" xmlns="" id="{403A9C82-84A0-4DC6-8392-DCCC332B44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3EC9A93E-B9F2-4AEC-9B62-F82DC38C76B4}"/>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10" name="Picture Placeholder 8">
            <a:extLst>
              <a:ext uri="{FF2B5EF4-FFF2-40B4-BE49-F238E27FC236}">
                <a16:creationId xmlns:a16="http://schemas.microsoft.com/office/drawing/2014/main" xmlns="" id="{6C9313BF-AA79-40E9-ADEF-1D10DD2E5133}"/>
              </a:ext>
            </a:extLst>
          </p:cNvPr>
          <p:cNvSpPr>
            <a:spLocks noGrp="1"/>
          </p:cNvSpPr>
          <p:nvPr>
            <p:ph type="pic" sz="quarter" idx="13"/>
          </p:nvPr>
        </p:nvSpPr>
        <p:spPr>
          <a:xfrm>
            <a:off x="550863" y="525518"/>
            <a:ext cx="11161712" cy="4102805"/>
          </a:xfrm>
        </p:spPr>
        <p:txBody>
          <a:bodyPr/>
          <a:lstStyle/>
          <a:p>
            <a:endParaRPr lang="en-GB"/>
          </a:p>
        </p:txBody>
      </p:sp>
      <p:sp>
        <p:nvSpPr>
          <p:cNvPr id="12" name="Text Placeholder 20">
            <a:extLst>
              <a:ext uri="{FF2B5EF4-FFF2-40B4-BE49-F238E27FC236}">
                <a16:creationId xmlns:a16="http://schemas.microsoft.com/office/drawing/2014/main" xmlns="" id="{03E59BF7-1ED2-44FC-B635-995B4AF147C6}"/>
              </a:ext>
            </a:extLst>
          </p:cNvPr>
          <p:cNvSpPr>
            <a:spLocks noGrp="1"/>
          </p:cNvSpPr>
          <p:nvPr>
            <p:ph type="body" sz="quarter" idx="20"/>
          </p:nvPr>
        </p:nvSpPr>
        <p:spPr>
          <a:xfrm>
            <a:off x="550863" y="4715649"/>
            <a:ext cx="11161712" cy="1779744"/>
          </a:xfrm>
        </p:spPr>
        <p:txBody>
          <a:bodyPr lIns="0" tIns="0" rIns="0" bIns="0"/>
          <a:lstStyle>
            <a:lvl1pPr algn="l">
              <a:spcBef>
                <a:spcPts val="0"/>
              </a:spcBef>
              <a:spcAft>
                <a:spcPts val="601"/>
              </a:spcAft>
              <a:defRPr sz="2601">
                <a:solidFill>
                  <a:srgbClr val="D14900"/>
                </a:solidFill>
              </a:defRPr>
            </a:lvl1pPr>
            <a:lvl2pPr algn="l">
              <a:spcBef>
                <a:spcPts val="0"/>
              </a:spcBef>
              <a:defRPr sz="1600">
                <a:solidFill>
                  <a:srgbClr val="414142"/>
                </a:solidFill>
              </a:defRPr>
            </a:lvl2pPr>
            <a:lvl3pPr marL="179393" indent="-179393" algn="l">
              <a:spcBef>
                <a:spcPts val="0"/>
              </a:spcBef>
              <a:buFont typeface="Arial" panose="020B0604020202020204" pitchFamily="34" charset="0"/>
              <a:buChar char="•"/>
              <a:defRPr sz="1600">
                <a:solidFill>
                  <a:srgbClr val="414142"/>
                </a:solidFill>
              </a:defRPr>
            </a:lvl3pPr>
            <a:lvl4pPr algn="l">
              <a:spcBef>
                <a:spcPts val="0"/>
              </a:spcBef>
              <a:defRPr/>
            </a:lvl4pPr>
            <a:lvl5pPr algn="ctr">
              <a:defRPr/>
            </a:lvl5pPr>
          </a:lstStyle>
          <a:p>
            <a:pPr lvl="0"/>
            <a:r>
              <a:rPr lang="en-US"/>
              <a:t>Click to edit</a:t>
            </a:r>
          </a:p>
          <a:p>
            <a:pPr lvl="1"/>
            <a:r>
              <a:rPr lang="en-US"/>
              <a:t>Second level</a:t>
            </a:r>
          </a:p>
          <a:p>
            <a:pPr lvl="2"/>
            <a:r>
              <a:rPr lang="en-US"/>
              <a:t>Third level</a:t>
            </a:r>
          </a:p>
          <a:p>
            <a:pPr lvl="3"/>
            <a:r>
              <a:rPr lang="en-US"/>
              <a:t>Fourth level</a:t>
            </a:r>
          </a:p>
          <a:p>
            <a:pPr lvl="3"/>
            <a:r>
              <a:rPr lang="en-US"/>
              <a:t>Fifth level</a:t>
            </a:r>
          </a:p>
        </p:txBody>
      </p:sp>
    </p:spTree>
    <p:extLst>
      <p:ext uri="{BB962C8B-B14F-4D97-AF65-F5344CB8AC3E}">
        <p14:creationId xmlns:p14="http://schemas.microsoft.com/office/powerpoint/2010/main" val="726248527"/>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2 Boxes">
    <p:bg>
      <p:bgPr>
        <a:solidFill>
          <a:schemeClr val="accent2"/>
        </a:solidFill>
        <a:effectLst/>
      </p:bgPr>
    </p:bg>
    <p:spTree>
      <p:nvGrpSpPr>
        <p:cNvPr id="1" name=""/>
        <p:cNvGrpSpPr/>
        <p:nvPr/>
      </p:nvGrpSpPr>
      <p:grpSpPr>
        <a:xfrm>
          <a:off x="0" y="0"/>
          <a:ext cx="0" cy="0"/>
          <a:chOff x="0" y="0"/>
          <a:chExt cx="0" cy="0"/>
        </a:xfrm>
      </p:grpSpPr>
      <p:sp>
        <p:nvSpPr>
          <p:cNvPr id="14" name="Object 2">
            <a:extLst>
              <a:ext uri="{FF2B5EF4-FFF2-40B4-BE49-F238E27FC236}">
                <a16:creationId xmlns:a16="http://schemas.microsoft.com/office/drawing/2014/main" xmlns="" id="{6F233085-EE25-429A-A25D-C2D723468F28}"/>
              </a:ext>
            </a:extLst>
          </p:cNvPr>
          <p:cNvSpPr/>
          <p:nvPr userDrawn="1"/>
        </p:nvSpPr>
        <p:spPr>
          <a:xfrm>
            <a:off x="6264187" y="2012020"/>
            <a:ext cx="5448387" cy="3874387"/>
          </a:xfrm>
          <a:prstGeom prst="round2SameRect">
            <a:avLst>
              <a:gd name="adj1" fmla="val 16667"/>
              <a:gd name="adj2" fmla="val 4752"/>
            </a:avLst>
          </a:prstGeom>
          <a:solidFill>
            <a:srgbClr val="FFFFFF"/>
          </a:solidFill>
        </p:spPr>
      </p:sp>
      <p:sp>
        <p:nvSpPr>
          <p:cNvPr id="16" name="Object 2">
            <a:extLst>
              <a:ext uri="{FF2B5EF4-FFF2-40B4-BE49-F238E27FC236}">
                <a16:creationId xmlns:a16="http://schemas.microsoft.com/office/drawing/2014/main" xmlns="" id="{C4E25599-EB0D-4CBC-B8D2-3B8E23453880}"/>
              </a:ext>
            </a:extLst>
          </p:cNvPr>
          <p:cNvSpPr/>
          <p:nvPr userDrawn="1"/>
        </p:nvSpPr>
        <p:spPr>
          <a:xfrm>
            <a:off x="569869" y="2012020"/>
            <a:ext cx="5448387" cy="3874387"/>
          </a:xfrm>
          <a:prstGeom prst="round2SameRect">
            <a:avLst>
              <a:gd name="adj1" fmla="val 16667"/>
              <a:gd name="adj2" fmla="val 4752"/>
            </a:avLst>
          </a:prstGeom>
          <a:solidFill>
            <a:srgbClr val="FFFFFF"/>
          </a:solidFill>
        </p:spPr>
      </p:sp>
      <p:sp>
        <p:nvSpPr>
          <p:cNvPr id="2" name="Title 1">
            <a:extLst>
              <a:ext uri="{FF2B5EF4-FFF2-40B4-BE49-F238E27FC236}">
                <a16:creationId xmlns:a16="http://schemas.microsoft.com/office/drawing/2014/main" xmlns="" id="{F9DC188A-8987-4767-8A67-593853F7903A}"/>
              </a:ext>
            </a:extLst>
          </p:cNvPr>
          <p:cNvSpPr>
            <a:spLocks noGrp="1"/>
          </p:cNvSpPr>
          <p:nvPr>
            <p:ph type="title"/>
          </p:nvPr>
        </p:nvSpPr>
        <p:spPr>
          <a:xfrm>
            <a:off x="550864" y="317500"/>
            <a:ext cx="11161710" cy="749918"/>
          </a:xfrm>
        </p:spPr>
        <p:txBody>
          <a:bodyPr anchor="ctr"/>
          <a:lstStyle>
            <a:lvl1pPr>
              <a:defRPr sz="3801">
                <a:solidFill>
                  <a:schemeClr val="bg1"/>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xmlns="" id="{B72801F2-E7BF-407F-8169-98A5A79C5122}"/>
              </a:ext>
            </a:extLst>
          </p:cNvPr>
          <p:cNvSpPr>
            <a:spLocks noGrp="1"/>
          </p:cNvSpPr>
          <p:nvPr>
            <p:ph type="dt" sz="half" idx="10"/>
          </p:nvPr>
        </p:nvSpPr>
        <p:spPr/>
        <p:txBody>
          <a:bodyPr/>
          <a:lstStyle/>
          <a:p>
            <a:fld id="{10FE92C7-BFA9-4459-83E3-55367F628548}" type="datetime1">
              <a:rPr lang="en-GB" smtClean="0"/>
              <a:t>25/04/2023</a:t>
            </a:fld>
            <a:endParaRPr lang="en-GB"/>
          </a:p>
        </p:txBody>
      </p:sp>
      <p:sp>
        <p:nvSpPr>
          <p:cNvPr id="5" name="Footer Placeholder 4">
            <a:extLst>
              <a:ext uri="{FF2B5EF4-FFF2-40B4-BE49-F238E27FC236}">
                <a16:creationId xmlns:a16="http://schemas.microsoft.com/office/drawing/2014/main" xmlns="" id="{403A9C82-84A0-4DC6-8392-DCCC332B44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3EC9A93E-B9F2-4AEC-9B62-F82DC38C76B4}"/>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42" name="Text Placeholder 20">
            <a:extLst>
              <a:ext uri="{FF2B5EF4-FFF2-40B4-BE49-F238E27FC236}">
                <a16:creationId xmlns:a16="http://schemas.microsoft.com/office/drawing/2014/main" xmlns="" id="{8126653E-7396-4191-B0B1-9BA8527CBC6B}"/>
              </a:ext>
            </a:extLst>
          </p:cNvPr>
          <p:cNvSpPr>
            <a:spLocks noGrp="1"/>
          </p:cNvSpPr>
          <p:nvPr>
            <p:ph type="body" sz="quarter" idx="20"/>
          </p:nvPr>
        </p:nvSpPr>
        <p:spPr>
          <a:xfrm>
            <a:off x="860963" y="2340864"/>
            <a:ext cx="4847652" cy="3334721"/>
          </a:xfrm>
        </p:spPr>
        <p:txBody>
          <a:bodyPr lIns="0" tIns="0" rIns="0" bIns="0"/>
          <a:lstStyle>
            <a:lvl1pPr algn="l">
              <a:spcBef>
                <a:spcPts val="0"/>
              </a:spcBef>
              <a:spcAft>
                <a:spcPts val="601"/>
              </a:spcAft>
              <a:defRPr sz="2601">
                <a:solidFill>
                  <a:srgbClr val="D14900"/>
                </a:solidFill>
              </a:defRPr>
            </a:lvl1pPr>
            <a:lvl2pPr algn="l">
              <a:spcBef>
                <a:spcPts val="0"/>
              </a:spcBef>
              <a:defRPr sz="1801">
                <a:solidFill>
                  <a:schemeClr val="tx1"/>
                </a:solidFill>
              </a:defRPr>
            </a:lvl2pPr>
            <a:lvl3pPr marL="179393" indent="-179393" algn="l">
              <a:spcBef>
                <a:spcPts val="0"/>
              </a:spcBef>
              <a:buFont typeface="Arial" panose="020B0604020202020204" pitchFamily="34" charset="0"/>
              <a:buChar char="•"/>
              <a:defRPr sz="1801">
                <a:solidFill>
                  <a:schemeClr val="tx1"/>
                </a:solidFill>
              </a:defRPr>
            </a:lvl3pPr>
            <a:lvl4pPr algn="l">
              <a:spcBef>
                <a:spcPts val="0"/>
              </a:spcBef>
              <a:defRPr/>
            </a:lvl4pPr>
            <a:lvl5pPr algn="ctr">
              <a:defRPr/>
            </a:lvl5pPr>
          </a:lstStyle>
          <a:p>
            <a:pPr lvl="0"/>
            <a:r>
              <a:rPr lang="en-US"/>
              <a:t>Click to edit</a:t>
            </a:r>
          </a:p>
          <a:p>
            <a:pPr lvl="1"/>
            <a:r>
              <a:rPr lang="en-US"/>
              <a:t>Second level</a:t>
            </a:r>
          </a:p>
          <a:p>
            <a:pPr lvl="2"/>
            <a:r>
              <a:rPr lang="en-US"/>
              <a:t>Third level</a:t>
            </a:r>
          </a:p>
          <a:p>
            <a:pPr lvl="3"/>
            <a:r>
              <a:rPr lang="en-US"/>
              <a:t>Fourth level</a:t>
            </a:r>
          </a:p>
          <a:p>
            <a:pPr lvl="3"/>
            <a:r>
              <a:rPr lang="en-US"/>
              <a:t>Fifth level</a:t>
            </a:r>
          </a:p>
        </p:txBody>
      </p:sp>
      <p:sp>
        <p:nvSpPr>
          <p:cNvPr id="24" name="Text Placeholder 20">
            <a:extLst>
              <a:ext uri="{FF2B5EF4-FFF2-40B4-BE49-F238E27FC236}">
                <a16:creationId xmlns:a16="http://schemas.microsoft.com/office/drawing/2014/main" xmlns="" id="{78BBF92F-D5A6-449E-A5F5-3F47E9CDCD22}"/>
              </a:ext>
            </a:extLst>
          </p:cNvPr>
          <p:cNvSpPr>
            <a:spLocks noGrp="1"/>
          </p:cNvSpPr>
          <p:nvPr>
            <p:ph type="body" sz="quarter" idx="21"/>
          </p:nvPr>
        </p:nvSpPr>
        <p:spPr>
          <a:xfrm>
            <a:off x="6574288" y="2340864"/>
            <a:ext cx="4847652" cy="3334721"/>
          </a:xfrm>
        </p:spPr>
        <p:txBody>
          <a:bodyPr lIns="0" tIns="0" rIns="0" bIns="0"/>
          <a:lstStyle>
            <a:lvl1pPr algn="l">
              <a:spcBef>
                <a:spcPts val="0"/>
              </a:spcBef>
              <a:spcAft>
                <a:spcPts val="601"/>
              </a:spcAft>
              <a:defRPr sz="2601">
                <a:solidFill>
                  <a:srgbClr val="D14900"/>
                </a:solidFill>
              </a:defRPr>
            </a:lvl1pPr>
            <a:lvl2pPr algn="l">
              <a:spcBef>
                <a:spcPts val="0"/>
              </a:spcBef>
              <a:defRPr sz="1801">
                <a:solidFill>
                  <a:schemeClr val="tx1"/>
                </a:solidFill>
              </a:defRPr>
            </a:lvl2pPr>
            <a:lvl3pPr marL="179393" indent="-179393" algn="l">
              <a:spcBef>
                <a:spcPts val="0"/>
              </a:spcBef>
              <a:buFont typeface="Arial" panose="020B0604020202020204" pitchFamily="34" charset="0"/>
              <a:buChar char="•"/>
              <a:defRPr sz="1801">
                <a:solidFill>
                  <a:schemeClr val="tx1"/>
                </a:solidFill>
              </a:defRPr>
            </a:lvl3pPr>
            <a:lvl4pPr algn="l">
              <a:spcBef>
                <a:spcPts val="0"/>
              </a:spcBef>
              <a:defRPr/>
            </a:lvl4pPr>
            <a:lvl5pPr algn="ctr">
              <a:defRPr/>
            </a:lvl5pPr>
          </a:lstStyle>
          <a:p>
            <a:pPr lvl="0"/>
            <a:r>
              <a:rPr lang="en-US"/>
              <a:t>Click to edit</a:t>
            </a:r>
          </a:p>
          <a:p>
            <a:pPr lvl="1"/>
            <a:r>
              <a:rPr lang="en-US"/>
              <a:t>Second level</a:t>
            </a:r>
          </a:p>
          <a:p>
            <a:pPr lvl="2"/>
            <a:r>
              <a:rPr lang="en-US"/>
              <a:t>Third level</a:t>
            </a:r>
          </a:p>
          <a:p>
            <a:pPr lvl="3"/>
            <a:r>
              <a:rPr lang="en-US"/>
              <a:t>Fourth level</a:t>
            </a:r>
          </a:p>
          <a:p>
            <a:pPr lvl="3"/>
            <a:r>
              <a:rPr lang="en-US"/>
              <a:t>Fifth level</a:t>
            </a:r>
          </a:p>
        </p:txBody>
      </p:sp>
    </p:spTree>
    <p:extLst>
      <p:ext uri="{BB962C8B-B14F-4D97-AF65-F5344CB8AC3E}">
        <p14:creationId xmlns:p14="http://schemas.microsoft.com/office/powerpoint/2010/main" val="326244782"/>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For Illustrations)">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DC188A-8987-4767-8A67-593853F7903A}"/>
              </a:ext>
            </a:extLst>
          </p:cNvPr>
          <p:cNvSpPr>
            <a:spLocks noGrp="1"/>
          </p:cNvSpPr>
          <p:nvPr>
            <p:ph type="title"/>
          </p:nvPr>
        </p:nvSpPr>
        <p:spPr>
          <a:xfrm>
            <a:off x="550864" y="317500"/>
            <a:ext cx="11161710" cy="749918"/>
          </a:xfrm>
        </p:spPr>
        <p:txBody>
          <a:bodyPr anchor="ctr"/>
          <a:lstStyle>
            <a:lvl1pPr>
              <a:defRPr sz="3801">
                <a:solidFill>
                  <a:schemeClr val="bg1"/>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xmlns="" id="{B72801F2-E7BF-407F-8169-98A5A79C5122}"/>
              </a:ext>
            </a:extLst>
          </p:cNvPr>
          <p:cNvSpPr>
            <a:spLocks noGrp="1"/>
          </p:cNvSpPr>
          <p:nvPr>
            <p:ph type="dt" sz="half" idx="10"/>
          </p:nvPr>
        </p:nvSpPr>
        <p:spPr/>
        <p:txBody>
          <a:bodyPr/>
          <a:lstStyle/>
          <a:p>
            <a:fld id="{F3B99B1A-B1AD-4D36-8D7D-537059316CFC}" type="datetime1">
              <a:rPr lang="en-GB" smtClean="0"/>
              <a:t>25/04/2023</a:t>
            </a:fld>
            <a:endParaRPr lang="en-GB"/>
          </a:p>
        </p:txBody>
      </p:sp>
      <p:sp>
        <p:nvSpPr>
          <p:cNvPr id="5" name="Footer Placeholder 4">
            <a:extLst>
              <a:ext uri="{FF2B5EF4-FFF2-40B4-BE49-F238E27FC236}">
                <a16:creationId xmlns:a16="http://schemas.microsoft.com/office/drawing/2014/main" xmlns="" id="{403A9C82-84A0-4DC6-8392-DCCC332B44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3EC9A93E-B9F2-4AEC-9B62-F82DC38C76B4}"/>
              </a:ext>
            </a:extLst>
          </p:cNvPr>
          <p:cNvSpPr>
            <a:spLocks noGrp="1"/>
          </p:cNvSpPr>
          <p:nvPr>
            <p:ph type="sldNum" sz="quarter" idx="12"/>
          </p:nvPr>
        </p:nvSpPr>
        <p:spPr/>
        <p:txBody>
          <a:bodyPr/>
          <a:lstStyle/>
          <a:p>
            <a:fld id="{21928805-9B22-4A97-8ACC-1BE079EC0B26}" type="slidenum">
              <a:rPr lang="en-GB" smtClean="0"/>
              <a:t>‹#›</a:t>
            </a:fld>
            <a:endParaRPr lang="en-GB"/>
          </a:p>
        </p:txBody>
      </p:sp>
    </p:spTree>
    <p:extLst>
      <p:ext uri="{BB962C8B-B14F-4D97-AF65-F5344CB8AC3E}">
        <p14:creationId xmlns:p14="http://schemas.microsoft.com/office/powerpoint/2010/main" val="3542123419"/>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Image and 4 Boxes">
    <p:bg>
      <p:bgPr>
        <a:solidFill>
          <a:srgbClr val="D14900"/>
        </a:solidFill>
        <a:effectLst/>
      </p:bgPr>
    </p:bg>
    <p:spTree>
      <p:nvGrpSpPr>
        <p:cNvPr id="1" name=""/>
        <p:cNvGrpSpPr/>
        <p:nvPr/>
      </p:nvGrpSpPr>
      <p:grpSpPr>
        <a:xfrm>
          <a:off x="0" y="0"/>
          <a:ext cx="0" cy="0"/>
          <a:chOff x="0" y="0"/>
          <a:chExt cx="0" cy="0"/>
        </a:xfrm>
      </p:grpSpPr>
      <p:sp>
        <p:nvSpPr>
          <p:cNvPr id="15" name="Object 2">
            <a:extLst>
              <a:ext uri="{FF2B5EF4-FFF2-40B4-BE49-F238E27FC236}">
                <a16:creationId xmlns:a16="http://schemas.microsoft.com/office/drawing/2014/main" xmlns="" id="{212A5A1B-1FB3-4124-A986-6BCD363A32CD}"/>
              </a:ext>
            </a:extLst>
          </p:cNvPr>
          <p:cNvSpPr/>
          <p:nvPr userDrawn="1"/>
        </p:nvSpPr>
        <p:spPr>
          <a:xfrm>
            <a:off x="4331719" y="4070920"/>
            <a:ext cx="3600000" cy="2309235"/>
          </a:xfrm>
          <a:prstGeom prst="round2SameRect">
            <a:avLst>
              <a:gd name="adj1" fmla="val 16667"/>
              <a:gd name="adj2" fmla="val 4752"/>
            </a:avLst>
          </a:prstGeom>
          <a:solidFill>
            <a:srgbClr val="FFFFFF"/>
          </a:solidFill>
        </p:spPr>
      </p:sp>
      <p:sp>
        <p:nvSpPr>
          <p:cNvPr id="16" name="Object 2">
            <a:extLst>
              <a:ext uri="{FF2B5EF4-FFF2-40B4-BE49-F238E27FC236}">
                <a16:creationId xmlns:a16="http://schemas.microsoft.com/office/drawing/2014/main" xmlns="" id="{F261DE0F-9E08-48BC-B1D5-31B98CE2A62D}"/>
              </a:ext>
            </a:extLst>
          </p:cNvPr>
          <p:cNvSpPr/>
          <p:nvPr userDrawn="1"/>
        </p:nvSpPr>
        <p:spPr>
          <a:xfrm>
            <a:off x="8112574" y="4070920"/>
            <a:ext cx="3600000" cy="2309235"/>
          </a:xfrm>
          <a:prstGeom prst="round2SameRect">
            <a:avLst>
              <a:gd name="adj1" fmla="val 16667"/>
              <a:gd name="adj2" fmla="val 4752"/>
            </a:avLst>
          </a:prstGeom>
          <a:solidFill>
            <a:srgbClr val="FFFFFF"/>
          </a:solidFill>
        </p:spPr>
      </p:sp>
      <p:sp>
        <p:nvSpPr>
          <p:cNvPr id="17" name="Object 2">
            <a:extLst>
              <a:ext uri="{FF2B5EF4-FFF2-40B4-BE49-F238E27FC236}">
                <a16:creationId xmlns:a16="http://schemas.microsoft.com/office/drawing/2014/main" xmlns="" id="{ED295BDD-30E1-4C45-89B5-B2280AE52872}"/>
              </a:ext>
            </a:extLst>
          </p:cNvPr>
          <p:cNvSpPr/>
          <p:nvPr userDrawn="1"/>
        </p:nvSpPr>
        <p:spPr>
          <a:xfrm>
            <a:off x="4331719" y="1571234"/>
            <a:ext cx="3600000" cy="2309235"/>
          </a:xfrm>
          <a:prstGeom prst="round2SameRect">
            <a:avLst>
              <a:gd name="adj1" fmla="val 16667"/>
              <a:gd name="adj2" fmla="val 4752"/>
            </a:avLst>
          </a:prstGeom>
          <a:solidFill>
            <a:srgbClr val="FFFFFF"/>
          </a:solidFill>
        </p:spPr>
      </p:sp>
      <p:sp>
        <p:nvSpPr>
          <p:cNvPr id="18" name="Object 2">
            <a:extLst>
              <a:ext uri="{FF2B5EF4-FFF2-40B4-BE49-F238E27FC236}">
                <a16:creationId xmlns:a16="http://schemas.microsoft.com/office/drawing/2014/main" xmlns="" id="{F9A0F5F6-DBCA-4BD6-9852-280F22977429}"/>
              </a:ext>
            </a:extLst>
          </p:cNvPr>
          <p:cNvSpPr/>
          <p:nvPr userDrawn="1"/>
        </p:nvSpPr>
        <p:spPr>
          <a:xfrm>
            <a:off x="8112574" y="1571234"/>
            <a:ext cx="3600000" cy="2309235"/>
          </a:xfrm>
          <a:prstGeom prst="round2SameRect">
            <a:avLst>
              <a:gd name="adj1" fmla="val 16667"/>
              <a:gd name="adj2" fmla="val 4752"/>
            </a:avLst>
          </a:prstGeom>
          <a:solidFill>
            <a:srgbClr val="FFFFFF"/>
          </a:solidFill>
        </p:spPr>
      </p:sp>
      <p:sp>
        <p:nvSpPr>
          <p:cNvPr id="2" name="Title 1">
            <a:extLst>
              <a:ext uri="{FF2B5EF4-FFF2-40B4-BE49-F238E27FC236}">
                <a16:creationId xmlns:a16="http://schemas.microsoft.com/office/drawing/2014/main" xmlns="" id="{F9DC188A-8987-4767-8A67-593853F7903A}"/>
              </a:ext>
            </a:extLst>
          </p:cNvPr>
          <p:cNvSpPr>
            <a:spLocks noGrp="1"/>
          </p:cNvSpPr>
          <p:nvPr>
            <p:ph type="title"/>
          </p:nvPr>
        </p:nvSpPr>
        <p:spPr>
          <a:xfrm>
            <a:off x="4331719" y="317500"/>
            <a:ext cx="7380854" cy="749918"/>
          </a:xfrm>
        </p:spPr>
        <p:txBody>
          <a:bodyPr anchor="ctr"/>
          <a:lstStyle>
            <a:lvl1pPr>
              <a:defRPr sz="3801">
                <a:solidFill>
                  <a:schemeClr val="bg1"/>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xmlns="" id="{B72801F2-E7BF-407F-8169-98A5A79C5122}"/>
              </a:ext>
            </a:extLst>
          </p:cNvPr>
          <p:cNvSpPr>
            <a:spLocks noGrp="1"/>
          </p:cNvSpPr>
          <p:nvPr>
            <p:ph type="dt" sz="half" idx="10"/>
          </p:nvPr>
        </p:nvSpPr>
        <p:spPr/>
        <p:txBody>
          <a:bodyPr/>
          <a:lstStyle/>
          <a:p>
            <a:fld id="{E5F47D45-8D3B-428A-AC99-47D4C31F046D}" type="datetime1">
              <a:rPr lang="en-GB" smtClean="0"/>
              <a:t>25/04/2023</a:t>
            </a:fld>
            <a:endParaRPr lang="en-GB"/>
          </a:p>
        </p:txBody>
      </p:sp>
      <p:sp>
        <p:nvSpPr>
          <p:cNvPr id="5" name="Footer Placeholder 4">
            <a:extLst>
              <a:ext uri="{FF2B5EF4-FFF2-40B4-BE49-F238E27FC236}">
                <a16:creationId xmlns:a16="http://schemas.microsoft.com/office/drawing/2014/main" xmlns="" id="{403A9C82-84A0-4DC6-8392-DCCC332B44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3EC9A93E-B9F2-4AEC-9B62-F82DC38C76B4}"/>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10" name="Picture Placeholder 8">
            <a:extLst>
              <a:ext uri="{FF2B5EF4-FFF2-40B4-BE49-F238E27FC236}">
                <a16:creationId xmlns:a16="http://schemas.microsoft.com/office/drawing/2014/main" xmlns="" id="{6C9313BF-AA79-40E9-ADEF-1D10DD2E5133}"/>
              </a:ext>
            </a:extLst>
          </p:cNvPr>
          <p:cNvSpPr>
            <a:spLocks noGrp="1"/>
          </p:cNvSpPr>
          <p:nvPr>
            <p:ph type="pic" sz="quarter" idx="13"/>
          </p:nvPr>
        </p:nvSpPr>
        <p:spPr>
          <a:xfrm>
            <a:off x="1" y="0"/>
            <a:ext cx="3944370" cy="6858000"/>
          </a:xfrm>
        </p:spPr>
        <p:txBody>
          <a:bodyPr/>
          <a:lstStyle/>
          <a:p>
            <a:endParaRPr lang="en-GB"/>
          </a:p>
        </p:txBody>
      </p:sp>
      <p:sp>
        <p:nvSpPr>
          <p:cNvPr id="26" name="Text Placeholder 20">
            <a:extLst>
              <a:ext uri="{FF2B5EF4-FFF2-40B4-BE49-F238E27FC236}">
                <a16:creationId xmlns:a16="http://schemas.microsoft.com/office/drawing/2014/main" xmlns="" id="{D4435705-5EC0-432E-ACAE-BE1FE4E6F485}"/>
              </a:ext>
            </a:extLst>
          </p:cNvPr>
          <p:cNvSpPr>
            <a:spLocks noGrp="1"/>
          </p:cNvSpPr>
          <p:nvPr>
            <p:ph type="body" sz="quarter" idx="14"/>
          </p:nvPr>
        </p:nvSpPr>
        <p:spPr>
          <a:xfrm>
            <a:off x="4657344" y="1833403"/>
            <a:ext cx="2948748" cy="1979770"/>
          </a:xfrm>
        </p:spPr>
        <p:txBody>
          <a:bodyPr lIns="0" tIns="0" rIns="0" bIns="0"/>
          <a:lstStyle>
            <a:lvl1pPr algn="l">
              <a:spcBef>
                <a:spcPts val="0"/>
              </a:spcBef>
              <a:spcAft>
                <a:spcPts val="601"/>
              </a:spcAft>
              <a:defRPr sz="2400">
                <a:solidFill>
                  <a:srgbClr val="D14900"/>
                </a:solidFill>
              </a:defRPr>
            </a:lvl1pPr>
            <a:lvl2pPr algn="l">
              <a:spcBef>
                <a:spcPts val="0"/>
              </a:spcBef>
              <a:defRPr sz="1500">
                <a:solidFill>
                  <a:schemeClr val="tx1"/>
                </a:solidFill>
              </a:defRPr>
            </a:lvl2pPr>
            <a:lvl3pPr marL="182567" indent="-182567" algn="l">
              <a:spcBef>
                <a:spcPts val="0"/>
              </a:spcBef>
              <a:buFont typeface="Arial" panose="020B0604020202020204" pitchFamily="34" charset="0"/>
              <a:buChar char="•"/>
              <a:defRPr sz="1500">
                <a:solidFill>
                  <a:schemeClr val="tx1"/>
                </a:solidFill>
              </a:defRPr>
            </a:lvl3pPr>
            <a:lvl4pPr algn="ctr">
              <a:spcBef>
                <a:spcPts val="0"/>
              </a:spcBef>
              <a:defRPr/>
            </a:lvl4pPr>
            <a:lvl5pPr algn="ctr">
              <a:defRPr/>
            </a:lvl5pPr>
          </a:lstStyle>
          <a:p>
            <a:pPr lvl="0"/>
            <a:r>
              <a:rPr lang="en-US"/>
              <a:t>Click to edit</a:t>
            </a:r>
          </a:p>
          <a:p>
            <a:pPr lvl="1"/>
            <a:r>
              <a:rPr lang="en-US"/>
              <a:t>Second level</a:t>
            </a:r>
          </a:p>
          <a:p>
            <a:pPr lvl="2"/>
            <a:r>
              <a:rPr lang="en-US"/>
              <a:t>Third level</a:t>
            </a:r>
          </a:p>
        </p:txBody>
      </p:sp>
      <p:sp>
        <p:nvSpPr>
          <p:cNvPr id="36" name="Text Placeholder 20">
            <a:extLst>
              <a:ext uri="{FF2B5EF4-FFF2-40B4-BE49-F238E27FC236}">
                <a16:creationId xmlns:a16="http://schemas.microsoft.com/office/drawing/2014/main" xmlns="" id="{B9694317-7B7E-4EF6-BD81-7B0B75B7FB2B}"/>
              </a:ext>
            </a:extLst>
          </p:cNvPr>
          <p:cNvSpPr>
            <a:spLocks noGrp="1"/>
          </p:cNvSpPr>
          <p:nvPr>
            <p:ph type="body" sz="quarter" idx="15"/>
          </p:nvPr>
        </p:nvSpPr>
        <p:spPr>
          <a:xfrm>
            <a:off x="8438201" y="1833403"/>
            <a:ext cx="2948748" cy="1979770"/>
          </a:xfrm>
        </p:spPr>
        <p:txBody>
          <a:bodyPr lIns="0" tIns="0" rIns="0" bIns="0"/>
          <a:lstStyle>
            <a:lvl1pPr algn="l">
              <a:spcBef>
                <a:spcPts val="0"/>
              </a:spcBef>
              <a:spcAft>
                <a:spcPts val="601"/>
              </a:spcAft>
              <a:defRPr sz="2400">
                <a:solidFill>
                  <a:srgbClr val="D14900"/>
                </a:solidFill>
              </a:defRPr>
            </a:lvl1pPr>
            <a:lvl2pPr algn="l">
              <a:spcBef>
                <a:spcPts val="0"/>
              </a:spcBef>
              <a:defRPr sz="1500">
                <a:solidFill>
                  <a:schemeClr val="tx1"/>
                </a:solidFill>
              </a:defRPr>
            </a:lvl2pPr>
            <a:lvl3pPr marL="182567" indent="-182567" algn="l">
              <a:spcBef>
                <a:spcPts val="0"/>
              </a:spcBef>
              <a:buFont typeface="Arial" panose="020B0604020202020204" pitchFamily="34" charset="0"/>
              <a:buChar char="•"/>
              <a:defRPr sz="1500">
                <a:solidFill>
                  <a:schemeClr val="tx1"/>
                </a:solidFill>
              </a:defRPr>
            </a:lvl3pPr>
            <a:lvl4pPr algn="ctr">
              <a:spcBef>
                <a:spcPts val="0"/>
              </a:spcBef>
              <a:defRPr/>
            </a:lvl4pPr>
            <a:lvl5pPr algn="ctr">
              <a:defRPr/>
            </a:lvl5pPr>
          </a:lstStyle>
          <a:p>
            <a:pPr lvl="0"/>
            <a:r>
              <a:rPr lang="en-US"/>
              <a:t>Click to edit</a:t>
            </a:r>
          </a:p>
          <a:p>
            <a:pPr lvl="1"/>
            <a:r>
              <a:rPr lang="en-US"/>
              <a:t>Second level</a:t>
            </a:r>
          </a:p>
          <a:p>
            <a:pPr lvl="2"/>
            <a:r>
              <a:rPr lang="en-US"/>
              <a:t>Third level</a:t>
            </a:r>
          </a:p>
        </p:txBody>
      </p:sp>
      <p:sp>
        <p:nvSpPr>
          <p:cNvPr id="37" name="Text Placeholder 20">
            <a:extLst>
              <a:ext uri="{FF2B5EF4-FFF2-40B4-BE49-F238E27FC236}">
                <a16:creationId xmlns:a16="http://schemas.microsoft.com/office/drawing/2014/main" xmlns="" id="{DBCBA341-5ED7-4FE4-B75D-DC42D2820BAF}"/>
              </a:ext>
            </a:extLst>
          </p:cNvPr>
          <p:cNvSpPr>
            <a:spLocks noGrp="1"/>
          </p:cNvSpPr>
          <p:nvPr>
            <p:ph type="body" sz="quarter" idx="16"/>
          </p:nvPr>
        </p:nvSpPr>
        <p:spPr>
          <a:xfrm>
            <a:off x="4657344" y="4350465"/>
            <a:ext cx="2948748" cy="1979770"/>
          </a:xfrm>
        </p:spPr>
        <p:txBody>
          <a:bodyPr lIns="0" tIns="0" rIns="0" bIns="0"/>
          <a:lstStyle>
            <a:lvl1pPr algn="l">
              <a:spcBef>
                <a:spcPts val="0"/>
              </a:spcBef>
              <a:spcAft>
                <a:spcPts val="601"/>
              </a:spcAft>
              <a:defRPr sz="2400">
                <a:solidFill>
                  <a:srgbClr val="D14900"/>
                </a:solidFill>
              </a:defRPr>
            </a:lvl1pPr>
            <a:lvl2pPr algn="l">
              <a:spcBef>
                <a:spcPts val="0"/>
              </a:spcBef>
              <a:defRPr sz="1500">
                <a:solidFill>
                  <a:schemeClr val="tx1"/>
                </a:solidFill>
              </a:defRPr>
            </a:lvl2pPr>
            <a:lvl3pPr marL="182567" indent="-182567" algn="l">
              <a:spcBef>
                <a:spcPts val="0"/>
              </a:spcBef>
              <a:buFont typeface="Arial" panose="020B0604020202020204" pitchFamily="34" charset="0"/>
              <a:buChar char="•"/>
              <a:defRPr sz="1500">
                <a:solidFill>
                  <a:schemeClr val="tx1"/>
                </a:solidFill>
              </a:defRPr>
            </a:lvl3pPr>
            <a:lvl4pPr algn="ctr">
              <a:spcBef>
                <a:spcPts val="0"/>
              </a:spcBef>
              <a:defRPr/>
            </a:lvl4pPr>
            <a:lvl5pPr algn="ctr">
              <a:defRPr/>
            </a:lvl5pPr>
          </a:lstStyle>
          <a:p>
            <a:pPr lvl="0"/>
            <a:r>
              <a:rPr lang="en-US"/>
              <a:t>Click to edit</a:t>
            </a:r>
          </a:p>
          <a:p>
            <a:pPr lvl="1"/>
            <a:r>
              <a:rPr lang="en-US"/>
              <a:t>Second level</a:t>
            </a:r>
          </a:p>
          <a:p>
            <a:pPr lvl="2"/>
            <a:r>
              <a:rPr lang="en-US"/>
              <a:t>Third level</a:t>
            </a:r>
          </a:p>
        </p:txBody>
      </p:sp>
      <p:sp>
        <p:nvSpPr>
          <p:cNvPr id="38" name="Text Placeholder 20">
            <a:extLst>
              <a:ext uri="{FF2B5EF4-FFF2-40B4-BE49-F238E27FC236}">
                <a16:creationId xmlns:a16="http://schemas.microsoft.com/office/drawing/2014/main" xmlns="" id="{C8867288-0210-4909-8067-F8B42078240F}"/>
              </a:ext>
            </a:extLst>
          </p:cNvPr>
          <p:cNvSpPr>
            <a:spLocks noGrp="1"/>
          </p:cNvSpPr>
          <p:nvPr>
            <p:ph type="body" sz="quarter" idx="17"/>
          </p:nvPr>
        </p:nvSpPr>
        <p:spPr>
          <a:xfrm>
            <a:off x="8438201" y="4350465"/>
            <a:ext cx="2948748" cy="1979770"/>
          </a:xfrm>
        </p:spPr>
        <p:txBody>
          <a:bodyPr lIns="0" tIns="0" rIns="0" bIns="0"/>
          <a:lstStyle>
            <a:lvl1pPr algn="l">
              <a:spcBef>
                <a:spcPts val="0"/>
              </a:spcBef>
              <a:spcAft>
                <a:spcPts val="601"/>
              </a:spcAft>
              <a:defRPr sz="2400">
                <a:solidFill>
                  <a:srgbClr val="D14900"/>
                </a:solidFill>
              </a:defRPr>
            </a:lvl1pPr>
            <a:lvl2pPr algn="l">
              <a:spcBef>
                <a:spcPts val="0"/>
              </a:spcBef>
              <a:defRPr sz="1500">
                <a:solidFill>
                  <a:schemeClr val="tx1"/>
                </a:solidFill>
              </a:defRPr>
            </a:lvl2pPr>
            <a:lvl3pPr marL="182567" indent="-182567" algn="l">
              <a:spcBef>
                <a:spcPts val="0"/>
              </a:spcBef>
              <a:buFont typeface="Arial" panose="020B0604020202020204" pitchFamily="34" charset="0"/>
              <a:buChar char="•"/>
              <a:defRPr sz="1500">
                <a:solidFill>
                  <a:schemeClr val="tx1"/>
                </a:solidFill>
              </a:defRPr>
            </a:lvl3pPr>
            <a:lvl4pPr algn="ctr">
              <a:spcBef>
                <a:spcPts val="0"/>
              </a:spcBef>
              <a:defRPr/>
            </a:lvl4pPr>
            <a:lvl5pPr algn="ctr">
              <a:defRPr/>
            </a:lvl5pPr>
          </a:lstStyle>
          <a:p>
            <a:pPr lvl="0"/>
            <a:r>
              <a:rPr lang="en-US"/>
              <a:t>Click to edit</a:t>
            </a:r>
          </a:p>
          <a:p>
            <a:pPr lvl="1"/>
            <a:r>
              <a:rPr lang="en-US"/>
              <a:t>Second level</a:t>
            </a:r>
          </a:p>
          <a:p>
            <a:pPr lvl="2"/>
            <a:r>
              <a:rPr lang="en-US"/>
              <a:t>Third level</a:t>
            </a:r>
          </a:p>
        </p:txBody>
      </p:sp>
    </p:spTree>
    <p:extLst>
      <p:ext uri="{BB962C8B-B14F-4D97-AF65-F5344CB8AC3E}">
        <p14:creationId xmlns:p14="http://schemas.microsoft.com/office/powerpoint/2010/main" val="263129851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Scotla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396C69-79F5-44DE-AFE9-1CE1EC541B57}"/>
              </a:ext>
            </a:extLst>
          </p:cNvPr>
          <p:cNvSpPr>
            <a:spLocks noGrp="1"/>
          </p:cNvSpPr>
          <p:nvPr>
            <p:ph type="ctrTitle"/>
          </p:nvPr>
        </p:nvSpPr>
        <p:spPr>
          <a:xfrm>
            <a:off x="550863" y="2079059"/>
            <a:ext cx="11161710" cy="1575281"/>
          </a:xfrm>
        </p:spPr>
        <p:txBody>
          <a:bodyPr vert="horz" lIns="0" tIns="0" rIns="0" bIns="0" rtlCol="0" anchor="b">
            <a:noAutofit/>
          </a:bodyPr>
          <a:lstStyle>
            <a:lvl1pPr>
              <a:defRPr lang="en-GB" sz="4800" b="1" dirty="0">
                <a:latin typeface="Verdana" panose="020B0604030504040204" pitchFamily="34" charset="0"/>
              </a:defRPr>
            </a:lvl1pPr>
          </a:lstStyle>
          <a:p>
            <a:pPr lvl="0"/>
            <a:r>
              <a:rPr lang="en-US"/>
              <a:t>Click to edit Master title style</a:t>
            </a:r>
            <a:endParaRPr lang="en-GB"/>
          </a:p>
        </p:txBody>
      </p:sp>
      <p:sp>
        <p:nvSpPr>
          <p:cNvPr id="3" name="Subtitle 2">
            <a:extLst>
              <a:ext uri="{FF2B5EF4-FFF2-40B4-BE49-F238E27FC236}">
                <a16:creationId xmlns:a16="http://schemas.microsoft.com/office/drawing/2014/main" xmlns="" id="{912F7FE3-84F2-486A-95C0-469E24575644}"/>
              </a:ext>
            </a:extLst>
          </p:cNvPr>
          <p:cNvSpPr>
            <a:spLocks noGrp="1"/>
          </p:cNvSpPr>
          <p:nvPr>
            <p:ph type="subTitle" idx="1"/>
          </p:nvPr>
        </p:nvSpPr>
        <p:spPr>
          <a:xfrm>
            <a:off x="560489" y="3886803"/>
            <a:ext cx="11152085" cy="725157"/>
          </a:xfrm>
        </p:spPr>
        <p:txBody>
          <a:bodyPr/>
          <a:lstStyle>
            <a:lvl1pPr marL="0" indent="0" algn="l">
              <a:buNone/>
              <a:defRPr sz="2400">
                <a:solidFill>
                  <a:schemeClr val="tx1"/>
                </a:solidFill>
              </a:defRPr>
            </a:lvl1pPr>
            <a:lvl2pPr marL="457211" indent="0" algn="ctr">
              <a:buNone/>
              <a:defRPr sz="2000"/>
            </a:lvl2pPr>
            <a:lvl3pPr marL="914423" indent="0" algn="ctr">
              <a:buNone/>
              <a:defRPr sz="1801"/>
            </a:lvl3pPr>
            <a:lvl4pPr marL="1371634" indent="0" algn="ctr">
              <a:buNone/>
              <a:defRPr sz="1600"/>
            </a:lvl4pPr>
            <a:lvl5pPr marL="1828846" indent="0" algn="ctr">
              <a:buNone/>
              <a:defRPr sz="1600"/>
            </a:lvl5pPr>
            <a:lvl6pPr marL="2286057" indent="0" algn="ctr">
              <a:buNone/>
              <a:defRPr sz="1600"/>
            </a:lvl6pPr>
            <a:lvl7pPr marL="2743269" indent="0" algn="ctr">
              <a:buNone/>
              <a:defRPr sz="1600"/>
            </a:lvl7pPr>
            <a:lvl8pPr marL="3200480" indent="0" algn="ctr">
              <a:buNone/>
              <a:defRPr sz="1600"/>
            </a:lvl8pPr>
            <a:lvl9pPr marL="3657691"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AEF68A8C-BC10-4246-ADBA-D4406340570F}"/>
              </a:ext>
            </a:extLst>
          </p:cNvPr>
          <p:cNvSpPr>
            <a:spLocks noGrp="1"/>
          </p:cNvSpPr>
          <p:nvPr>
            <p:ph type="dt" sz="half" idx="10"/>
          </p:nvPr>
        </p:nvSpPr>
        <p:spPr>
          <a:xfrm>
            <a:off x="380905" y="6356352"/>
            <a:ext cx="3200496" cy="365125"/>
          </a:xfrm>
        </p:spPr>
        <p:txBody>
          <a:bodyPr/>
          <a:lstStyle/>
          <a:p>
            <a:fld id="{EDA04020-A3FA-44F7-9515-7D49815AF06C}" type="datetime1">
              <a:rPr lang="en-GB" smtClean="0"/>
              <a:t>25/04/2023</a:t>
            </a:fld>
            <a:endParaRPr lang="en-GB"/>
          </a:p>
        </p:txBody>
      </p:sp>
      <p:sp>
        <p:nvSpPr>
          <p:cNvPr id="5" name="Footer Placeholder 4">
            <a:extLst>
              <a:ext uri="{FF2B5EF4-FFF2-40B4-BE49-F238E27FC236}">
                <a16:creationId xmlns:a16="http://schemas.microsoft.com/office/drawing/2014/main" xmlns="" id="{0D372305-878E-4F0D-9A51-F39B7AD7CD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57EF2CF4-B2BA-48EF-841C-DCC4D3F2ED30}"/>
              </a:ext>
            </a:extLst>
          </p:cNvPr>
          <p:cNvSpPr>
            <a:spLocks noGrp="1"/>
          </p:cNvSpPr>
          <p:nvPr>
            <p:ph type="sldNum" sz="quarter" idx="12"/>
          </p:nvPr>
        </p:nvSpPr>
        <p:spPr/>
        <p:txBody>
          <a:bodyPr/>
          <a:lstStyle/>
          <a:p>
            <a:fld id="{21928805-9B22-4A97-8ACC-1BE079EC0B26}" type="slidenum">
              <a:rPr lang="en-GB" smtClean="0"/>
              <a:t>‹#›</a:t>
            </a:fld>
            <a:endParaRPr lang="en-GB"/>
          </a:p>
        </p:txBody>
      </p:sp>
      <p:pic>
        <p:nvPicPr>
          <p:cNvPr id="8" name="Picture 7">
            <a:extLst>
              <a:ext uri="{FF2B5EF4-FFF2-40B4-BE49-F238E27FC236}">
                <a16:creationId xmlns:a16="http://schemas.microsoft.com/office/drawing/2014/main" xmlns="" id="{F29780F0-027C-46D5-B845-554DB4AF51D8}"/>
              </a:ext>
            </a:extLst>
          </p:cNvPr>
          <p:cNvPicPr>
            <a:picLocks noChangeAspect="1"/>
          </p:cNvPicPr>
          <p:nvPr userDrawn="1"/>
        </p:nvPicPr>
        <p:blipFill>
          <a:blip r:embed="rId2"/>
          <a:srcRect/>
          <a:stretch/>
        </p:blipFill>
        <p:spPr>
          <a:xfrm>
            <a:off x="560489" y="393297"/>
            <a:ext cx="1196722" cy="1057184"/>
          </a:xfrm>
          <a:prstGeom prst="rect">
            <a:avLst/>
          </a:prstGeom>
        </p:spPr>
      </p:pic>
    </p:spTree>
    <p:extLst>
      <p:ext uri="{BB962C8B-B14F-4D97-AF65-F5344CB8AC3E}">
        <p14:creationId xmlns:p14="http://schemas.microsoft.com/office/powerpoint/2010/main" val="688478198"/>
      </p:ext>
    </p:extLst>
  </p:cSld>
  <p:clrMapOvr>
    <a:masterClrMapping/>
  </p:clrMapOvr>
  <p:extLst>
    <p:ext uri="{DCECCB84-F9BA-43D5-87BE-67443E8EF086}">
      <p15:sldGuideLst xmlns:p15="http://schemas.microsoft.com/office/powerpoint/2012/main">
        <p15:guide id="1" pos="347"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6 Boxes">
    <p:bg>
      <p:bgPr>
        <a:solidFill>
          <a:srgbClr val="D14900"/>
        </a:solidFill>
        <a:effectLst/>
      </p:bgPr>
    </p:bg>
    <p:spTree>
      <p:nvGrpSpPr>
        <p:cNvPr id="1" name=""/>
        <p:cNvGrpSpPr/>
        <p:nvPr/>
      </p:nvGrpSpPr>
      <p:grpSpPr>
        <a:xfrm>
          <a:off x="0" y="0"/>
          <a:ext cx="0" cy="0"/>
          <a:chOff x="0" y="0"/>
          <a:chExt cx="0" cy="0"/>
        </a:xfrm>
      </p:grpSpPr>
      <p:sp>
        <p:nvSpPr>
          <p:cNvPr id="24" name="Object 2">
            <a:extLst>
              <a:ext uri="{FF2B5EF4-FFF2-40B4-BE49-F238E27FC236}">
                <a16:creationId xmlns:a16="http://schemas.microsoft.com/office/drawing/2014/main" xmlns="" id="{29A5BB5B-DEAC-42D4-B070-56AA0911B072}"/>
              </a:ext>
            </a:extLst>
          </p:cNvPr>
          <p:cNvSpPr/>
          <p:nvPr userDrawn="1"/>
        </p:nvSpPr>
        <p:spPr>
          <a:xfrm>
            <a:off x="550864" y="4070920"/>
            <a:ext cx="3600000" cy="2309235"/>
          </a:xfrm>
          <a:prstGeom prst="round2SameRect">
            <a:avLst>
              <a:gd name="adj1" fmla="val 16667"/>
              <a:gd name="adj2" fmla="val 4752"/>
            </a:avLst>
          </a:prstGeom>
          <a:solidFill>
            <a:srgbClr val="FFFFFF"/>
          </a:solidFill>
        </p:spPr>
      </p:sp>
      <p:sp>
        <p:nvSpPr>
          <p:cNvPr id="25" name="Object 2">
            <a:extLst>
              <a:ext uri="{FF2B5EF4-FFF2-40B4-BE49-F238E27FC236}">
                <a16:creationId xmlns:a16="http://schemas.microsoft.com/office/drawing/2014/main" xmlns="" id="{D6C04B26-F04D-47DC-B96B-48B3C67BE9E9}"/>
              </a:ext>
            </a:extLst>
          </p:cNvPr>
          <p:cNvSpPr/>
          <p:nvPr userDrawn="1"/>
        </p:nvSpPr>
        <p:spPr>
          <a:xfrm>
            <a:off x="4331719" y="4070920"/>
            <a:ext cx="3600000" cy="2309235"/>
          </a:xfrm>
          <a:prstGeom prst="round2SameRect">
            <a:avLst>
              <a:gd name="adj1" fmla="val 16667"/>
              <a:gd name="adj2" fmla="val 4752"/>
            </a:avLst>
          </a:prstGeom>
          <a:solidFill>
            <a:srgbClr val="FFFFFF"/>
          </a:solidFill>
        </p:spPr>
      </p:sp>
      <p:sp>
        <p:nvSpPr>
          <p:cNvPr id="26" name="Object 2">
            <a:extLst>
              <a:ext uri="{FF2B5EF4-FFF2-40B4-BE49-F238E27FC236}">
                <a16:creationId xmlns:a16="http://schemas.microsoft.com/office/drawing/2014/main" xmlns="" id="{717EC1E9-95E6-4B91-BC50-375FC8449E4C}"/>
              </a:ext>
            </a:extLst>
          </p:cNvPr>
          <p:cNvSpPr/>
          <p:nvPr userDrawn="1"/>
        </p:nvSpPr>
        <p:spPr>
          <a:xfrm>
            <a:off x="8112574" y="4070920"/>
            <a:ext cx="3600000" cy="2309235"/>
          </a:xfrm>
          <a:prstGeom prst="round2SameRect">
            <a:avLst>
              <a:gd name="adj1" fmla="val 16667"/>
              <a:gd name="adj2" fmla="val 4752"/>
            </a:avLst>
          </a:prstGeom>
          <a:solidFill>
            <a:srgbClr val="FFFFFF"/>
          </a:solidFill>
        </p:spPr>
      </p:sp>
      <p:sp>
        <p:nvSpPr>
          <p:cNvPr id="22" name="Object 2">
            <a:extLst>
              <a:ext uri="{FF2B5EF4-FFF2-40B4-BE49-F238E27FC236}">
                <a16:creationId xmlns:a16="http://schemas.microsoft.com/office/drawing/2014/main" xmlns="" id="{36DEEE7F-AC06-4A7E-93D6-BB32238EE6FF}"/>
              </a:ext>
            </a:extLst>
          </p:cNvPr>
          <p:cNvSpPr/>
          <p:nvPr userDrawn="1"/>
        </p:nvSpPr>
        <p:spPr>
          <a:xfrm>
            <a:off x="4331719" y="1571234"/>
            <a:ext cx="3600000" cy="2309235"/>
          </a:xfrm>
          <a:prstGeom prst="round2SameRect">
            <a:avLst>
              <a:gd name="adj1" fmla="val 16667"/>
              <a:gd name="adj2" fmla="val 4752"/>
            </a:avLst>
          </a:prstGeom>
          <a:solidFill>
            <a:srgbClr val="FFFFFF"/>
          </a:solidFill>
        </p:spPr>
      </p:sp>
      <p:sp>
        <p:nvSpPr>
          <p:cNvPr id="23" name="Object 2">
            <a:extLst>
              <a:ext uri="{FF2B5EF4-FFF2-40B4-BE49-F238E27FC236}">
                <a16:creationId xmlns:a16="http://schemas.microsoft.com/office/drawing/2014/main" xmlns="" id="{6ABBD160-AD3D-4399-90FE-912A291A7FA6}"/>
              </a:ext>
            </a:extLst>
          </p:cNvPr>
          <p:cNvSpPr/>
          <p:nvPr userDrawn="1"/>
        </p:nvSpPr>
        <p:spPr>
          <a:xfrm>
            <a:off x="8112574" y="1571234"/>
            <a:ext cx="3600000" cy="2309235"/>
          </a:xfrm>
          <a:prstGeom prst="round2SameRect">
            <a:avLst>
              <a:gd name="adj1" fmla="val 16667"/>
              <a:gd name="adj2" fmla="val 4752"/>
            </a:avLst>
          </a:prstGeom>
          <a:solidFill>
            <a:srgbClr val="FFFFFF"/>
          </a:solidFill>
        </p:spPr>
      </p:sp>
      <p:sp>
        <p:nvSpPr>
          <p:cNvPr id="2" name="Title 1">
            <a:extLst>
              <a:ext uri="{FF2B5EF4-FFF2-40B4-BE49-F238E27FC236}">
                <a16:creationId xmlns:a16="http://schemas.microsoft.com/office/drawing/2014/main" xmlns="" id="{F9DC188A-8987-4767-8A67-593853F7903A}"/>
              </a:ext>
            </a:extLst>
          </p:cNvPr>
          <p:cNvSpPr>
            <a:spLocks noGrp="1"/>
          </p:cNvSpPr>
          <p:nvPr>
            <p:ph type="title"/>
          </p:nvPr>
        </p:nvSpPr>
        <p:spPr>
          <a:xfrm>
            <a:off x="550864" y="317500"/>
            <a:ext cx="11161710" cy="749918"/>
          </a:xfrm>
        </p:spPr>
        <p:txBody>
          <a:bodyPr anchor="ctr"/>
          <a:lstStyle>
            <a:lvl1pPr>
              <a:defRPr sz="3801">
                <a:solidFill>
                  <a:schemeClr val="bg1"/>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xmlns="" id="{B72801F2-E7BF-407F-8169-98A5A79C5122}"/>
              </a:ext>
            </a:extLst>
          </p:cNvPr>
          <p:cNvSpPr>
            <a:spLocks noGrp="1"/>
          </p:cNvSpPr>
          <p:nvPr>
            <p:ph type="dt" sz="half" idx="10"/>
          </p:nvPr>
        </p:nvSpPr>
        <p:spPr/>
        <p:txBody>
          <a:bodyPr/>
          <a:lstStyle/>
          <a:p>
            <a:fld id="{CD312566-4656-4E5C-AF06-EB25C7486CED}" type="datetime1">
              <a:rPr lang="en-GB" smtClean="0"/>
              <a:t>25/04/2023</a:t>
            </a:fld>
            <a:endParaRPr lang="en-GB"/>
          </a:p>
        </p:txBody>
      </p:sp>
      <p:sp>
        <p:nvSpPr>
          <p:cNvPr id="5" name="Footer Placeholder 4">
            <a:extLst>
              <a:ext uri="{FF2B5EF4-FFF2-40B4-BE49-F238E27FC236}">
                <a16:creationId xmlns:a16="http://schemas.microsoft.com/office/drawing/2014/main" xmlns="" id="{403A9C82-84A0-4DC6-8392-DCCC332B44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3EC9A93E-B9F2-4AEC-9B62-F82DC38C76B4}"/>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17" name="Object 2">
            <a:extLst>
              <a:ext uri="{FF2B5EF4-FFF2-40B4-BE49-F238E27FC236}">
                <a16:creationId xmlns:a16="http://schemas.microsoft.com/office/drawing/2014/main" xmlns="" id="{45086890-22AA-41BA-8B38-A0CFCAEC8129}"/>
              </a:ext>
            </a:extLst>
          </p:cNvPr>
          <p:cNvSpPr/>
          <p:nvPr userDrawn="1"/>
        </p:nvSpPr>
        <p:spPr>
          <a:xfrm>
            <a:off x="550864" y="1571234"/>
            <a:ext cx="3600000" cy="2309235"/>
          </a:xfrm>
          <a:prstGeom prst="round2SameRect">
            <a:avLst>
              <a:gd name="adj1" fmla="val 16667"/>
              <a:gd name="adj2" fmla="val 4752"/>
            </a:avLst>
          </a:prstGeom>
          <a:solidFill>
            <a:srgbClr val="FFFFFF"/>
          </a:solidFill>
        </p:spPr>
      </p:sp>
      <p:sp>
        <p:nvSpPr>
          <p:cNvPr id="42" name="Text Placeholder 20">
            <a:extLst>
              <a:ext uri="{FF2B5EF4-FFF2-40B4-BE49-F238E27FC236}">
                <a16:creationId xmlns:a16="http://schemas.microsoft.com/office/drawing/2014/main" xmlns="" id="{8126653E-7396-4191-B0B1-9BA8527CBC6B}"/>
              </a:ext>
            </a:extLst>
          </p:cNvPr>
          <p:cNvSpPr>
            <a:spLocks noGrp="1"/>
          </p:cNvSpPr>
          <p:nvPr>
            <p:ph type="body" sz="quarter" idx="20"/>
          </p:nvPr>
        </p:nvSpPr>
        <p:spPr>
          <a:xfrm>
            <a:off x="860962" y="1833403"/>
            <a:ext cx="2979806" cy="1979770"/>
          </a:xfrm>
        </p:spPr>
        <p:txBody>
          <a:bodyPr lIns="0" tIns="0" rIns="0" bIns="0"/>
          <a:lstStyle>
            <a:lvl1pPr algn="l">
              <a:spcBef>
                <a:spcPts val="0"/>
              </a:spcBef>
              <a:spcAft>
                <a:spcPts val="601"/>
              </a:spcAft>
              <a:defRPr sz="1801">
                <a:solidFill>
                  <a:schemeClr val="accent1"/>
                </a:solidFill>
              </a:defRPr>
            </a:lvl1pPr>
            <a:lvl2pPr algn="l">
              <a:spcBef>
                <a:spcPts val="0"/>
              </a:spcBef>
              <a:defRPr sz="1500">
                <a:solidFill>
                  <a:schemeClr val="tx1"/>
                </a:solidFill>
              </a:defRPr>
            </a:lvl2pPr>
            <a:lvl3pPr marL="182567" indent="-182567" algn="l">
              <a:spcBef>
                <a:spcPts val="0"/>
              </a:spcBef>
              <a:buFont typeface="Arial" panose="020B0604020202020204" pitchFamily="34" charset="0"/>
              <a:buChar char="•"/>
              <a:defRPr sz="1500">
                <a:solidFill>
                  <a:schemeClr val="tx1"/>
                </a:solidFill>
              </a:defRPr>
            </a:lvl3pPr>
            <a:lvl4pPr algn="ctr">
              <a:spcBef>
                <a:spcPts val="0"/>
              </a:spcBef>
              <a:defRPr/>
            </a:lvl4pPr>
            <a:lvl5pPr algn="ctr">
              <a:defRPr/>
            </a:lvl5pPr>
          </a:lstStyle>
          <a:p>
            <a:pPr lvl="0"/>
            <a:r>
              <a:rPr lang="en-US"/>
              <a:t>Click to edit</a:t>
            </a:r>
          </a:p>
          <a:p>
            <a:pPr lvl="1"/>
            <a:r>
              <a:rPr lang="en-US"/>
              <a:t>Second level</a:t>
            </a:r>
          </a:p>
          <a:p>
            <a:pPr lvl="2"/>
            <a:r>
              <a:rPr lang="en-US"/>
              <a:t>Third level</a:t>
            </a:r>
          </a:p>
        </p:txBody>
      </p:sp>
      <p:sp>
        <p:nvSpPr>
          <p:cNvPr id="44" name="Text Placeholder 20">
            <a:extLst>
              <a:ext uri="{FF2B5EF4-FFF2-40B4-BE49-F238E27FC236}">
                <a16:creationId xmlns:a16="http://schemas.microsoft.com/office/drawing/2014/main" xmlns="" id="{73576560-24A9-4262-8F55-D9F9FEC9C573}"/>
              </a:ext>
            </a:extLst>
          </p:cNvPr>
          <p:cNvSpPr>
            <a:spLocks noGrp="1"/>
          </p:cNvSpPr>
          <p:nvPr>
            <p:ph type="body" sz="quarter" idx="21"/>
          </p:nvPr>
        </p:nvSpPr>
        <p:spPr>
          <a:xfrm>
            <a:off x="4606098" y="1833403"/>
            <a:ext cx="2979806" cy="1979770"/>
          </a:xfrm>
        </p:spPr>
        <p:txBody>
          <a:bodyPr lIns="0" tIns="0" rIns="0" bIns="0"/>
          <a:lstStyle>
            <a:lvl1pPr algn="l">
              <a:spcBef>
                <a:spcPts val="0"/>
              </a:spcBef>
              <a:spcAft>
                <a:spcPts val="601"/>
              </a:spcAft>
              <a:defRPr sz="1801">
                <a:solidFill>
                  <a:schemeClr val="accent1"/>
                </a:solidFill>
              </a:defRPr>
            </a:lvl1pPr>
            <a:lvl2pPr algn="l">
              <a:spcBef>
                <a:spcPts val="0"/>
              </a:spcBef>
              <a:defRPr sz="1500">
                <a:solidFill>
                  <a:schemeClr val="tx1"/>
                </a:solidFill>
              </a:defRPr>
            </a:lvl2pPr>
            <a:lvl3pPr marL="182567" indent="-182567" algn="l">
              <a:spcBef>
                <a:spcPts val="0"/>
              </a:spcBef>
              <a:buFont typeface="Arial" panose="020B0604020202020204" pitchFamily="34" charset="0"/>
              <a:buChar char="•"/>
              <a:defRPr sz="1500">
                <a:solidFill>
                  <a:schemeClr val="tx1"/>
                </a:solidFill>
              </a:defRPr>
            </a:lvl3pPr>
            <a:lvl4pPr algn="ctr">
              <a:spcBef>
                <a:spcPts val="0"/>
              </a:spcBef>
              <a:defRPr/>
            </a:lvl4pPr>
            <a:lvl5pPr algn="ctr">
              <a:defRPr/>
            </a:lvl5pPr>
          </a:lstStyle>
          <a:p>
            <a:pPr lvl="0"/>
            <a:r>
              <a:rPr lang="en-US"/>
              <a:t>Click to edit</a:t>
            </a:r>
          </a:p>
          <a:p>
            <a:pPr lvl="1"/>
            <a:r>
              <a:rPr lang="en-US"/>
              <a:t>Second level</a:t>
            </a:r>
          </a:p>
          <a:p>
            <a:pPr lvl="2"/>
            <a:r>
              <a:rPr lang="en-US"/>
              <a:t>Third level</a:t>
            </a:r>
          </a:p>
        </p:txBody>
      </p:sp>
      <p:sp>
        <p:nvSpPr>
          <p:cNvPr id="45" name="Text Placeholder 20">
            <a:extLst>
              <a:ext uri="{FF2B5EF4-FFF2-40B4-BE49-F238E27FC236}">
                <a16:creationId xmlns:a16="http://schemas.microsoft.com/office/drawing/2014/main" xmlns="" id="{5411FF69-EFFC-42C1-BAB8-2E6FC79F0F88}"/>
              </a:ext>
            </a:extLst>
          </p:cNvPr>
          <p:cNvSpPr>
            <a:spLocks noGrp="1"/>
          </p:cNvSpPr>
          <p:nvPr>
            <p:ph type="body" sz="quarter" idx="22"/>
          </p:nvPr>
        </p:nvSpPr>
        <p:spPr>
          <a:xfrm>
            <a:off x="8422672" y="1833403"/>
            <a:ext cx="2979806" cy="1979770"/>
          </a:xfrm>
        </p:spPr>
        <p:txBody>
          <a:bodyPr lIns="0" tIns="0" rIns="0" bIns="0"/>
          <a:lstStyle>
            <a:lvl1pPr algn="l">
              <a:spcBef>
                <a:spcPts val="0"/>
              </a:spcBef>
              <a:spcAft>
                <a:spcPts val="601"/>
              </a:spcAft>
              <a:defRPr sz="1801">
                <a:solidFill>
                  <a:schemeClr val="accent1"/>
                </a:solidFill>
              </a:defRPr>
            </a:lvl1pPr>
            <a:lvl2pPr algn="l">
              <a:spcBef>
                <a:spcPts val="0"/>
              </a:spcBef>
              <a:defRPr sz="1500">
                <a:solidFill>
                  <a:schemeClr val="tx1"/>
                </a:solidFill>
              </a:defRPr>
            </a:lvl2pPr>
            <a:lvl3pPr marL="182567" indent="-182567" algn="l">
              <a:spcBef>
                <a:spcPts val="0"/>
              </a:spcBef>
              <a:buFont typeface="Arial" panose="020B0604020202020204" pitchFamily="34" charset="0"/>
              <a:buChar char="•"/>
              <a:defRPr sz="1500">
                <a:solidFill>
                  <a:schemeClr val="tx1"/>
                </a:solidFill>
              </a:defRPr>
            </a:lvl3pPr>
            <a:lvl4pPr algn="ctr">
              <a:spcBef>
                <a:spcPts val="0"/>
              </a:spcBef>
              <a:defRPr/>
            </a:lvl4pPr>
            <a:lvl5pPr algn="ctr">
              <a:defRPr/>
            </a:lvl5pPr>
          </a:lstStyle>
          <a:p>
            <a:pPr lvl="0"/>
            <a:r>
              <a:rPr lang="en-US"/>
              <a:t>Click to edit</a:t>
            </a:r>
          </a:p>
          <a:p>
            <a:pPr lvl="1"/>
            <a:r>
              <a:rPr lang="en-US"/>
              <a:t>Second level</a:t>
            </a:r>
          </a:p>
          <a:p>
            <a:pPr lvl="2"/>
            <a:r>
              <a:rPr lang="en-US"/>
              <a:t>Third level</a:t>
            </a:r>
          </a:p>
        </p:txBody>
      </p:sp>
      <p:sp>
        <p:nvSpPr>
          <p:cNvPr id="46" name="Text Placeholder 20">
            <a:extLst>
              <a:ext uri="{FF2B5EF4-FFF2-40B4-BE49-F238E27FC236}">
                <a16:creationId xmlns:a16="http://schemas.microsoft.com/office/drawing/2014/main" xmlns="" id="{514BF583-ACDB-4B5F-AF74-617989235FD4}"/>
              </a:ext>
            </a:extLst>
          </p:cNvPr>
          <p:cNvSpPr>
            <a:spLocks noGrp="1"/>
          </p:cNvSpPr>
          <p:nvPr>
            <p:ph type="body" sz="quarter" idx="23"/>
          </p:nvPr>
        </p:nvSpPr>
        <p:spPr>
          <a:xfrm>
            <a:off x="860962" y="4338273"/>
            <a:ext cx="2979806" cy="1979770"/>
          </a:xfrm>
        </p:spPr>
        <p:txBody>
          <a:bodyPr lIns="0" tIns="0" rIns="0" bIns="0"/>
          <a:lstStyle>
            <a:lvl1pPr algn="l">
              <a:spcBef>
                <a:spcPts val="0"/>
              </a:spcBef>
              <a:spcAft>
                <a:spcPts val="601"/>
              </a:spcAft>
              <a:defRPr sz="1801">
                <a:solidFill>
                  <a:schemeClr val="accent1"/>
                </a:solidFill>
              </a:defRPr>
            </a:lvl1pPr>
            <a:lvl2pPr algn="l">
              <a:spcBef>
                <a:spcPts val="0"/>
              </a:spcBef>
              <a:defRPr sz="1500">
                <a:solidFill>
                  <a:schemeClr val="tx1"/>
                </a:solidFill>
              </a:defRPr>
            </a:lvl2pPr>
            <a:lvl3pPr marL="182567" indent="-182567" algn="l">
              <a:spcBef>
                <a:spcPts val="0"/>
              </a:spcBef>
              <a:buFont typeface="Arial" panose="020B0604020202020204" pitchFamily="34" charset="0"/>
              <a:buChar char="•"/>
              <a:defRPr sz="1500">
                <a:solidFill>
                  <a:schemeClr val="tx1"/>
                </a:solidFill>
              </a:defRPr>
            </a:lvl3pPr>
            <a:lvl4pPr algn="ctr">
              <a:spcBef>
                <a:spcPts val="0"/>
              </a:spcBef>
              <a:defRPr/>
            </a:lvl4pPr>
            <a:lvl5pPr algn="ctr">
              <a:defRPr/>
            </a:lvl5pPr>
          </a:lstStyle>
          <a:p>
            <a:pPr lvl="0"/>
            <a:r>
              <a:rPr lang="en-US"/>
              <a:t>Click to edit</a:t>
            </a:r>
          </a:p>
          <a:p>
            <a:pPr lvl="1"/>
            <a:r>
              <a:rPr lang="en-US"/>
              <a:t>Second level</a:t>
            </a:r>
          </a:p>
          <a:p>
            <a:pPr lvl="2"/>
            <a:r>
              <a:rPr lang="en-US"/>
              <a:t>Third level</a:t>
            </a:r>
          </a:p>
        </p:txBody>
      </p:sp>
      <p:sp>
        <p:nvSpPr>
          <p:cNvPr id="47" name="Text Placeholder 20">
            <a:extLst>
              <a:ext uri="{FF2B5EF4-FFF2-40B4-BE49-F238E27FC236}">
                <a16:creationId xmlns:a16="http://schemas.microsoft.com/office/drawing/2014/main" xmlns="" id="{5155FE8A-BBC3-4C26-AC15-68B06D99C66A}"/>
              </a:ext>
            </a:extLst>
          </p:cNvPr>
          <p:cNvSpPr>
            <a:spLocks noGrp="1"/>
          </p:cNvSpPr>
          <p:nvPr>
            <p:ph type="body" sz="quarter" idx="24"/>
          </p:nvPr>
        </p:nvSpPr>
        <p:spPr>
          <a:xfrm>
            <a:off x="4606098" y="4338273"/>
            <a:ext cx="2979806" cy="1979770"/>
          </a:xfrm>
        </p:spPr>
        <p:txBody>
          <a:bodyPr lIns="0" tIns="0" rIns="0" bIns="0"/>
          <a:lstStyle>
            <a:lvl1pPr algn="l">
              <a:spcBef>
                <a:spcPts val="0"/>
              </a:spcBef>
              <a:spcAft>
                <a:spcPts val="601"/>
              </a:spcAft>
              <a:defRPr sz="1801">
                <a:solidFill>
                  <a:schemeClr val="accent1"/>
                </a:solidFill>
              </a:defRPr>
            </a:lvl1pPr>
            <a:lvl2pPr algn="l">
              <a:spcBef>
                <a:spcPts val="0"/>
              </a:spcBef>
              <a:defRPr sz="1500">
                <a:solidFill>
                  <a:schemeClr val="tx1"/>
                </a:solidFill>
              </a:defRPr>
            </a:lvl2pPr>
            <a:lvl3pPr marL="182567" indent="-182567" algn="l">
              <a:spcBef>
                <a:spcPts val="0"/>
              </a:spcBef>
              <a:buFont typeface="Arial" panose="020B0604020202020204" pitchFamily="34" charset="0"/>
              <a:buChar char="•"/>
              <a:defRPr sz="1500">
                <a:solidFill>
                  <a:schemeClr val="tx1"/>
                </a:solidFill>
              </a:defRPr>
            </a:lvl3pPr>
            <a:lvl4pPr algn="ctr">
              <a:spcBef>
                <a:spcPts val="0"/>
              </a:spcBef>
              <a:defRPr/>
            </a:lvl4pPr>
            <a:lvl5pPr algn="ctr">
              <a:defRPr/>
            </a:lvl5pPr>
          </a:lstStyle>
          <a:p>
            <a:pPr lvl="0"/>
            <a:r>
              <a:rPr lang="en-US"/>
              <a:t>Click to edit</a:t>
            </a:r>
          </a:p>
          <a:p>
            <a:pPr lvl="1"/>
            <a:r>
              <a:rPr lang="en-US"/>
              <a:t>Second level</a:t>
            </a:r>
          </a:p>
          <a:p>
            <a:pPr lvl="2"/>
            <a:r>
              <a:rPr lang="en-US"/>
              <a:t>Third level</a:t>
            </a:r>
          </a:p>
        </p:txBody>
      </p:sp>
      <p:sp>
        <p:nvSpPr>
          <p:cNvPr id="48" name="Text Placeholder 20">
            <a:extLst>
              <a:ext uri="{FF2B5EF4-FFF2-40B4-BE49-F238E27FC236}">
                <a16:creationId xmlns:a16="http://schemas.microsoft.com/office/drawing/2014/main" xmlns="" id="{D0230747-CB46-4671-AFA8-58E76552AD26}"/>
              </a:ext>
            </a:extLst>
          </p:cNvPr>
          <p:cNvSpPr>
            <a:spLocks noGrp="1"/>
          </p:cNvSpPr>
          <p:nvPr>
            <p:ph type="body" sz="quarter" idx="25"/>
          </p:nvPr>
        </p:nvSpPr>
        <p:spPr>
          <a:xfrm>
            <a:off x="8422672" y="4338273"/>
            <a:ext cx="2979806" cy="1979770"/>
          </a:xfrm>
        </p:spPr>
        <p:txBody>
          <a:bodyPr lIns="0" tIns="0" rIns="0" bIns="0"/>
          <a:lstStyle>
            <a:lvl1pPr algn="l">
              <a:spcBef>
                <a:spcPts val="0"/>
              </a:spcBef>
              <a:spcAft>
                <a:spcPts val="601"/>
              </a:spcAft>
              <a:defRPr sz="1801">
                <a:solidFill>
                  <a:schemeClr val="accent1"/>
                </a:solidFill>
              </a:defRPr>
            </a:lvl1pPr>
            <a:lvl2pPr algn="l">
              <a:spcBef>
                <a:spcPts val="0"/>
              </a:spcBef>
              <a:defRPr sz="1500">
                <a:solidFill>
                  <a:schemeClr val="tx1"/>
                </a:solidFill>
              </a:defRPr>
            </a:lvl2pPr>
            <a:lvl3pPr marL="182567" indent="-182567" algn="l">
              <a:spcBef>
                <a:spcPts val="0"/>
              </a:spcBef>
              <a:buFont typeface="Arial" panose="020B0604020202020204" pitchFamily="34" charset="0"/>
              <a:buChar char="•"/>
              <a:defRPr sz="1500">
                <a:solidFill>
                  <a:schemeClr val="tx1"/>
                </a:solidFill>
              </a:defRPr>
            </a:lvl3pPr>
            <a:lvl4pPr algn="ctr">
              <a:spcBef>
                <a:spcPts val="0"/>
              </a:spcBef>
              <a:defRPr/>
            </a:lvl4pPr>
            <a:lvl5pPr algn="ctr">
              <a:defRPr/>
            </a:lvl5pPr>
          </a:lstStyle>
          <a:p>
            <a:pPr lvl="0"/>
            <a:r>
              <a:rPr lang="en-US"/>
              <a:t>Click to edit</a:t>
            </a:r>
          </a:p>
          <a:p>
            <a:pPr lvl="1"/>
            <a:r>
              <a:rPr lang="en-US"/>
              <a:t>Second level</a:t>
            </a:r>
          </a:p>
          <a:p>
            <a:pPr lvl="2"/>
            <a:r>
              <a:rPr lang="en-US"/>
              <a:t>Third level</a:t>
            </a:r>
          </a:p>
        </p:txBody>
      </p:sp>
    </p:spTree>
    <p:extLst>
      <p:ext uri="{BB962C8B-B14F-4D97-AF65-F5344CB8AC3E}">
        <p14:creationId xmlns:p14="http://schemas.microsoft.com/office/powerpoint/2010/main" val="3611319507"/>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3 Boxes">
    <p:bg>
      <p:bgPr>
        <a:solidFill>
          <a:srgbClr val="D14900"/>
        </a:solidFill>
        <a:effectLst/>
      </p:bgPr>
    </p:bg>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xmlns="" id="{8E624675-EDC3-48EB-96A8-C69240EB0CA4}"/>
              </a:ext>
            </a:extLst>
          </p:cNvPr>
          <p:cNvSpPr/>
          <p:nvPr userDrawn="1"/>
        </p:nvSpPr>
        <p:spPr>
          <a:xfrm>
            <a:off x="4331719" y="1571234"/>
            <a:ext cx="3600000" cy="4785118"/>
          </a:xfrm>
          <a:prstGeom prst="round2SameRect">
            <a:avLst>
              <a:gd name="adj1" fmla="val 16667"/>
              <a:gd name="adj2" fmla="val 4752"/>
            </a:avLst>
          </a:prstGeom>
          <a:solidFill>
            <a:srgbClr val="FFFFFF"/>
          </a:solidFill>
        </p:spPr>
      </p:sp>
      <p:sp>
        <p:nvSpPr>
          <p:cNvPr id="14" name="Object 2">
            <a:extLst>
              <a:ext uri="{FF2B5EF4-FFF2-40B4-BE49-F238E27FC236}">
                <a16:creationId xmlns:a16="http://schemas.microsoft.com/office/drawing/2014/main" xmlns="" id="{82E6C06A-D037-40F3-AC99-9CFECCBDCCF8}"/>
              </a:ext>
            </a:extLst>
          </p:cNvPr>
          <p:cNvSpPr/>
          <p:nvPr userDrawn="1"/>
        </p:nvSpPr>
        <p:spPr>
          <a:xfrm>
            <a:off x="8112574" y="1571234"/>
            <a:ext cx="3600000" cy="4785118"/>
          </a:xfrm>
          <a:prstGeom prst="round2SameRect">
            <a:avLst>
              <a:gd name="adj1" fmla="val 16667"/>
              <a:gd name="adj2" fmla="val 4752"/>
            </a:avLst>
          </a:prstGeom>
          <a:solidFill>
            <a:srgbClr val="FFFFFF"/>
          </a:solidFill>
        </p:spPr>
      </p:sp>
      <p:sp>
        <p:nvSpPr>
          <p:cNvPr id="15" name="Object 2">
            <a:extLst>
              <a:ext uri="{FF2B5EF4-FFF2-40B4-BE49-F238E27FC236}">
                <a16:creationId xmlns:a16="http://schemas.microsoft.com/office/drawing/2014/main" xmlns="" id="{70B77E3E-FC47-46F6-8F92-FD6F76451380}"/>
              </a:ext>
            </a:extLst>
          </p:cNvPr>
          <p:cNvSpPr/>
          <p:nvPr userDrawn="1"/>
        </p:nvSpPr>
        <p:spPr>
          <a:xfrm>
            <a:off x="550864" y="1571234"/>
            <a:ext cx="3600000" cy="4785118"/>
          </a:xfrm>
          <a:prstGeom prst="round2SameRect">
            <a:avLst>
              <a:gd name="adj1" fmla="val 16667"/>
              <a:gd name="adj2" fmla="val 4752"/>
            </a:avLst>
          </a:prstGeom>
          <a:solidFill>
            <a:srgbClr val="FFFFFF"/>
          </a:solidFill>
        </p:spPr>
      </p:sp>
      <p:sp>
        <p:nvSpPr>
          <p:cNvPr id="2" name="Title 1">
            <a:extLst>
              <a:ext uri="{FF2B5EF4-FFF2-40B4-BE49-F238E27FC236}">
                <a16:creationId xmlns:a16="http://schemas.microsoft.com/office/drawing/2014/main" xmlns="" id="{F9DC188A-8987-4767-8A67-593853F7903A}"/>
              </a:ext>
            </a:extLst>
          </p:cNvPr>
          <p:cNvSpPr>
            <a:spLocks noGrp="1"/>
          </p:cNvSpPr>
          <p:nvPr>
            <p:ph type="title"/>
          </p:nvPr>
        </p:nvSpPr>
        <p:spPr>
          <a:xfrm>
            <a:off x="550864" y="317500"/>
            <a:ext cx="11161710" cy="749918"/>
          </a:xfrm>
        </p:spPr>
        <p:txBody>
          <a:bodyPr anchor="ctr"/>
          <a:lstStyle>
            <a:lvl1pPr>
              <a:defRPr sz="3801">
                <a:solidFill>
                  <a:schemeClr val="bg1"/>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xmlns="" id="{B72801F2-E7BF-407F-8169-98A5A79C5122}"/>
              </a:ext>
            </a:extLst>
          </p:cNvPr>
          <p:cNvSpPr>
            <a:spLocks noGrp="1"/>
          </p:cNvSpPr>
          <p:nvPr>
            <p:ph type="dt" sz="half" idx="10"/>
          </p:nvPr>
        </p:nvSpPr>
        <p:spPr/>
        <p:txBody>
          <a:bodyPr/>
          <a:lstStyle/>
          <a:p>
            <a:fld id="{DC183422-D8F7-4455-A219-13EAAD2D3D94}" type="datetime1">
              <a:rPr lang="en-GB" smtClean="0"/>
              <a:t>25/04/2023</a:t>
            </a:fld>
            <a:endParaRPr lang="en-GB"/>
          </a:p>
        </p:txBody>
      </p:sp>
      <p:sp>
        <p:nvSpPr>
          <p:cNvPr id="5" name="Footer Placeholder 4">
            <a:extLst>
              <a:ext uri="{FF2B5EF4-FFF2-40B4-BE49-F238E27FC236}">
                <a16:creationId xmlns:a16="http://schemas.microsoft.com/office/drawing/2014/main" xmlns="" id="{403A9C82-84A0-4DC6-8392-DCCC332B44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3EC9A93E-B9F2-4AEC-9B62-F82DC38C76B4}"/>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42" name="Text Placeholder 20">
            <a:extLst>
              <a:ext uri="{FF2B5EF4-FFF2-40B4-BE49-F238E27FC236}">
                <a16:creationId xmlns:a16="http://schemas.microsoft.com/office/drawing/2014/main" xmlns="" id="{8126653E-7396-4191-B0B1-9BA8527CBC6B}"/>
              </a:ext>
            </a:extLst>
          </p:cNvPr>
          <p:cNvSpPr>
            <a:spLocks noGrp="1"/>
          </p:cNvSpPr>
          <p:nvPr>
            <p:ph type="body" sz="quarter" idx="20"/>
          </p:nvPr>
        </p:nvSpPr>
        <p:spPr>
          <a:xfrm>
            <a:off x="860962" y="1938528"/>
            <a:ext cx="2979806" cy="4167981"/>
          </a:xfrm>
        </p:spPr>
        <p:txBody>
          <a:bodyPr lIns="0" tIns="0" rIns="0" bIns="0"/>
          <a:lstStyle>
            <a:lvl1pPr algn="l">
              <a:spcBef>
                <a:spcPts val="0"/>
              </a:spcBef>
              <a:spcAft>
                <a:spcPts val="601"/>
              </a:spcAft>
              <a:defRPr sz="2000">
                <a:solidFill>
                  <a:srgbClr val="D14900"/>
                </a:solidFill>
              </a:defRPr>
            </a:lvl1pPr>
            <a:lvl2pPr algn="l">
              <a:spcBef>
                <a:spcPts val="0"/>
              </a:spcBef>
              <a:defRPr sz="1801">
                <a:solidFill>
                  <a:schemeClr val="tx1"/>
                </a:solidFill>
              </a:defRPr>
            </a:lvl2pPr>
            <a:lvl3pPr marL="182567" indent="-182567" algn="l">
              <a:spcBef>
                <a:spcPts val="0"/>
              </a:spcBef>
              <a:buFont typeface="Arial" panose="020B0604020202020204" pitchFamily="34" charset="0"/>
              <a:buChar char="•"/>
              <a:tabLst/>
              <a:defRPr sz="1801">
                <a:solidFill>
                  <a:schemeClr val="tx1"/>
                </a:solidFill>
              </a:defRPr>
            </a:lvl3pPr>
            <a:lvl4pPr algn="ctr">
              <a:spcBef>
                <a:spcPts val="0"/>
              </a:spcBef>
              <a:defRPr/>
            </a:lvl4pPr>
            <a:lvl5pPr algn="ctr">
              <a:defRPr/>
            </a:lvl5pPr>
          </a:lstStyle>
          <a:p>
            <a:pPr lvl="0"/>
            <a:r>
              <a:rPr lang="en-US"/>
              <a:t>Click to edit</a:t>
            </a:r>
          </a:p>
          <a:p>
            <a:pPr lvl="1"/>
            <a:r>
              <a:rPr lang="en-US"/>
              <a:t>Second level</a:t>
            </a:r>
          </a:p>
          <a:p>
            <a:pPr lvl="2"/>
            <a:r>
              <a:rPr lang="en-US"/>
              <a:t>Third level</a:t>
            </a:r>
          </a:p>
        </p:txBody>
      </p:sp>
      <p:sp>
        <p:nvSpPr>
          <p:cNvPr id="33" name="Text Placeholder 20">
            <a:extLst>
              <a:ext uri="{FF2B5EF4-FFF2-40B4-BE49-F238E27FC236}">
                <a16:creationId xmlns:a16="http://schemas.microsoft.com/office/drawing/2014/main" xmlns="" id="{12F4F9E0-941C-4F52-BED9-E8207FFBAD0C}"/>
              </a:ext>
            </a:extLst>
          </p:cNvPr>
          <p:cNvSpPr>
            <a:spLocks noGrp="1"/>
          </p:cNvSpPr>
          <p:nvPr>
            <p:ph type="body" sz="quarter" idx="21"/>
          </p:nvPr>
        </p:nvSpPr>
        <p:spPr>
          <a:xfrm>
            <a:off x="4641570" y="1938528"/>
            <a:ext cx="2979806" cy="4167981"/>
          </a:xfrm>
        </p:spPr>
        <p:txBody>
          <a:bodyPr lIns="0" tIns="0" rIns="0" bIns="0"/>
          <a:lstStyle>
            <a:lvl1pPr algn="l">
              <a:spcBef>
                <a:spcPts val="0"/>
              </a:spcBef>
              <a:spcAft>
                <a:spcPts val="601"/>
              </a:spcAft>
              <a:defRPr sz="2000">
                <a:solidFill>
                  <a:srgbClr val="D14900"/>
                </a:solidFill>
              </a:defRPr>
            </a:lvl1pPr>
            <a:lvl2pPr algn="l">
              <a:spcBef>
                <a:spcPts val="0"/>
              </a:spcBef>
              <a:defRPr sz="1801">
                <a:solidFill>
                  <a:schemeClr val="tx1"/>
                </a:solidFill>
              </a:defRPr>
            </a:lvl2pPr>
            <a:lvl3pPr marL="182567" indent="-182567" algn="l">
              <a:spcBef>
                <a:spcPts val="0"/>
              </a:spcBef>
              <a:buFont typeface="Arial" panose="020B0604020202020204" pitchFamily="34" charset="0"/>
              <a:buChar char="•"/>
              <a:tabLst/>
              <a:defRPr sz="1801">
                <a:solidFill>
                  <a:schemeClr val="tx1"/>
                </a:solidFill>
              </a:defRPr>
            </a:lvl3pPr>
            <a:lvl4pPr algn="ctr">
              <a:spcBef>
                <a:spcPts val="0"/>
              </a:spcBef>
              <a:defRPr/>
            </a:lvl4pPr>
            <a:lvl5pPr algn="ctr">
              <a:defRPr/>
            </a:lvl5pPr>
          </a:lstStyle>
          <a:p>
            <a:pPr lvl="0"/>
            <a:r>
              <a:rPr lang="en-US"/>
              <a:t>Click to edit</a:t>
            </a:r>
          </a:p>
          <a:p>
            <a:pPr lvl="1"/>
            <a:r>
              <a:rPr lang="en-US"/>
              <a:t>Second level</a:t>
            </a:r>
          </a:p>
          <a:p>
            <a:pPr lvl="2"/>
            <a:r>
              <a:rPr lang="en-US"/>
              <a:t>Third level</a:t>
            </a:r>
          </a:p>
        </p:txBody>
      </p:sp>
      <p:sp>
        <p:nvSpPr>
          <p:cNvPr id="34" name="Text Placeholder 20">
            <a:extLst>
              <a:ext uri="{FF2B5EF4-FFF2-40B4-BE49-F238E27FC236}">
                <a16:creationId xmlns:a16="http://schemas.microsoft.com/office/drawing/2014/main" xmlns="" id="{62D9CBCF-FA60-42DA-9DE2-7CF9C6012C92}"/>
              </a:ext>
            </a:extLst>
          </p:cNvPr>
          <p:cNvSpPr>
            <a:spLocks noGrp="1"/>
          </p:cNvSpPr>
          <p:nvPr>
            <p:ph type="body" sz="quarter" idx="22"/>
          </p:nvPr>
        </p:nvSpPr>
        <p:spPr>
          <a:xfrm>
            <a:off x="8422795" y="1938528"/>
            <a:ext cx="2979806" cy="4167981"/>
          </a:xfrm>
        </p:spPr>
        <p:txBody>
          <a:bodyPr lIns="0" tIns="0" rIns="0" bIns="0"/>
          <a:lstStyle>
            <a:lvl1pPr algn="l">
              <a:spcBef>
                <a:spcPts val="0"/>
              </a:spcBef>
              <a:spcAft>
                <a:spcPts val="601"/>
              </a:spcAft>
              <a:defRPr sz="2000">
                <a:solidFill>
                  <a:srgbClr val="D14900"/>
                </a:solidFill>
              </a:defRPr>
            </a:lvl1pPr>
            <a:lvl2pPr algn="l">
              <a:spcBef>
                <a:spcPts val="0"/>
              </a:spcBef>
              <a:defRPr sz="1801">
                <a:solidFill>
                  <a:schemeClr val="tx1"/>
                </a:solidFill>
              </a:defRPr>
            </a:lvl2pPr>
            <a:lvl3pPr marL="182567" indent="-182567" algn="l">
              <a:spcBef>
                <a:spcPts val="0"/>
              </a:spcBef>
              <a:buFont typeface="Arial" panose="020B0604020202020204" pitchFamily="34" charset="0"/>
              <a:buChar char="•"/>
              <a:tabLst/>
              <a:defRPr sz="1801">
                <a:solidFill>
                  <a:schemeClr val="tx1"/>
                </a:solidFill>
              </a:defRPr>
            </a:lvl3pPr>
            <a:lvl4pPr algn="ctr">
              <a:spcBef>
                <a:spcPts val="0"/>
              </a:spcBef>
              <a:defRPr/>
            </a:lvl4pPr>
            <a:lvl5pPr algn="ctr">
              <a:defRPr/>
            </a:lvl5pPr>
          </a:lstStyle>
          <a:p>
            <a:pPr lvl="0"/>
            <a:r>
              <a:rPr lang="en-US"/>
              <a:t>Click to edit</a:t>
            </a:r>
          </a:p>
          <a:p>
            <a:pPr lvl="1"/>
            <a:r>
              <a:rPr lang="en-US"/>
              <a:t>Second level</a:t>
            </a:r>
          </a:p>
          <a:p>
            <a:pPr lvl="2"/>
            <a:r>
              <a:rPr lang="en-US"/>
              <a:t>Third level</a:t>
            </a:r>
          </a:p>
        </p:txBody>
      </p:sp>
    </p:spTree>
    <p:extLst>
      <p:ext uri="{BB962C8B-B14F-4D97-AF65-F5344CB8AC3E}">
        <p14:creationId xmlns:p14="http://schemas.microsoft.com/office/powerpoint/2010/main" val="2232399389"/>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DC188A-8987-4767-8A67-593853F7903A}"/>
              </a:ext>
            </a:extLst>
          </p:cNvPr>
          <p:cNvSpPr>
            <a:spLocks noGrp="1"/>
          </p:cNvSpPr>
          <p:nvPr>
            <p:ph type="title"/>
          </p:nvPr>
        </p:nvSpPr>
        <p:spPr>
          <a:xfrm>
            <a:off x="550865" y="1181824"/>
            <a:ext cx="10796587" cy="1790639"/>
          </a:xfrm>
        </p:spPr>
        <p:txBody>
          <a:bodyPr anchor="b"/>
          <a:lstStyle>
            <a:lvl1pPr>
              <a:defRPr sz="5400" b="1" baseline="0">
                <a:latin typeface="Verdana" panose="020B0604030504040204" pitchFamily="34" charset="0"/>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7DD84545-A2E7-41DB-811D-628FC047DBE8}"/>
              </a:ext>
            </a:extLst>
          </p:cNvPr>
          <p:cNvSpPr>
            <a:spLocks noGrp="1"/>
          </p:cNvSpPr>
          <p:nvPr>
            <p:ph type="body" idx="1"/>
          </p:nvPr>
        </p:nvSpPr>
        <p:spPr>
          <a:xfrm>
            <a:off x="550865" y="3340537"/>
            <a:ext cx="10796587" cy="2749115"/>
          </a:xfrm>
        </p:spPr>
        <p:txBody>
          <a:bodyPr/>
          <a:lstStyle>
            <a:lvl1pPr marL="0" indent="0">
              <a:buNone/>
              <a:defRPr sz="3600">
                <a:solidFill>
                  <a:srgbClr val="D14900"/>
                </a:solidFill>
              </a:defRPr>
            </a:lvl1pPr>
            <a:lvl2pPr marL="457211" indent="0">
              <a:buNone/>
              <a:defRPr sz="2000">
                <a:solidFill>
                  <a:schemeClr val="tx1">
                    <a:tint val="75000"/>
                  </a:schemeClr>
                </a:solidFill>
              </a:defRPr>
            </a:lvl2pPr>
            <a:lvl3pPr marL="914423" indent="0">
              <a:buNone/>
              <a:defRPr sz="1801">
                <a:solidFill>
                  <a:schemeClr val="tx1">
                    <a:tint val="75000"/>
                  </a:schemeClr>
                </a:solidFill>
              </a:defRPr>
            </a:lvl3pPr>
            <a:lvl4pPr marL="1371634"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9" indent="0">
              <a:buNone/>
              <a:defRPr sz="1600">
                <a:solidFill>
                  <a:schemeClr val="tx1">
                    <a:tint val="75000"/>
                  </a:schemeClr>
                </a:solidFill>
              </a:defRPr>
            </a:lvl7pPr>
            <a:lvl8pPr marL="3200480" indent="0">
              <a:buNone/>
              <a:defRPr sz="1600">
                <a:solidFill>
                  <a:schemeClr val="tx1">
                    <a:tint val="75000"/>
                  </a:schemeClr>
                </a:solidFill>
              </a:defRPr>
            </a:lvl8pPr>
            <a:lvl9pPr marL="3657691"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72801F2-E7BF-407F-8169-98A5A79C5122}"/>
              </a:ext>
            </a:extLst>
          </p:cNvPr>
          <p:cNvSpPr>
            <a:spLocks noGrp="1"/>
          </p:cNvSpPr>
          <p:nvPr>
            <p:ph type="dt" sz="half" idx="10"/>
          </p:nvPr>
        </p:nvSpPr>
        <p:spPr/>
        <p:txBody>
          <a:bodyPr/>
          <a:lstStyle/>
          <a:p>
            <a:fld id="{30465A0C-4B9E-4E00-A3B0-08162D198058}" type="datetime1">
              <a:rPr lang="en-GB" smtClean="0"/>
              <a:t>25/04/2023</a:t>
            </a:fld>
            <a:endParaRPr lang="en-GB"/>
          </a:p>
        </p:txBody>
      </p:sp>
      <p:sp>
        <p:nvSpPr>
          <p:cNvPr id="5" name="Footer Placeholder 4">
            <a:extLst>
              <a:ext uri="{FF2B5EF4-FFF2-40B4-BE49-F238E27FC236}">
                <a16:creationId xmlns:a16="http://schemas.microsoft.com/office/drawing/2014/main" xmlns="" id="{403A9C82-84A0-4DC6-8392-DCCC332B44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3EC9A93E-B9F2-4AEC-9B62-F82DC38C76B4}"/>
              </a:ext>
            </a:extLst>
          </p:cNvPr>
          <p:cNvSpPr>
            <a:spLocks noGrp="1"/>
          </p:cNvSpPr>
          <p:nvPr>
            <p:ph type="sldNum" sz="quarter" idx="12"/>
          </p:nvPr>
        </p:nvSpPr>
        <p:spPr/>
        <p:txBody>
          <a:bodyPr/>
          <a:lstStyle/>
          <a:p>
            <a:fld id="{21928805-9B22-4A97-8ACC-1BE079EC0B26}" type="slidenum">
              <a:rPr lang="en-GB" smtClean="0"/>
              <a:t>‹#›</a:t>
            </a:fld>
            <a:endParaRPr lang="en-GB"/>
          </a:p>
        </p:txBody>
      </p:sp>
    </p:spTree>
    <p:extLst>
      <p:ext uri="{BB962C8B-B14F-4D97-AF65-F5344CB8AC3E}">
        <p14:creationId xmlns:p14="http://schemas.microsoft.com/office/powerpoint/2010/main" val="34816296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DC188A-8987-4767-8A67-593853F7903A}"/>
              </a:ext>
            </a:extLst>
          </p:cNvPr>
          <p:cNvSpPr>
            <a:spLocks noGrp="1"/>
          </p:cNvSpPr>
          <p:nvPr>
            <p:ph type="title"/>
          </p:nvPr>
        </p:nvSpPr>
        <p:spPr>
          <a:xfrm>
            <a:off x="952262" y="1394087"/>
            <a:ext cx="10395188" cy="3096635"/>
          </a:xfrm>
        </p:spPr>
        <p:txBody>
          <a:bodyPr anchor="b">
            <a:normAutofit/>
          </a:bodyPr>
          <a:lstStyle>
            <a:lvl1pPr>
              <a:defRPr sz="4800">
                <a:solidFill>
                  <a:srgbClr val="D14900"/>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7DD84545-A2E7-41DB-811D-628FC047DBE8}"/>
              </a:ext>
            </a:extLst>
          </p:cNvPr>
          <p:cNvSpPr>
            <a:spLocks noGrp="1"/>
          </p:cNvSpPr>
          <p:nvPr>
            <p:ph type="body" idx="1" hasCustomPrompt="1"/>
          </p:nvPr>
        </p:nvSpPr>
        <p:spPr>
          <a:xfrm>
            <a:off x="952262" y="4589463"/>
            <a:ext cx="10395188" cy="1295342"/>
          </a:xfrm>
        </p:spPr>
        <p:txBody>
          <a:bodyPr/>
          <a:lstStyle>
            <a:lvl1pPr marL="0" indent="0">
              <a:buNone/>
              <a:defRPr sz="2400">
                <a:solidFill>
                  <a:schemeClr val="accent2"/>
                </a:solidFill>
              </a:defRPr>
            </a:lvl1pPr>
            <a:lvl2pPr marL="457211" indent="0">
              <a:buNone/>
              <a:defRPr sz="2000">
                <a:solidFill>
                  <a:schemeClr val="tx1">
                    <a:tint val="75000"/>
                  </a:schemeClr>
                </a:solidFill>
              </a:defRPr>
            </a:lvl2pPr>
            <a:lvl3pPr marL="914423" indent="0">
              <a:buNone/>
              <a:defRPr sz="1801">
                <a:solidFill>
                  <a:schemeClr val="tx1">
                    <a:tint val="75000"/>
                  </a:schemeClr>
                </a:solidFill>
              </a:defRPr>
            </a:lvl3pPr>
            <a:lvl4pPr marL="1371634"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9" indent="0">
              <a:buNone/>
              <a:defRPr sz="1600">
                <a:solidFill>
                  <a:schemeClr val="tx1">
                    <a:tint val="75000"/>
                  </a:schemeClr>
                </a:solidFill>
              </a:defRPr>
            </a:lvl7pPr>
            <a:lvl8pPr marL="3200480" indent="0">
              <a:buNone/>
              <a:defRPr sz="1600">
                <a:solidFill>
                  <a:schemeClr val="tx1">
                    <a:tint val="75000"/>
                  </a:schemeClr>
                </a:solidFill>
              </a:defRPr>
            </a:lvl8pPr>
            <a:lvl9pPr marL="3657691" indent="0">
              <a:buNone/>
              <a:defRPr sz="1600">
                <a:solidFill>
                  <a:schemeClr val="tx1">
                    <a:tint val="75000"/>
                  </a:schemeClr>
                </a:solidFill>
              </a:defRPr>
            </a:lvl9pPr>
          </a:lstStyle>
          <a:p>
            <a:pPr lvl="0"/>
            <a:r>
              <a:rPr lang="en-US"/>
              <a:t>Speaker name </a:t>
            </a:r>
          </a:p>
        </p:txBody>
      </p:sp>
      <p:sp>
        <p:nvSpPr>
          <p:cNvPr id="4" name="Date Placeholder 3">
            <a:extLst>
              <a:ext uri="{FF2B5EF4-FFF2-40B4-BE49-F238E27FC236}">
                <a16:creationId xmlns:a16="http://schemas.microsoft.com/office/drawing/2014/main" xmlns="" id="{B72801F2-E7BF-407F-8169-98A5A79C5122}"/>
              </a:ext>
            </a:extLst>
          </p:cNvPr>
          <p:cNvSpPr>
            <a:spLocks noGrp="1"/>
          </p:cNvSpPr>
          <p:nvPr>
            <p:ph type="dt" sz="half" idx="10"/>
          </p:nvPr>
        </p:nvSpPr>
        <p:spPr/>
        <p:txBody>
          <a:bodyPr/>
          <a:lstStyle/>
          <a:p>
            <a:fld id="{D284C8B6-9846-49F0-BBF0-4C6213B66ABD}" type="datetime1">
              <a:rPr lang="en-GB" smtClean="0"/>
              <a:t>25/04/2023</a:t>
            </a:fld>
            <a:endParaRPr lang="en-GB"/>
          </a:p>
        </p:txBody>
      </p:sp>
      <p:sp>
        <p:nvSpPr>
          <p:cNvPr id="5" name="Footer Placeholder 4">
            <a:extLst>
              <a:ext uri="{FF2B5EF4-FFF2-40B4-BE49-F238E27FC236}">
                <a16:creationId xmlns:a16="http://schemas.microsoft.com/office/drawing/2014/main" xmlns="" id="{403A9C82-84A0-4DC6-8392-DCCC332B44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3EC9A93E-B9F2-4AEC-9B62-F82DC38C76B4}"/>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10" name="Frame 9">
            <a:extLst>
              <a:ext uri="{FF2B5EF4-FFF2-40B4-BE49-F238E27FC236}">
                <a16:creationId xmlns:a16="http://schemas.microsoft.com/office/drawing/2014/main" xmlns="" id="{7251E4C9-7E36-4742-9F64-2C0850859AF2}"/>
              </a:ext>
            </a:extLst>
          </p:cNvPr>
          <p:cNvSpPr/>
          <p:nvPr userDrawn="1"/>
        </p:nvSpPr>
        <p:spPr>
          <a:xfrm>
            <a:off x="0" y="0"/>
            <a:ext cx="12192000" cy="6858000"/>
          </a:xfrm>
          <a:prstGeom prst="frame">
            <a:avLst>
              <a:gd name="adj1" fmla="val 687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solidFill>
                <a:schemeClr val="tx1"/>
              </a:solidFill>
              <a:latin typeface="Verdana" panose="020B0604030504040204" pitchFamily="34" charset="0"/>
            </a:endParaRPr>
          </a:p>
        </p:txBody>
      </p:sp>
    </p:spTree>
    <p:extLst>
      <p:ext uri="{BB962C8B-B14F-4D97-AF65-F5344CB8AC3E}">
        <p14:creationId xmlns:p14="http://schemas.microsoft.com/office/powerpoint/2010/main" val="23527131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9" name="Media Placeholder 8">
            <a:extLst>
              <a:ext uri="{FF2B5EF4-FFF2-40B4-BE49-F238E27FC236}">
                <a16:creationId xmlns:a16="http://schemas.microsoft.com/office/drawing/2014/main" xmlns="" id="{D35E5CFD-6061-44D7-BD90-8675AAD16997}"/>
              </a:ext>
            </a:extLst>
          </p:cNvPr>
          <p:cNvSpPr>
            <a:spLocks noGrp="1"/>
          </p:cNvSpPr>
          <p:nvPr>
            <p:ph type="media" sz="quarter" idx="13"/>
          </p:nvPr>
        </p:nvSpPr>
        <p:spPr>
          <a:xfrm>
            <a:off x="2263775" y="1825625"/>
            <a:ext cx="7735888" cy="4351338"/>
          </a:xfrm>
        </p:spPr>
        <p:txBody>
          <a:bodyPr/>
          <a:lstStyle/>
          <a:p>
            <a:endParaRPr lang="en-GB"/>
          </a:p>
        </p:txBody>
      </p:sp>
      <p:sp>
        <p:nvSpPr>
          <p:cNvPr id="2" name="Title 1">
            <a:extLst>
              <a:ext uri="{FF2B5EF4-FFF2-40B4-BE49-F238E27FC236}">
                <a16:creationId xmlns:a16="http://schemas.microsoft.com/office/drawing/2014/main" xmlns="" id="{DD5AB1AD-015C-4AD0-8BAF-99553291E5E1}"/>
              </a:ext>
            </a:extLst>
          </p:cNvPr>
          <p:cNvSpPr>
            <a:spLocks noGrp="1"/>
          </p:cNvSpPr>
          <p:nvPr>
            <p:ph type="title"/>
          </p:nvPr>
        </p:nvSpPr>
        <p:spPr>
          <a:xfrm>
            <a:off x="550864" y="365128"/>
            <a:ext cx="11161711" cy="664777"/>
          </a:xfrm>
        </p:spPr>
        <p:txBody>
          <a:bodyPr/>
          <a:lstStyle>
            <a:lvl1pPr>
              <a:defRPr sz="3801"/>
            </a:lvl1pPr>
          </a:lstStyle>
          <a:p>
            <a:r>
              <a:rPr lang="en-US"/>
              <a:t>Click to edit Master title style</a:t>
            </a:r>
            <a:endParaRPr lang="en-GB"/>
          </a:p>
        </p:txBody>
      </p:sp>
      <p:sp>
        <p:nvSpPr>
          <p:cNvPr id="4" name="Date Placeholder 3">
            <a:extLst>
              <a:ext uri="{FF2B5EF4-FFF2-40B4-BE49-F238E27FC236}">
                <a16:creationId xmlns:a16="http://schemas.microsoft.com/office/drawing/2014/main" xmlns="" id="{BEA8866B-1A84-4F71-9BDC-44A7E47017C5}"/>
              </a:ext>
            </a:extLst>
          </p:cNvPr>
          <p:cNvSpPr>
            <a:spLocks noGrp="1"/>
          </p:cNvSpPr>
          <p:nvPr>
            <p:ph type="dt" sz="half" idx="10"/>
          </p:nvPr>
        </p:nvSpPr>
        <p:spPr>
          <a:xfrm>
            <a:off x="550863" y="6356352"/>
            <a:ext cx="2743200" cy="365125"/>
          </a:xfrm>
        </p:spPr>
        <p:txBody>
          <a:bodyPr/>
          <a:lstStyle/>
          <a:p>
            <a:fld id="{997CFA65-557D-4218-A4AC-D5FA1D68C087}" type="datetime1">
              <a:rPr lang="en-GB" smtClean="0"/>
              <a:t>25/04/2023</a:t>
            </a:fld>
            <a:endParaRPr lang="en-GB"/>
          </a:p>
        </p:txBody>
      </p:sp>
      <p:sp>
        <p:nvSpPr>
          <p:cNvPr id="5" name="Footer Placeholder 4">
            <a:extLst>
              <a:ext uri="{FF2B5EF4-FFF2-40B4-BE49-F238E27FC236}">
                <a16:creationId xmlns:a16="http://schemas.microsoft.com/office/drawing/2014/main" xmlns="" id="{00F9C5CE-9037-42D5-9635-681C26E69E0D}"/>
              </a:ext>
            </a:extLst>
          </p:cNvPr>
          <p:cNvSpPr>
            <a:spLocks noGrp="1"/>
          </p:cNvSpPr>
          <p:nvPr>
            <p:ph type="ftr" sz="quarter" idx="11"/>
          </p:nvPr>
        </p:nvSpPr>
        <p:spPr>
          <a:xfrm>
            <a:off x="4038601" y="6356352"/>
            <a:ext cx="4114800" cy="365125"/>
          </a:xfrm>
        </p:spPr>
        <p:txBody>
          <a:bodyPr/>
          <a:lstStyle/>
          <a:p>
            <a:endParaRPr lang="en-GB"/>
          </a:p>
        </p:txBody>
      </p:sp>
      <p:sp>
        <p:nvSpPr>
          <p:cNvPr id="6" name="Slide Number Placeholder 5">
            <a:extLst>
              <a:ext uri="{FF2B5EF4-FFF2-40B4-BE49-F238E27FC236}">
                <a16:creationId xmlns:a16="http://schemas.microsoft.com/office/drawing/2014/main" xmlns="" id="{1EF1C18D-55AD-4E23-BDC4-F9769B74CF0D}"/>
              </a:ext>
            </a:extLst>
          </p:cNvPr>
          <p:cNvSpPr>
            <a:spLocks noGrp="1"/>
          </p:cNvSpPr>
          <p:nvPr>
            <p:ph type="sldNum" sz="quarter" idx="12"/>
          </p:nvPr>
        </p:nvSpPr>
        <p:spPr/>
        <p:txBody>
          <a:bodyPr/>
          <a:lstStyle/>
          <a:p>
            <a:fld id="{21928805-9B22-4A97-8ACC-1BE079EC0B26}" type="slidenum">
              <a:rPr lang="en-GB" smtClean="0"/>
              <a:t>‹#›</a:t>
            </a:fld>
            <a:endParaRPr lang="en-GB"/>
          </a:p>
        </p:txBody>
      </p:sp>
    </p:spTree>
    <p:extLst>
      <p:ext uri="{BB962C8B-B14F-4D97-AF65-F5344CB8AC3E}">
        <p14:creationId xmlns:p14="http://schemas.microsoft.com/office/powerpoint/2010/main" val="2389959112"/>
      </p:ext>
    </p:extLst>
  </p:cSld>
  <p:clrMapOvr>
    <a:masterClrMapping/>
  </p:clrMapOvr>
  <p:extLst>
    <p:ext uri="{DCECCB84-F9BA-43D5-87BE-67443E8EF086}">
      <p15:sldGuideLst xmlns:p15="http://schemas.microsoft.com/office/powerpoint/2012/main">
        <p15:guide id="1" pos="347"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genda or Next Ste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CA826A-6B62-45A6-A4CA-B4AEA83580D4}"/>
              </a:ext>
            </a:extLst>
          </p:cNvPr>
          <p:cNvSpPr>
            <a:spLocks noGrp="1"/>
          </p:cNvSpPr>
          <p:nvPr>
            <p:ph type="title"/>
          </p:nvPr>
        </p:nvSpPr>
        <p:spPr>
          <a:xfrm>
            <a:off x="550864" y="365128"/>
            <a:ext cx="11161711" cy="664777"/>
          </a:xfrm>
        </p:spPr>
        <p:txBody>
          <a:bodyPr/>
          <a:lstStyle>
            <a:lvl1pPr>
              <a:defRPr sz="3801">
                <a:solidFill>
                  <a:schemeClr val="accent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xmlns="" id="{E4BACA8C-2038-4AF8-B71F-1D0E81DDACF9}"/>
              </a:ext>
            </a:extLst>
          </p:cNvPr>
          <p:cNvSpPr>
            <a:spLocks noGrp="1"/>
          </p:cNvSpPr>
          <p:nvPr>
            <p:ph type="dt" sz="half" idx="10"/>
          </p:nvPr>
        </p:nvSpPr>
        <p:spPr/>
        <p:txBody>
          <a:bodyPr/>
          <a:lstStyle/>
          <a:p>
            <a:fld id="{2A2A3325-82B8-4067-949D-7F5BBC62E4A5}" type="datetime1">
              <a:rPr lang="en-GB" smtClean="0"/>
              <a:t>25/04/2023</a:t>
            </a:fld>
            <a:endParaRPr lang="en-GB"/>
          </a:p>
        </p:txBody>
      </p:sp>
      <p:sp>
        <p:nvSpPr>
          <p:cNvPr id="4" name="Footer Placeholder 3">
            <a:extLst>
              <a:ext uri="{FF2B5EF4-FFF2-40B4-BE49-F238E27FC236}">
                <a16:creationId xmlns:a16="http://schemas.microsoft.com/office/drawing/2014/main" xmlns="" id="{02AA6B9A-9749-45EF-B176-03C7D4449F6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BD28E469-76F1-4280-A8C4-24423D7BD710}"/>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18" name="Text Placeholder 17">
            <a:extLst>
              <a:ext uri="{FF2B5EF4-FFF2-40B4-BE49-F238E27FC236}">
                <a16:creationId xmlns:a16="http://schemas.microsoft.com/office/drawing/2014/main" xmlns="" id="{A0CEF7C0-0CE0-4081-82A9-4FFC7CDDA2C3}"/>
              </a:ext>
            </a:extLst>
          </p:cNvPr>
          <p:cNvSpPr>
            <a:spLocks noGrp="1"/>
          </p:cNvSpPr>
          <p:nvPr>
            <p:ph type="body" sz="quarter" idx="13"/>
          </p:nvPr>
        </p:nvSpPr>
        <p:spPr>
          <a:xfrm>
            <a:off x="550864" y="1743674"/>
            <a:ext cx="11161711" cy="4612676"/>
          </a:xfrm>
        </p:spPr>
        <p:txBody>
          <a:bodyPr numCol="1" spcCol="0">
            <a:noAutofit/>
          </a:bodyPr>
          <a:lstStyle>
            <a:lvl1pPr marL="538176" indent="-538176">
              <a:spcBef>
                <a:spcPts val="0"/>
              </a:spcBef>
              <a:spcAft>
                <a:spcPts val="2800"/>
              </a:spcAft>
              <a:buFont typeface="Arial" panose="020B0604020202020204" pitchFamily="34" charset="0"/>
              <a:buNone/>
              <a:tabLst>
                <a:tab pos="538176" algn="l"/>
              </a:tabLst>
              <a:defRPr sz="2600">
                <a:solidFill>
                  <a:schemeClr val="accent1"/>
                </a:solidFill>
              </a:defRPr>
            </a:lvl1pPr>
            <a:lvl2pPr marL="539764" indent="0">
              <a:spcBef>
                <a:spcPts val="0"/>
              </a:spcBef>
              <a:spcAft>
                <a:spcPts val="2400"/>
              </a:spcAft>
              <a:defRPr sz="2400">
                <a:solidFill>
                  <a:schemeClr val="accent1"/>
                </a:solidFill>
              </a:defRPr>
            </a:lvl2pPr>
            <a:lvl4pPr marL="0" indent="0">
              <a:buNone/>
              <a:defRPr>
                <a:solidFill>
                  <a:srgbClr val="414142"/>
                </a:solidFill>
              </a:defRPr>
            </a:lvl4pPr>
            <a:lvl5pPr marL="0" indent="0">
              <a:buNone/>
              <a:defRPr>
                <a:solidFill>
                  <a:srgbClr val="414142"/>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44546747"/>
      </p:ext>
    </p:extLst>
  </p:cSld>
  <p:clrMapOvr>
    <a:masterClrMapping/>
  </p:clrMapOvr>
  <p:extLst>
    <p:ext uri="{DCECCB84-F9BA-43D5-87BE-67443E8EF086}">
      <p15:sldGuideLst xmlns:p15="http://schemas.microsoft.com/office/powerpoint/2012/main">
        <p15:guide id="1" pos="347"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genda or Next Steps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CA826A-6B62-45A6-A4CA-B4AEA83580D4}"/>
              </a:ext>
            </a:extLst>
          </p:cNvPr>
          <p:cNvSpPr>
            <a:spLocks noGrp="1"/>
          </p:cNvSpPr>
          <p:nvPr>
            <p:ph type="title"/>
          </p:nvPr>
        </p:nvSpPr>
        <p:spPr>
          <a:xfrm>
            <a:off x="550864" y="365128"/>
            <a:ext cx="11161711" cy="664777"/>
          </a:xfrm>
        </p:spPr>
        <p:txBody>
          <a:bodyPr/>
          <a:lstStyle>
            <a:lvl1pPr>
              <a:defRPr sz="3801">
                <a:solidFill>
                  <a:schemeClr val="accent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xmlns="" id="{E4BACA8C-2038-4AF8-B71F-1D0E81DDACF9}"/>
              </a:ext>
            </a:extLst>
          </p:cNvPr>
          <p:cNvSpPr>
            <a:spLocks noGrp="1"/>
          </p:cNvSpPr>
          <p:nvPr>
            <p:ph type="dt" sz="half" idx="10"/>
          </p:nvPr>
        </p:nvSpPr>
        <p:spPr/>
        <p:txBody>
          <a:bodyPr/>
          <a:lstStyle/>
          <a:p>
            <a:fld id="{2A2A3325-82B8-4067-949D-7F5BBC62E4A5}" type="datetime1">
              <a:rPr lang="en-GB" smtClean="0"/>
              <a:t>25/04/2023</a:t>
            </a:fld>
            <a:endParaRPr lang="en-GB"/>
          </a:p>
        </p:txBody>
      </p:sp>
      <p:sp>
        <p:nvSpPr>
          <p:cNvPr id="4" name="Footer Placeholder 3">
            <a:extLst>
              <a:ext uri="{FF2B5EF4-FFF2-40B4-BE49-F238E27FC236}">
                <a16:creationId xmlns:a16="http://schemas.microsoft.com/office/drawing/2014/main" xmlns="" id="{02AA6B9A-9749-45EF-B176-03C7D4449F6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BD28E469-76F1-4280-A8C4-24423D7BD710}"/>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18" name="Text Placeholder 17">
            <a:extLst>
              <a:ext uri="{FF2B5EF4-FFF2-40B4-BE49-F238E27FC236}">
                <a16:creationId xmlns:a16="http://schemas.microsoft.com/office/drawing/2014/main" xmlns="" id="{A0CEF7C0-0CE0-4081-82A9-4FFC7CDDA2C3}"/>
              </a:ext>
            </a:extLst>
          </p:cNvPr>
          <p:cNvSpPr>
            <a:spLocks noGrp="1"/>
          </p:cNvSpPr>
          <p:nvPr>
            <p:ph type="body" sz="quarter" idx="13"/>
          </p:nvPr>
        </p:nvSpPr>
        <p:spPr>
          <a:xfrm>
            <a:off x="550864" y="1743674"/>
            <a:ext cx="11161711" cy="4612676"/>
          </a:xfrm>
        </p:spPr>
        <p:txBody>
          <a:bodyPr numCol="2" spcCol="180000">
            <a:noAutofit/>
          </a:bodyPr>
          <a:lstStyle>
            <a:lvl1pPr marL="538176" indent="-538176">
              <a:spcBef>
                <a:spcPts val="0"/>
              </a:spcBef>
              <a:spcAft>
                <a:spcPts val="2800"/>
              </a:spcAft>
              <a:buFont typeface="Arial" panose="020B0604020202020204" pitchFamily="34" charset="0"/>
              <a:buNone/>
              <a:tabLst>
                <a:tab pos="538176" algn="l"/>
              </a:tabLst>
              <a:defRPr sz="2600">
                <a:solidFill>
                  <a:schemeClr val="accent1"/>
                </a:solidFill>
              </a:defRPr>
            </a:lvl1pPr>
            <a:lvl2pPr marL="539764" indent="0">
              <a:spcBef>
                <a:spcPts val="0"/>
              </a:spcBef>
              <a:spcAft>
                <a:spcPts val="2400"/>
              </a:spcAft>
              <a:defRPr sz="2400">
                <a:solidFill>
                  <a:schemeClr val="accent1"/>
                </a:solidFill>
              </a:defRPr>
            </a:lvl2pPr>
            <a:lvl4pPr marL="0" indent="0">
              <a:buNone/>
              <a:defRPr>
                <a:solidFill>
                  <a:srgbClr val="414142"/>
                </a:solidFill>
              </a:defRPr>
            </a:lvl4pPr>
            <a:lvl5pPr marL="0" indent="0">
              <a:buNone/>
              <a:defRPr>
                <a:solidFill>
                  <a:srgbClr val="414142"/>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175243718"/>
      </p:ext>
    </p:extLst>
  </p:cSld>
  <p:clrMapOvr>
    <a:masterClrMapping/>
  </p:clrMapOvr>
  <p:extLst>
    <p:ext uri="{DCECCB84-F9BA-43D5-87BE-67443E8EF086}">
      <p15:sldGuideLst xmlns:p15="http://schemas.microsoft.com/office/powerpoint/2012/main">
        <p15:guide id="1" pos="347"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ank you Layou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CA826A-6B62-45A6-A4CA-B4AEA83580D4}"/>
              </a:ext>
            </a:extLst>
          </p:cNvPr>
          <p:cNvSpPr>
            <a:spLocks noGrp="1"/>
          </p:cNvSpPr>
          <p:nvPr>
            <p:ph type="title"/>
          </p:nvPr>
        </p:nvSpPr>
        <p:spPr>
          <a:xfrm>
            <a:off x="8252935" y="5404413"/>
            <a:ext cx="3459638" cy="951939"/>
          </a:xfrm>
        </p:spPr>
        <p:txBody>
          <a:bodyPr anchor="b"/>
          <a:lstStyle>
            <a:lvl1pPr>
              <a:defRPr sz="3801">
                <a:solidFill>
                  <a:schemeClr val="bg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xmlns="" id="{E4BACA8C-2038-4AF8-B71F-1D0E81DDACF9}"/>
              </a:ext>
            </a:extLst>
          </p:cNvPr>
          <p:cNvSpPr>
            <a:spLocks noGrp="1"/>
          </p:cNvSpPr>
          <p:nvPr>
            <p:ph type="dt" sz="half" idx="10"/>
          </p:nvPr>
        </p:nvSpPr>
        <p:spPr/>
        <p:txBody>
          <a:bodyPr/>
          <a:lstStyle/>
          <a:p>
            <a:fld id="{A1D1EAD7-44AA-4BF6-84B0-82DE1D0357EC}" type="datetime1">
              <a:rPr lang="en-GB" smtClean="0"/>
              <a:t>25/04/2023</a:t>
            </a:fld>
            <a:endParaRPr lang="en-GB"/>
          </a:p>
        </p:txBody>
      </p:sp>
      <p:sp>
        <p:nvSpPr>
          <p:cNvPr id="4" name="Footer Placeholder 3">
            <a:extLst>
              <a:ext uri="{FF2B5EF4-FFF2-40B4-BE49-F238E27FC236}">
                <a16:creationId xmlns:a16="http://schemas.microsoft.com/office/drawing/2014/main" xmlns="" id="{02AA6B9A-9749-45EF-B176-03C7D4449F6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BD28E469-76F1-4280-A8C4-24423D7BD710}"/>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12" name="Picture Placeholder 6">
            <a:extLst>
              <a:ext uri="{FF2B5EF4-FFF2-40B4-BE49-F238E27FC236}">
                <a16:creationId xmlns:a16="http://schemas.microsoft.com/office/drawing/2014/main" xmlns="" id="{C9CDD00A-FF66-4266-8F14-983E7656A8BB}"/>
              </a:ext>
            </a:extLst>
          </p:cNvPr>
          <p:cNvSpPr>
            <a:spLocks noGrp="1"/>
          </p:cNvSpPr>
          <p:nvPr>
            <p:ph type="pic" sz="quarter" idx="13"/>
          </p:nvPr>
        </p:nvSpPr>
        <p:spPr>
          <a:xfrm>
            <a:off x="550863" y="468315"/>
            <a:ext cx="7488000" cy="5888037"/>
          </a:xfrm>
        </p:spPr>
        <p:txBody>
          <a:bodyPr/>
          <a:lstStyle/>
          <a:p>
            <a:endParaRPr lang="en-GB"/>
          </a:p>
        </p:txBody>
      </p:sp>
    </p:spTree>
    <p:extLst>
      <p:ext uri="{BB962C8B-B14F-4D97-AF65-F5344CB8AC3E}">
        <p14:creationId xmlns:p14="http://schemas.microsoft.com/office/powerpoint/2010/main" val="3109382018"/>
      </p:ext>
    </p:extLst>
  </p:cSld>
  <p:clrMapOvr>
    <a:masterClrMapping/>
  </p:clrMapOvr>
  <p:extLst>
    <p:ext uri="{DCECCB84-F9BA-43D5-87BE-67443E8EF086}">
      <p15:sldGuideLst xmlns:p15="http://schemas.microsoft.com/office/powerpoint/2012/main">
        <p15:guide id="1" pos="347"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osa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396C69-79F5-44DE-AFE9-1CE1EC541B57}"/>
              </a:ext>
            </a:extLst>
          </p:cNvPr>
          <p:cNvSpPr>
            <a:spLocks noGrp="1"/>
          </p:cNvSpPr>
          <p:nvPr>
            <p:ph type="ctrTitle" hasCustomPrompt="1"/>
          </p:nvPr>
        </p:nvSpPr>
        <p:spPr>
          <a:xfrm>
            <a:off x="6310053" y="1867303"/>
            <a:ext cx="5402521" cy="1787037"/>
          </a:xfrm>
        </p:spPr>
        <p:txBody>
          <a:bodyPr lIns="0" tIns="0" rIns="0" bIns="0" anchor="b"/>
          <a:lstStyle>
            <a:lvl1pPr algn="l">
              <a:defRPr sz="4800">
                <a:solidFill>
                  <a:schemeClr val="accent2"/>
                </a:solidFill>
                <a:latin typeface="+mj-lt"/>
              </a:defRPr>
            </a:lvl1pPr>
          </a:lstStyle>
          <a:p>
            <a:r>
              <a:rPr lang="en-US"/>
              <a:t>Click to edit title</a:t>
            </a:r>
            <a:endParaRPr lang="en-GB"/>
          </a:p>
        </p:txBody>
      </p:sp>
      <p:sp>
        <p:nvSpPr>
          <p:cNvPr id="3" name="Subtitle 2">
            <a:extLst>
              <a:ext uri="{FF2B5EF4-FFF2-40B4-BE49-F238E27FC236}">
                <a16:creationId xmlns:a16="http://schemas.microsoft.com/office/drawing/2014/main" xmlns="" id="{912F7FE3-84F2-486A-95C0-469E24575644}"/>
              </a:ext>
            </a:extLst>
          </p:cNvPr>
          <p:cNvSpPr>
            <a:spLocks noGrp="1"/>
          </p:cNvSpPr>
          <p:nvPr>
            <p:ph type="subTitle" idx="1"/>
          </p:nvPr>
        </p:nvSpPr>
        <p:spPr>
          <a:xfrm>
            <a:off x="6319678" y="3840480"/>
            <a:ext cx="5392896" cy="760396"/>
          </a:xfrm>
        </p:spPr>
        <p:txBody>
          <a:bodyPr/>
          <a:lstStyle>
            <a:lvl1pPr marL="0" indent="0" algn="l">
              <a:buNone/>
              <a:defRPr sz="2000">
                <a:solidFill>
                  <a:srgbClr val="D14900"/>
                </a:solidFill>
              </a:defRPr>
            </a:lvl1pPr>
            <a:lvl2pPr marL="457211" indent="0" algn="ctr">
              <a:buNone/>
              <a:defRPr sz="2000"/>
            </a:lvl2pPr>
            <a:lvl3pPr marL="914423" indent="0" algn="ctr">
              <a:buNone/>
              <a:defRPr sz="1801"/>
            </a:lvl3pPr>
            <a:lvl4pPr marL="1371634" indent="0" algn="ctr">
              <a:buNone/>
              <a:defRPr sz="1600"/>
            </a:lvl4pPr>
            <a:lvl5pPr marL="1828846" indent="0" algn="ctr">
              <a:buNone/>
              <a:defRPr sz="1600"/>
            </a:lvl5pPr>
            <a:lvl6pPr marL="2286057" indent="0" algn="ctr">
              <a:buNone/>
              <a:defRPr sz="1600"/>
            </a:lvl6pPr>
            <a:lvl7pPr marL="2743269" indent="0" algn="ctr">
              <a:buNone/>
              <a:defRPr sz="1600"/>
            </a:lvl7pPr>
            <a:lvl8pPr marL="3200480" indent="0" algn="ctr">
              <a:buNone/>
              <a:defRPr sz="1600"/>
            </a:lvl8pPr>
            <a:lvl9pPr marL="3657691"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AEF68A8C-BC10-4246-ADBA-D4406340570F}"/>
              </a:ext>
            </a:extLst>
          </p:cNvPr>
          <p:cNvSpPr>
            <a:spLocks noGrp="1"/>
          </p:cNvSpPr>
          <p:nvPr>
            <p:ph type="dt" sz="half" idx="10"/>
          </p:nvPr>
        </p:nvSpPr>
        <p:spPr>
          <a:xfrm>
            <a:off x="380905" y="6356352"/>
            <a:ext cx="3200496" cy="365125"/>
          </a:xfrm>
        </p:spPr>
        <p:txBody>
          <a:bodyPr/>
          <a:lstStyle/>
          <a:p>
            <a:fld id="{7B44501F-93A9-4153-B243-4BB45E3D58E5}" type="datetime1">
              <a:rPr lang="en-GB" smtClean="0"/>
              <a:t>25/04/2023</a:t>
            </a:fld>
            <a:endParaRPr lang="en-GB"/>
          </a:p>
        </p:txBody>
      </p:sp>
      <p:sp>
        <p:nvSpPr>
          <p:cNvPr id="5" name="Footer Placeholder 4">
            <a:extLst>
              <a:ext uri="{FF2B5EF4-FFF2-40B4-BE49-F238E27FC236}">
                <a16:creationId xmlns:a16="http://schemas.microsoft.com/office/drawing/2014/main" xmlns="" id="{0D372305-878E-4F0D-9A51-F39B7AD7CD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57EF2CF4-B2BA-48EF-841C-DCC4D3F2ED30}"/>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9" name="Object 1">
            <a:extLst>
              <a:ext uri="{FF2B5EF4-FFF2-40B4-BE49-F238E27FC236}">
                <a16:creationId xmlns:a16="http://schemas.microsoft.com/office/drawing/2014/main" xmlns="" id="{469E0EA1-5257-4DAB-9126-AC2765E61FB4}"/>
              </a:ext>
            </a:extLst>
          </p:cNvPr>
          <p:cNvSpPr/>
          <p:nvPr userDrawn="1"/>
        </p:nvSpPr>
        <p:spPr>
          <a:xfrm>
            <a:off x="476132" y="476131"/>
            <a:ext cx="2744142" cy="5904024"/>
          </a:xfrm>
          <a:prstGeom prst="rect">
            <a:avLst/>
          </a:prstGeom>
          <a:solidFill>
            <a:srgbClr val="000000">
              <a:alpha val="0"/>
            </a:srgbClr>
          </a:solidFill>
        </p:spPr>
      </p:sp>
      <p:sp>
        <p:nvSpPr>
          <p:cNvPr id="11" name="Object 3">
            <a:extLst>
              <a:ext uri="{FF2B5EF4-FFF2-40B4-BE49-F238E27FC236}">
                <a16:creationId xmlns:a16="http://schemas.microsoft.com/office/drawing/2014/main" xmlns="" id="{ACF42ABA-7B95-4654-90A5-11E41D41DA4A}"/>
              </a:ext>
            </a:extLst>
          </p:cNvPr>
          <p:cNvSpPr/>
          <p:nvPr userDrawn="1"/>
        </p:nvSpPr>
        <p:spPr>
          <a:xfrm>
            <a:off x="3315499" y="476132"/>
            <a:ext cx="2744142" cy="2904399"/>
          </a:xfrm>
          <a:prstGeom prst="rect">
            <a:avLst/>
          </a:prstGeom>
          <a:solidFill>
            <a:srgbClr val="000000">
              <a:alpha val="0"/>
            </a:srgbClr>
          </a:solidFill>
        </p:spPr>
      </p:sp>
      <p:sp>
        <p:nvSpPr>
          <p:cNvPr id="14" name="Object 5">
            <a:extLst>
              <a:ext uri="{FF2B5EF4-FFF2-40B4-BE49-F238E27FC236}">
                <a16:creationId xmlns:a16="http://schemas.microsoft.com/office/drawing/2014/main" xmlns="" id="{54653BB2-EE92-408C-A34E-98377BE03B25}"/>
              </a:ext>
            </a:extLst>
          </p:cNvPr>
          <p:cNvSpPr/>
          <p:nvPr userDrawn="1"/>
        </p:nvSpPr>
        <p:spPr>
          <a:xfrm>
            <a:off x="3315499" y="3475758"/>
            <a:ext cx="2744142" cy="2904399"/>
          </a:xfrm>
          <a:prstGeom prst="rect">
            <a:avLst/>
          </a:prstGeom>
          <a:solidFill>
            <a:srgbClr val="000000">
              <a:alpha val="0"/>
            </a:srgbClr>
          </a:solidFill>
        </p:spPr>
      </p:sp>
      <p:sp>
        <p:nvSpPr>
          <p:cNvPr id="21" name="Picture Placeholder 17">
            <a:extLst>
              <a:ext uri="{FF2B5EF4-FFF2-40B4-BE49-F238E27FC236}">
                <a16:creationId xmlns:a16="http://schemas.microsoft.com/office/drawing/2014/main" xmlns="" id="{B9E28F4A-8EB9-4F9E-93D9-9C36340091FB}"/>
              </a:ext>
            </a:extLst>
          </p:cNvPr>
          <p:cNvSpPr>
            <a:spLocks noGrp="1"/>
          </p:cNvSpPr>
          <p:nvPr>
            <p:ph type="pic" sz="quarter" idx="13"/>
          </p:nvPr>
        </p:nvSpPr>
        <p:spPr>
          <a:xfrm>
            <a:off x="476250" y="476250"/>
            <a:ext cx="2744788" cy="5880100"/>
          </a:xfrm>
        </p:spPr>
        <p:txBody>
          <a:bodyPr/>
          <a:lstStyle/>
          <a:p>
            <a:endParaRPr lang="en-GB"/>
          </a:p>
        </p:txBody>
      </p:sp>
      <p:sp>
        <p:nvSpPr>
          <p:cNvPr id="22" name="Picture Placeholder 17">
            <a:extLst>
              <a:ext uri="{FF2B5EF4-FFF2-40B4-BE49-F238E27FC236}">
                <a16:creationId xmlns:a16="http://schemas.microsoft.com/office/drawing/2014/main" xmlns="" id="{B4EBB3AD-27D6-48F9-9A96-9C8A608E95B3}"/>
              </a:ext>
            </a:extLst>
          </p:cNvPr>
          <p:cNvSpPr>
            <a:spLocks noGrp="1"/>
          </p:cNvSpPr>
          <p:nvPr>
            <p:ph type="pic" sz="quarter" idx="14"/>
          </p:nvPr>
        </p:nvSpPr>
        <p:spPr>
          <a:xfrm>
            <a:off x="3351212" y="476250"/>
            <a:ext cx="2744788" cy="2904280"/>
          </a:xfrm>
        </p:spPr>
        <p:txBody>
          <a:bodyPr/>
          <a:lstStyle/>
          <a:p>
            <a:endParaRPr lang="en-GB"/>
          </a:p>
        </p:txBody>
      </p:sp>
      <p:sp>
        <p:nvSpPr>
          <p:cNvPr id="23" name="Picture Placeholder 17">
            <a:extLst>
              <a:ext uri="{FF2B5EF4-FFF2-40B4-BE49-F238E27FC236}">
                <a16:creationId xmlns:a16="http://schemas.microsoft.com/office/drawing/2014/main" xmlns="" id="{A134CF31-64E0-4433-A180-5C590C6AF917}"/>
              </a:ext>
            </a:extLst>
          </p:cNvPr>
          <p:cNvSpPr>
            <a:spLocks noGrp="1"/>
          </p:cNvSpPr>
          <p:nvPr>
            <p:ph type="pic" sz="quarter" idx="15"/>
          </p:nvPr>
        </p:nvSpPr>
        <p:spPr>
          <a:xfrm>
            <a:off x="3351212" y="3452070"/>
            <a:ext cx="2744788" cy="2904280"/>
          </a:xfrm>
        </p:spPr>
        <p:txBody>
          <a:bodyPr/>
          <a:lstStyle/>
          <a:p>
            <a:endParaRPr lang="en-GB"/>
          </a:p>
        </p:txBody>
      </p:sp>
    </p:spTree>
    <p:extLst>
      <p:ext uri="{BB962C8B-B14F-4D97-AF65-F5344CB8AC3E}">
        <p14:creationId xmlns:p14="http://schemas.microsoft.com/office/powerpoint/2010/main" val="1961685979"/>
      </p:ext>
    </p:extLst>
  </p:cSld>
  <p:clrMapOvr>
    <a:masterClrMapping/>
  </p:clrMapOvr>
  <p:extLst>
    <p:ext uri="{DCECCB84-F9BA-43D5-87BE-67443E8EF086}">
      <p15:sldGuideLst xmlns:p15="http://schemas.microsoft.com/office/powerpoint/2012/main">
        <p15:guide id="1" pos="347"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hout 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xmlns="" id="{0B44136E-FB0D-4522-A292-8EFC9D3F5908}"/>
              </a:ext>
            </a:extLst>
          </p:cNvPr>
          <p:cNvSpPr>
            <a:spLocks noGrp="1"/>
          </p:cNvSpPr>
          <p:nvPr>
            <p:ph type="pic" sz="quarter" idx="13"/>
          </p:nvPr>
        </p:nvSpPr>
        <p:spPr>
          <a:xfrm>
            <a:off x="0" y="0"/>
            <a:ext cx="12192000" cy="6858000"/>
          </a:xfrm>
        </p:spPr>
        <p:txBody>
          <a:bodyPr/>
          <a:lstStyle/>
          <a:p>
            <a:endParaRPr lang="en-GB"/>
          </a:p>
        </p:txBody>
      </p:sp>
      <p:sp>
        <p:nvSpPr>
          <p:cNvPr id="2" name="Title 1">
            <a:extLst>
              <a:ext uri="{FF2B5EF4-FFF2-40B4-BE49-F238E27FC236}">
                <a16:creationId xmlns:a16="http://schemas.microsoft.com/office/drawing/2014/main" xmlns="" id="{4597C47D-6BE5-40EC-B4A2-858A03DCE637}"/>
              </a:ext>
            </a:extLst>
          </p:cNvPr>
          <p:cNvSpPr>
            <a:spLocks noGrp="1"/>
          </p:cNvSpPr>
          <p:nvPr>
            <p:ph type="title"/>
          </p:nvPr>
        </p:nvSpPr>
        <p:spPr>
          <a:xfrm>
            <a:off x="702644" y="1168401"/>
            <a:ext cx="11190406" cy="4521198"/>
          </a:xfrm>
        </p:spPr>
        <p:txBody>
          <a:bodyPr/>
          <a:lstStyle>
            <a:lvl1pPr algn="ctr">
              <a:defRPr sz="14400"/>
            </a:lvl1pPr>
          </a:lstStyle>
          <a:p>
            <a:r>
              <a:rPr lang="en-US"/>
              <a:t>Click to edit Master title style</a:t>
            </a:r>
            <a:endParaRPr lang="en-GB"/>
          </a:p>
        </p:txBody>
      </p:sp>
      <p:sp>
        <p:nvSpPr>
          <p:cNvPr id="3" name="Date Placeholder 2">
            <a:extLst>
              <a:ext uri="{FF2B5EF4-FFF2-40B4-BE49-F238E27FC236}">
                <a16:creationId xmlns:a16="http://schemas.microsoft.com/office/drawing/2014/main" xmlns="" id="{54003B60-D76A-413C-B1B8-BDD53DDAA7A1}"/>
              </a:ext>
            </a:extLst>
          </p:cNvPr>
          <p:cNvSpPr>
            <a:spLocks noGrp="1"/>
          </p:cNvSpPr>
          <p:nvPr>
            <p:ph type="dt" sz="half" idx="10"/>
          </p:nvPr>
        </p:nvSpPr>
        <p:spPr/>
        <p:txBody>
          <a:bodyPr/>
          <a:lstStyle/>
          <a:p>
            <a:fld id="{BCB40EE2-FFD1-43B1-8D7D-40EE605878F2}" type="datetime1">
              <a:rPr lang="en-GB" smtClean="0"/>
              <a:t>25/04/2023</a:t>
            </a:fld>
            <a:endParaRPr lang="en-GB"/>
          </a:p>
        </p:txBody>
      </p:sp>
      <p:sp>
        <p:nvSpPr>
          <p:cNvPr id="4" name="Footer Placeholder 3">
            <a:extLst>
              <a:ext uri="{FF2B5EF4-FFF2-40B4-BE49-F238E27FC236}">
                <a16:creationId xmlns:a16="http://schemas.microsoft.com/office/drawing/2014/main" xmlns="" id="{C78B72CB-4EE9-491A-9367-CCBECA125D9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655F4D67-D507-46AB-A748-D09B8BB07E54}"/>
              </a:ext>
            </a:extLst>
          </p:cNvPr>
          <p:cNvSpPr>
            <a:spLocks noGrp="1"/>
          </p:cNvSpPr>
          <p:nvPr>
            <p:ph type="sldNum" sz="quarter" idx="12"/>
          </p:nvPr>
        </p:nvSpPr>
        <p:spPr/>
        <p:txBody>
          <a:bodyPr/>
          <a:lstStyle/>
          <a:p>
            <a:fld id="{21928805-9B22-4A97-8ACC-1BE079EC0B26}" type="slidenum">
              <a:rPr lang="en-GB" smtClean="0"/>
              <a:t>‹#›</a:t>
            </a:fld>
            <a:endParaRPr lang="en-GB"/>
          </a:p>
        </p:txBody>
      </p:sp>
    </p:spTree>
    <p:extLst>
      <p:ext uri="{BB962C8B-B14F-4D97-AF65-F5344CB8AC3E}">
        <p14:creationId xmlns:p14="http://schemas.microsoft.com/office/powerpoint/2010/main" val="2926227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Cymr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396C69-79F5-44DE-AFE9-1CE1EC541B57}"/>
              </a:ext>
            </a:extLst>
          </p:cNvPr>
          <p:cNvSpPr>
            <a:spLocks noGrp="1"/>
          </p:cNvSpPr>
          <p:nvPr>
            <p:ph type="ctrTitle"/>
          </p:nvPr>
        </p:nvSpPr>
        <p:spPr>
          <a:xfrm>
            <a:off x="550863" y="2079059"/>
            <a:ext cx="11161710" cy="1575281"/>
          </a:xfrm>
        </p:spPr>
        <p:txBody>
          <a:bodyPr vert="horz" lIns="0" tIns="0" rIns="0" bIns="0" rtlCol="0" anchor="b">
            <a:noAutofit/>
          </a:bodyPr>
          <a:lstStyle>
            <a:lvl1pPr>
              <a:defRPr lang="en-GB" sz="4800" b="1" dirty="0">
                <a:latin typeface="Verdana" panose="020B0604030504040204" pitchFamily="34" charset="0"/>
              </a:defRPr>
            </a:lvl1pPr>
          </a:lstStyle>
          <a:p>
            <a:pPr lvl="0"/>
            <a:r>
              <a:rPr lang="en-US"/>
              <a:t>Click to edit Master title style</a:t>
            </a:r>
            <a:endParaRPr lang="en-GB"/>
          </a:p>
        </p:txBody>
      </p:sp>
      <p:sp>
        <p:nvSpPr>
          <p:cNvPr id="3" name="Subtitle 2">
            <a:extLst>
              <a:ext uri="{FF2B5EF4-FFF2-40B4-BE49-F238E27FC236}">
                <a16:creationId xmlns:a16="http://schemas.microsoft.com/office/drawing/2014/main" xmlns="" id="{912F7FE3-84F2-486A-95C0-469E24575644}"/>
              </a:ext>
            </a:extLst>
          </p:cNvPr>
          <p:cNvSpPr>
            <a:spLocks noGrp="1"/>
          </p:cNvSpPr>
          <p:nvPr>
            <p:ph type="subTitle" idx="1"/>
          </p:nvPr>
        </p:nvSpPr>
        <p:spPr>
          <a:xfrm>
            <a:off x="560489" y="3886803"/>
            <a:ext cx="11152085" cy="725157"/>
          </a:xfrm>
        </p:spPr>
        <p:txBody>
          <a:bodyPr/>
          <a:lstStyle>
            <a:lvl1pPr marL="0" indent="0" algn="l">
              <a:buNone/>
              <a:defRPr sz="2400">
                <a:solidFill>
                  <a:schemeClr val="tx1"/>
                </a:solidFill>
              </a:defRPr>
            </a:lvl1pPr>
            <a:lvl2pPr marL="457211" indent="0" algn="ctr">
              <a:buNone/>
              <a:defRPr sz="2000"/>
            </a:lvl2pPr>
            <a:lvl3pPr marL="914423" indent="0" algn="ctr">
              <a:buNone/>
              <a:defRPr sz="1801"/>
            </a:lvl3pPr>
            <a:lvl4pPr marL="1371634" indent="0" algn="ctr">
              <a:buNone/>
              <a:defRPr sz="1600"/>
            </a:lvl4pPr>
            <a:lvl5pPr marL="1828846" indent="0" algn="ctr">
              <a:buNone/>
              <a:defRPr sz="1600"/>
            </a:lvl5pPr>
            <a:lvl6pPr marL="2286057" indent="0" algn="ctr">
              <a:buNone/>
              <a:defRPr sz="1600"/>
            </a:lvl6pPr>
            <a:lvl7pPr marL="2743269" indent="0" algn="ctr">
              <a:buNone/>
              <a:defRPr sz="1600"/>
            </a:lvl7pPr>
            <a:lvl8pPr marL="3200480" indent="0" algn="ctr">
              <a:buNone/>
              <a:defRPr sz="1600"/>
            </a:lvl8pPr>
            <a:lvl9pPr marL="3657691"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AEF68A8C-BC10-4246-ADBA-D4406340570F}"/>
              </a:ext>
            </a:extLst>
          </p:cNvPr>
          <p:cNvSpPr>
            <a:spLocks noGrp="1"/>
          </p:cNvSpPr>
          <p:nvPr>
            <p:ph type="dt" sz="half" idx="10"/>
          </p:nvPr>
        </p:nvSpPr>
        <p:spPr>
          <a:xfrm>
            <a:off x="380905" y="6356352"/>
            <a:ext cx="3200496" cy="365125"/>
          </a:xfrm>
        </p:spPr>
        <p:txBody>
          <a:bodyPr/>
          <a:lstStyle/>
          <a:p>
            <a:fld id="{EDA04020-A3FA-44F7-9515-7D49815AF06C}" type="datetime1">
              <a:rPr lang="en-GB" smtClean="0"/>
              <a:t>25/04/2023</a:t>
            </a:fld>
            <a:endParaRPr lang="en-GB"/>
          </a:p>
        </p:txBody>
      </p:sp>
      <p:sp>
        <p:nvSpPr>
          <p:cNvPr id="5" name="Footer Placeholder 4">
            <a:extLst>
              <a:ext uri="{FF2B5EF4-FFF2-40B4-BE49-F238E27FC236}">
                <a16:creationId xmlns:a16="http://schemas.microsoft.com/office/drawing/2014/main" xmlns="" id="{0D372305-878E-4F0D-9A51-F39B7AD7CD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57EF2CF4-B2BA-48EF-841C-DCC4D3F2ED30}"/>
              </a:ext>
            </a:extLst>
          </p:cNvPr>
          <p:cNvSpPr>
            <a:spLocks noGrp="1"/>
          </p:cNvSpPr>
          <p:nvPr>
            <p:ph type="sldNum" sz="quarter" idx="12"/>
          </p:nvPr>
        </p:nvSpPr>
        <p:spPr/>
        <p:txBody>
          <a:bodyPr/>
          <a:lstStyle/>
          <a:p>
            <a:fld id="{21928805-9B22-4A97-8ACC-1BE079EC0B26}" type="slidenum">
              <a:rPr lang="en-GB" smtClean="0"/>
              <a:t>‹#›</a:t>
            </a:fld>
            <a:endParaRPr lang="en-GB"/>
          </a:p>
        </p:txBody>
      </p:sp>
      <p:pic>
        <p:nvPicPr>
          <p:cNvPr id="8" name="Picture 7">
            <a:extLst>
              <a:ext uri="{FF2B5EF4-FFF2-40B4-BE49-F238E27FC236}">
                <a16:creationId xmlns:a16="http://schemas.microsoft.com/office/drawing/2014/main" xmlns="" id="{BEE57732-2C02-4D07-8DEF-D571C30F719A}"/>
              </a:ext>
            </a:extLst>
          </p:cNvPr>
          <p:cNvPicPr>
            <a:picLocks noChangeAspect="1"/>
          </p:cNvPicPr>
          <p:nvPr userDrawn="1"/>
        </p:nvPicPr>
        <p:blipFill>
          <a:blip r:embed="rId2"/>
          <a:srcRect/>
          <a:stretch/>
        </p:blipFill>
        <p:spPr>
          <a:xfrm>
            <a:off x="560489" y="393297"/>
            <a:ext cx="1196721" cy="1057184"/>
          </a:xfrm>
          <a:prstGeom prst="rect">
            <a:avLst/>
          </a:prstGeom>
        </p:spPr>
      </p:pic>
    </p:spTree>
    <p:extLst>
      <p:ext uri="{BB962C8B-B14F-4D97-AF65-F5344CB8AC3E}">
        <p14:creationId xmlns:p14="http://schemas.microsoft.com/office/powerpoint/2010/main" val="127591164"/>
      </p:ext>
    </p:extLst>
  </p:cSld>
  <p:clrMapOvr>
    <a:masterClrMapping/>
  </p:clrMapOvr>
  <p:extLst>
    <p:ext uri="{DCECCB84-F9BA-43D5-87BE-67443E8EF086}">
      <p15:sldGuideLst xmlns:p15="http://schemas.microsoft.com/office/powerpoint/2012/main">
        <p15:guide id="1" pos="347"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aption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CDD1471A-0AFD-4213-A7DD-06330A3143AE}"/>
              </a:ext>
            </a:extLst>
          </p:cNvPr>
          <p:cNvSpPr>
            <a:spLocks noGrp="1"/>
          </p:cNvSpPr>
          <p:nvPr>
            <p:ph type="pic" sz="quarter" idx="13"/>
          </p:nvPr>
        </p:nvSpPr>
        <p:spPr>
          <a:xfrm>
            <a:off x="476250" y="476250"/>
            <a:ext cx="11245850" cy="5905500"/>
          </a:xfrm>
        </p:spPr>
        <p:txBody>
          <a:bodyPr/>
          <a:lstStyle/>
          <a:p>
            <a:endParaRPr lang="en-GB"/>
          </a:p>
        </p:txBody>
      </p:sp>
      <p:sp>
        <p:nvSpPr>
          <p:cNvPr id="2" name="Title 1">
            <a:extLst>
              <a:ext uri="{FF2B5EF4-FFF2-40B4-BE49-F238E27FC236}">
                <a16:creationId xmlns:a16="http://schemas.microsoft.com/office/drawing/2014/main" xmlns="" id="{D0C8C268-5BC6-47C5-96FE-BDE184BC83D4}"/>
              </a:ext>
            </a:extLst>
          </p:cNvPr>
          <p:cNvSpPr>
            <a:spLocks noGrp="1"/>
          </p:cNvSpPr>
          <p:nvPr>
            <p:ph type="title"/>
          </p:nvPr>
        </p:nvSpPr>
        <p:spPr>
          <a:xfrm>
            <a:off x="479426" y="1135782"/>
            <a:ext cx="11242674" cy="966960"/>
          </a:xfrm>
        </p:spPr>
        <p:txBody>
          <a:bodyPr lIns="108000" tIns="0" rIns="108000" bIns="0">
            <a:normAutofit/>
          </a:bodyPr>
          <a:lstStyle>
            <a:lvl1pPr>
              <a:defRPr sz="5401">
                <a:solidFill>
                  <a:srgbClr val="D14900"/>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xmlns="" id="{08BC0A8C-DD6F-4A4A-B74A-0D138BD08E8B}"/>
              </a:ext>
            </a:extLst>
          </p:cNvPr>
          <p:cNvSpPr>
            <a:spLocks noGrp="1"/>
          </p:cNvSpPr>
          <p:nvPr>
            <p:ph type="dt" sz="half" idx="10"/>
          </p:nvPr>
        </p:nvSpPr>
        <p:spPr/>
        <p:txBody>
          <a:bodyPr/>
          <a:lstStyle/>
          <a:p>
            <a:fld id="{B47E9975-9445-4BCA-8EA5-29109D7F7454}" type="datetime1">
              <a:rPr lang="en-GB" smtClean="0"/>
              <a:t>25/04/2023</a:t>
            </a:fld>
            <a:endParaRPr lang="en-GB"/>
          </a:p>
        </p:txBody>
      </p:sp>
      <p:sp>
        <p:nvSpPr>
          <p:cNvPr id="4" name="Footer Placeholder 3">
            <a:extLst>
              <a:ext uri="{FF2B5EF4-FFF2-40B4-BE49-F238E27FC236}">
                <a16:creationId xmlns:a16="http://schemas.microsoft.com/office/drawing/2014/main" xmlns="" id="{88D5D166-61DA-441E-9701-EC7E33694CF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65A48FEC-3D07-47A8-848F-869D8BC0DBC3}"/>
              </a:ext>
            </a:extLst>
          </p:cNvPr>
          <p:cNvSpPr>
            <a:spLocks noGrp="1"/>
          </p:cNvSpPr>
          <p:nvPr>
            <p:ph type="sldNum" sz="quarter" idx="12"/>
          </p:nvPr>
        </p:nvSpPr>
        <p:spPr/>
        <p:txBody>
          <a:bodyPr/>
          <a:lstStyle/>
          <a:p>
            <a:fld id="{21928805-9B22-4A97-8ACC-1BE079EC0B26}" type="slidenum">
              <a:rPr lang="en-GB" smtClean="0"/>
              <a:t>‹#›</a:t>
            </a:fld>
            <a:endParaRPr lang="en-GB"/>
          </a:p>
        </p:txBody>
      </p:sp>
    </p:spTree>
    <p:extLst>
      <p:ext uri="{BB962C8B-B14F-4D97-AF65-F5344CB8AC3E}">
        <p14:creationId xmlns:p14="http://schemas.microsoft.com/office/powerpoint/2010/main" val="12227603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9CB7E4-7FE5-4573-9D81-1938C7F81B60}"/>
              </a:ext>
            </a:extLst>
          </p:cNvPr>
          <p:cNvSpPr>
            <a:spLocks noGrp="1"/>
          </p:cNvSpPr>
          <p:nvPr>
            <p:ph type="title"/>
          </p:nvPr>
        </p:nvSpPr>
        <p:spPr/>
        <p:txBody>
          <a:bodyPr/>
          <a:lstStyle>
            <a:lvl1pPr>
              <a:defRPr sz="3600"/>
            </a:lvl1pPr>
          </a:lstStyle>
          <a:p>
            <a:r>
              <a:rPr lang="en-US"/>
              <a:t>Click to edit Master title style</a:t>
            </a:r>
            <a:endParaRPr lang="en-GB"/>
          </a:p>
        </p:txBody>
      </p:sp>
      <p:sp>
        <p:nvSpPr>
          <p:cNvPr id="3" name="Date Placeholder 2">
            <a:extLst>
              <a:ext uri="{FF2B5EF4-FFF2-40B4-BE49-F238E27FC236}">
                <a16:creationId xmlns:a16="http://schemas.microsoft.com/office/drawing/2014/main" xmlns="" id="{69CD75AC-DAFD-458A-8915-02AE1B23AF34}"/>
              </a:ext>
            </a:extLst>
          </p:cNvPr>
          <p:cNvSpPr>
            <a:spLocks noGrp="1"/>
          </p:cNvSpPr>
          <p:nvPr>
            <p:ph type="dt" sz="half" idx="10"/>
          </p:nvPr>
        </p:nvSpPr>
        <p:spPr/>
        <p:txBody>
          <a:bodyPr/>
          <a:lstStyle/>
          <a:p>
            <a:fld id="{267E031E-17FD-44DA-B0ED-7EEC5ACE0032}" type="datetime1">
              <a:rPr lang="en-GB" smtClean="0"/>
              <a:t>25/04/2023</a:t>
            </a:fld>
            <a:endParaRPr lang="en-GB"/>
          </a:p>
        </p:txBody>
      </p:sp>
      <p:sp>
        <p:nvSpPr>
          <p:cNvPr id="4" name="Footer Placeholder 3">
            <a:extLst>
              <a:ext uri="{FF2B5EF4-FFF2-40B4-BE49-F238E27FC236}">
                <a16:creationId xmlns:a16="http://schemas.microsoft.com/office/drawing/2014/main" xmlns="" id="{FDAEFB92-9835-4947-ABD0-B0692A15B6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18C8349C-25DD-41D3-A47E-C96691755C56}"/>
              </a:ext>
            </a:extLst>
          </p:cNvPr>
          <p:cNvSpPr>
            <a:spLocks noGrp="1"/>
          </p:cNvSpPr>
          <p:nvPr>
            <p:ph type="sldNum" sz="quarter" idx="12"/>
          </p:nvPr>
        </p:nvSpPr>
        <p:spPr/>
        <p:txBody>
          <a:bodyPr/>
          <a:lstStyle/>
          <a:p>
            <a:fld id="{21928805-9B22-4A97-8ACC-1BE079EC0B26}" type="slidenum">
              <a:rPr lang="en-GB" smtClean="0"/>
              <a:t>‹#›</a:t>
            </a:fld>
            <a:endParaRPr lang="en-GB"/>
          </a:p>
        </p:txBody>
      </p:sp>
    </p:spTree>
    <p:extLst>
      <p:ext uri="{BB962C8B-B14F-4D97-AF65-F5344CB8AC3E}">
        <p14:creationId xmlns:p14="http://schemas.microsoft.com/office/powerpoint/2010/main" val="41255388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B087651-92F7-408B-B168-269A103FABDE}"/>
              </a:ext>
            </a:extLst>
          </p:cNvPr>
          <p:cNvSpPr>
            <a:spLocks noGrp="1"/>
          </p:cNvSpPr>
          <p:nvPr>
            <p:ph type="dt" sz="half" idx="10"/>
          </p:nvPr>
        </p:nvSpPr>
        <p:spPr/>
        <p:txBody>
          <a:bodyPr/>
          <a:lstStyle/>
          <a:p>
            <a:fld id="{61DAB7F5-9C70-4805-85E9-1664CB33C18F}" type="datetime1">
              <a:rPr lang="en-GB" smtClean="0"/>
              <a:t>25/04/2023</a:t>
            </a:fld>
            <a:endParaRPr lang="en-GB"/>
          </a:p>
        </p:txBody>
      </p:sp>
      <p:sp>
        <p:nvSpPr>
          <p:cNvPr id="3" name="Footer Placeholder 2">
            <a:extLst>
              <a:ext uri="{FF2B5EF4-FFF2-40B4-BE49-F238E27FC236}">
                <a16:creationId xmlns:a16="http://schemas.microsoft.com/office/drawing/2014/main" xmlns="" id="{34D47E06-7965-4E24-A47C-2CA224FF342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3204A753-A8D2-4356-9F4A-970C414ABFBD}"/>
              </a:ext>
            </a:extLst>
          </p:cNvPr>
          <p:cNvSpPr>
            <a:spLocks noGrp="1"/>
          </p:cNvSpPr>
          <p:nvPr>
            <p:ph type="sldNum" sz="quarter" idx="12"/>
          </p:nvPr>
        </p:nvSpPr>
        <p:spPr/>
        <p:txBody>
          <a:bodyPr/>
          <a:lstStyle/>
          <a:p>
            <a:fld id="{21928805-9B22-4A97-8ACC-1BE079EC0B26}" type="slidenum">
              <a:rPr lang="en-GB" smtClean="0"/>
              <a:t>‹#›</a:t>
            </a:fld>
            <a:endParaRPr lang="en-GB"/>
          </a:p>
        </p:txBody>
      </p:sp>
    </p:spTree>
    <p:extLst>
      <p:ext uri="{BB962C8B-B14F-4D97-AF65-F5344CB8AC3E}">
        <p14:creationId xmlns:p14="http://schemas.microsoft.com/office/powerpoint/2010/main" val="2680386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396C69-79F5-44DE-AFE9-1CE1EC541B57}"/>
              </a:ext>
            </a:extLst>
          </p:cNvPr>
          <p:cNvSpPr>
            <a:spLocks noGrp="1"/>
          </p:cNvSpPr>
          <p:nvPr>
            <p:ph type="ctrTitle" hasCustomPrompt="1"/>
          </p:nvPr>
        </p:nvSpPr>
        <p:spPr>
          <a:xfrm>
            <a:off x="550864" y="1867303"/>
            <a:ext cx="5402521" cy="1787037"/>
          </a:xfrm>
        </p:spPr>
        <p:txBody>
          <a:bodyPr vert="horz" lIns="0" tIns="0" rIns="0" bIns="0" rtlCol="0" anchor="b">
            <a:noAutofit/>
          </a:bodyPr>
          <a:lstStyle>
            <a:lvl1pPr>
              <a:defRPr lang="en-GB" sz="4800" b="1" dirty="0">
                <a:latin typeface="Verdana" panose="020B0604030504040204" pitchFamily="34" charset="0"/>
              </a:defRPr>
            </a:lvl1pPr>
          </a:lstStyle>
          <a:p>
            <a:pPr lvl="0"/>
            <a:r>
              <a:rPr lang="en-US"/>
              <a:t>Click to edit title style</a:t>
            </a:r>
            <a:endParaRPr lang="en-GB"/>
          </a:p>
        </p:txBody>
      </p:sp>
      <p:sp>
        <p:nvSpPr>
          <p:cNvPr id="3" name="Subtitle 2">
            <a:extLst>
              <a:ext uri="{FF2B5EF4-FFF2-40B4-BE49-F238E27FC236}">
                <a16:creationId xmlns:a16="http://schemas.microsoft.com/office/drawing/2014/main" xmlns="" id="{912F7FE3-84F2-486A-95C0-469E24575644}"/>
              </a:ext>
            </a:extLst>
          </p:cNvPr>
          <p:cNvSpPr>
            <a:spLocks noGrp="1"/>
          </p:cNvSpPr>
          <p:nvPr>
            <p:ph type="subTitle" idx="1"/>
          </p:nvPr>
        </p:nvSpPr>
        <p:spPr>
          <a:xfrm>
            <a:off x="560489" y="3888519"/>
            <a:ext cx="5392896" cy="946538"/>
          </a:xfrm>
        </p:spPr>
        <p:txBody>
          <a:bodyPr/>
          <a:lstStyle>
            <a:lvl1pPr marL="0" indent="0" algn="l">
              <a:buNone/>
              <a:defRPr sz="2400">
                <a:solidFill>
                  <a:schemeClr val="tx1"/>
                </a:solidFill>
              </a:defRPr>
            </a:lvl1pPr>
            <a:lvl2pPr marL="457211" indent="0" algn="ctr">
              <a:buNone/>
              <a:defRPr sz="2000"/>
            </a:lvl2pPr>
            <a:lvl3pPr marL="914423" indent="0" algn="ctr">
              <a:buNone/>
              <a:defRPr sz="1801"/>
            </a:lvl3pPr>
            <a:lvl4pPr marL="1371634" indent="0" algn="ctr">
              <a:buNone/>
              <a:defRPr sz="1600"/>
            </a:lvl4pPr>
            <a:lvl5pPr marL="1828846" indent="0" algn="ctr">
              <a:buNone/>
              <a:defRPr sz="1600"/>
            </a:lvl5pPr>
            <a:lvl6pPr marL="2286057" indent="0" algn="ctr">
              <a:buNone/>
              <a:defRPr sz="1600"/>
            </a:lvl6pPr>
            <a:lvl7pPr marL="2743269" indent="0" algn="ctr">
              <a:buNone/>
              <a:defRPr sz="1600"/>
            </a:lvl7pPr>
            <a:lvl8pPr marL="3200480" indent="0" algn="ctr">
              <a:buNone/>
              <a:defRPr sz="1600"/>
            </a:lvl8pPr>
            <a:lvl9pPr marL="3657691"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AEF68A8C-BC10-4246-ADBA-D4406340570F}"/>
              </a:ext>
            </a:extLst>
          </p:cNvPr>
          <p:cNvSpPr>
            <a:spLocks noGrp="1"/>
          </p:cNvSpPr>
          <p:nvPr>
            <p:ph type="dt" sz="half" idx="10"/>
          </p:nvPr>
        </p:nvSpPr>
        <p:spPr>
          <a:xfrm>
            <a:off x="380905" y="6356352"/>
            <a:ext cx="3200496" cy="365125"/>
          </a:xfrm>
        </p:spPr>
        <p:txBody>
          <a:bodyPr/>
          <a:lstStyle/>
          <a:p>
            <a:fld id="{6678AE16-EBA9-48D6-8587-B94C10A73568}" type="datetime1">
              <a:rPr lang="en-GB" smtClean="0"/>
              <a:t>25/04/2023</a:t>
            </a:fld>
            <a:endParaRPr lang="en-GB"/>
          </a:p>
        </p:txBody>
      </p:sp>
      <p:sp>
        <p:nvSpPr>
          <p:cNvPr id="5" name="Footer Placeholder 4">
            <a:extLst>
              <a:ext uri="{FF2B5EF4-FFF2-40B4-BE49-F238E27FC236}">
                <a16:creationId xmlns:a16="http://schemas.microsoft.com/office/drawing/2014/main" xmlns="" id="{0D372305-878E-4F0D-9A51-F39B7AD7CD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57EF2CF4-B2BA-48EF-841C-DCC4D3F2ED30}"/>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8" name="Picture Placeholder 8">
            <a:extLst>
              <a:ext uri="{FF2B5EF4-FFF2-40B4-BE49-F238E27FC236}">
                <a16:creationId xmlns:a16="http://schemas.microsoft.com/office/drawing/2014/main" xmlns="" id="{895E1F09-2A7E-4122-947D-1AEFE8A1D19E}"/>
              </a:ext>
            </a:extLst>
          </p:cNvPr>
          <p:cNvSpPr>
            <a:spLocks noGrp="1"/>
          </p:cNvSpPr>
          <p:nvPr>
            <p:ph type="pic" sz="quarter" idx="13"/>
          </p:nvPr>
        </p:nvSpPr>
        <p:spPr>
          <a:xfrm>
            <a:off x="6096000" y="1589"/>
            <a:ext cx="6102577" cy="6856413"/>
          </a:xfrm>
        </p:spPr>
        <p:txBody>
          <a:bodyPr/>
          <a:lstStyle/>
          <a:p>
            <a:endParaRPr lang="en-GB"/>
          </a:p>
        </p:txBody>
      </p:sp>
      <p:pic>
        <p:nvPicPr>
          <p:cNvPr id="14" name="Picture 13" descr="A picture containing text, businesscard, vector graphics&#10;&#10;Description automatically generated">
            <a:extLst>
              <a:ext uri="{FF2B5EF4-FFF2-40B4-BE49-F238E27FC236}">
                <a16:creationId xmlns:a16="http://schemas.microsoft.com/office/drawing/2014/main" xmlns="" id="{AF9C0E42-B103-4196-B110-6CE6D62FD47D}"/>
              </a:ext>
            </a:extLst>
          </p:cNvPr>
          <p:cNvPicPr>
            <a:picLocks noChangeAspect="1"/>
          </p:cNvPicPr>
          <p:nvPr userDrawn="1"/>
        </p:nvPicPr>
        <p:blipFill rotWithShape="1">
          <a:blip r:embed="rId2"/>
          <a:srcRect b="39493"/>
          <a:stretch/>
        </p:blipFill>
        <p:spPr>
          <a:xfrm>
            <a:off x="560489" y="393297"/>
            <a:ext cx="1196722" cy="793179"/>
          </a:xfrm>
          <a:prstGeom prst="rect">
            <a:avLst/>
          </a:prstGeom>
        </p:spPr>
      </p:pic>
    </p:spTree>
    <p:extLst>
      <p:ext uri="{BB962C8B-B14F-4D97-AF65-F5344CB8AC3E}">
        <p14:creationId xmlns:p14="http://schemas.microsoft.com/office/powerpoint/2010/main" val="1459441836"/>
      </p:ext>
    </p:extLst>
  </p:cSld>
  <p:clrMapOvr>
    <a:masterClrMapping/>
  </p:clrMapOvr>
  <p:extLst>
    <p:ext uri="{DCECCB84-F9BA-43D5-87BE-67443E8EF086}">
      <p15:sldGuideLst xmlns:p15="http://schemas.microsoft.com/office/powerpoint/2012/main">
        <p15:guide id="1" pos="347"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with Image NI">
    <p:spTree>
      <p:nvGrpSpPr>
        <p:cNvPr id="1" name=""/>
        <p:cNvGrpSpPr/>
        <p:nvPr/>
      </p:nvGrpSpPr>
      <p:grpSpPr>
        <a:xfrm>
          <a:off x="0" y="0"/>
          <a:ext cx="0" cy="0"/>
          <a:chOff x="0" y="0"/>
          <a:chExt cx="0" cy="0"/>
        </a:xfrm>
      </p:grpSpPr>
      <p:pic>
        <p:nvPicPr>
          <p:cNvPr id="9" name="Picture 8" descr="A picture containing text, businesscard, vector graphics&#10;&#10;Description automatically generated">
            <a:extLst>
              <a:ext uri="{FF2B5EF4-FFF2-40B4-BE49-F238E27FC236}">
                <a16:creationId xmlns:a16="http://schemas.microsoft.com/office/drawing/2014/main" xmlns="" id="{999DCEE9-1AAE-4BAF-8507-43B1CF11843A}"/>
              </a:ext>
            </a:extLst>
          </p:cNvPr>
          <p:cNvPicPr>
            <a:picLocks noChangeAspect="1"/>
          </p:cNvPicPr>
          <p:nvPr userDrawn="1"/>
        </p:nvPicPr>
        <p:blipFill>
          <a:blip r:embed="rId2"/>
          <a:stretch>
            <a:fillRect/>
          </a:stretch>
        </p:blipFill>
        <p:spPr>
          <a:xfrm>
            <a:off x="560489" y="393297"/>
            <a:ext cx="1196722" cy="1310889"/>
          </a:xfrm>
          <a:prstGeom prst="rect">
            <a:avLst/>
          </a:prstGeom>
        </p:spPr>
      </p:pic>
      <p:sp>
        <p:nvSpPr>
          <p:cNvPr id="2" name="Title 1">
            <a:extLst>
              <a:ext uri="{FF2B5EF4-FFF2-40B4-BE49-F238E27FC236}">
                <a16:creationId xmlns:a16="http://schemas.microsoft.com/office/drawing/2014/main" xmlns="" id="{6F396C69-79F5-44DE-AFE9-1CE1EC541B57}"/>
              </a:ext>
            </a:extLst>
          </p:cNvPr>
          <p:cNvSpPr>
            <a:spLocks noGrp="1"/>
          </p:cNvSpPr>
          <p:nvPr>
            <p:ph type="ctrTitle" hasCustomPrompt="1"/>
          </p:nvPr>
        </p:nvSpPr>
        <p:spPr>
          <a:xfrm>
            <a:off x="550864" y="1867303"/>
            <a:ext cx="5402521" cy="1787037"/>
          </a:xfrm>
        </p:spPr>
        <p:txBody>
          <a:bodyPr vert="horz" lIns="0" tIns="0" rIns="0" bIns="0" rtlCol="0" anchor="b">
            <a:noAutofit/>
          </a:bodyPr>
          <a:lstStyle>
            <a:lvl1pPr>
              <a:defRPr lang="en-GB" sz="4800" b="1" dirty="0">
                <a:latin typeface="Verdana" panose="020B0604030504040204" pitchFamily="34" charset="0"/>
              </a:defRPr>
            </a:lvl1pPr>
          </a:lstStyle>
          <a:p>
            <a:pPr lvl="0"/>
            <a:r>
              <a:rPr lang="en-US"/>
              <a:t>Click to edit title style</a:t>
            </a:r>
            <a:endParaRPr lang="en-GB"/>
          </a:p>
        </p:txBody>
      </p:sp>
      <p:sp>
        <p:nvSpPr>
          <p:cNvPr id="3" name="Subtitle 2">
            <a:extLst>
              <a:ext uri="{FF2B5EF4-FFF2-40B4-BE49-F238E27FC236}">
                <a16:creationId xmlns:a16="http://schemas.microsoft.com/office/drawing/2014/main" xmlns="" id="{912F7FE3-84F2-486A-95C0-469E24575644}"/>
              </a:ext>
            </a:extLst>
          </p:cNvPr>
          <p:cNvSpPr>
            <a:spLocks noGrp="1"/>
          </p:cNvSpPr>
          <p:nvPr>
            <p:ph type="subTitle" idx="1"/>
          </p:nvPr>
        </p:nvSpPr>
        <p:spPr>
          <a:xfrm>
            <a:off x="560489" y="3888519"/>
            <a:ext cx="5392896" cy="946538"/>
          </a:xfrm>
        </p:spPr>
        <p:txBody>
          <a:bodyPr/>
          <a:lstStyle>
            <a:lvl1pPr marL="0" indent="0" algn="l">
              <a:buNone/>
              <a:defRPr sz="2400">
                <a:solidFill>
                  <a:schemeClr val="tx1"/>
                </a:solidFill>
              </a:defRPr>
            </a:lvl1pPr>
            <a:lvl2pPr marL="457211" indent="0" algn="ctr">
              <a:buNone/>
              <a:defRPr sz="2000"/>
            </a:lvl2pPr>
            <a:lvl3pPr marL="914423" indent="0" algn="ctr">
              <a:buNone/>
              <a:defRPr sz="1801"/>
            </a:lvl3pPr>
            <a:lvl4pPr marL="1371634" indent="0" algn="ctr">
              <a:buNone/>
              <a:defRPr sz="1600"/>
            </a:lvl4pPr>
            <a:lvl5pPr marL="1828846" indent="0" algn="ctr">
              <a:buNone/>
              <a:defRPr sz="1600"/>
            </a:lvl5pPr>
            <a:lvl6pPr marL="2286057" indent="0" algn="ctr">
              <a:buNone/>
              <a:defRPr sz="1600"/>
            </a:lvl6pPr>
            <a:lvl7pPr marL="2743269" indent="0" algn="ctr">
              <a:buNone/>
              <a:defRPr sz="1600"/>
            </a:lvl7pPr>
            <a:lvl8pPr marL="3200480" indent="0" algn="ctr">
              <a:buNone/>
              <a:defRPr sz="1600"/>
            </a:lvl8pPr>
            <a:lvl9pPr marL="3657691"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AEF68A8C-BC10-4246-ADBA-D4406340570F}"/>
              </a:ext>
            </a:extLst>
          </p:cNvPr>
          <p:cNvSpPr>
            <a:spLocks noGrp="1"/>
          </p:cNvSpPr>
          <p:nvPr>
            <p:ph type="dt" sz="half" idx="10"/>
          </p:nvPr>
        </p:nvSpPr>
        <p:spPr>
          <a:xfrm>
            <a:off x="380905" y="6356352"/>
            <a:ext cx="3200496" cy="365125"/>
          </a:xfrm>
        </p:spPr>
        <p:txBody>
          <a:bodyPr/>
          <a:lstStyle/>
          <a:p>
            <a:fld id="{6678AE16-EBA9-48D6-8587-B94C10A73568}" type="datetime1">
              <a:rPr lang="en-GB" smtClean="0"/>
              <a:t>25/04/2023</a:t>
            </a:fld>
            <a:endParaRPr lang="en-GB"/>
          </a:p>
        </p:txBody>
      </p:sp>
      <p:sp>
        <p:nvSpPr>
          <p:cNvPr id="5" name="Footer Placeholder 4">
            <a:extLst>
              <a:ext uri="{FF2B5EF4-FFF2-40B4-BE49-F238E27FC236}">
                <a16:creationId xmlns:a16="http://schemas.microsoft.com/office/drawing/2014/main" xmlns="" id="{0D372305-878E-4F0D-9A51-F39B7AD7CD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57EF2CF4-B2BA-48EF-841C-DCC4D3F2ED30}"/>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8" name="Picture Placeholder 8">
            <a:extLst>
              <a:ext uri="{FF2B5EF4-FFF2-40B4-BE49-F238E27FC236}">
                <a16:creationId xmlns:a16="http://schemas.microsoft.com/office/drawing/2014/main" xmlns="" id="{895E1F09-2A7E-4122-947D-1AEFE8A1D19E}"/>
              </a:ext>
            </a:extLst>
          </p:cNvPr>
          <p:cNvSpPr>
            <a:spLocks noGrp="1"/>
          </p:cNvSpPr>
          <p:nvPr>
            <p:ph type="pic" sz="quarter" idx="13"/>
          </p:nvPr>
        </p:nvSpPr>
        <p:spPr>
          <a:xfrm>
            <a:off x="6096000" y="1589"/>
            <a:ext cx="6102577" cy="6856413"/>
          </a:xfrm>
        </p:spPr>
        <p:txBody>
          <a:bodyPr/>
          <a:lstStyle/>
          <a:p>
            <a:endParaRPr lang="en-GB"/>
          </a:p>
        </p:txBody>
      </p:sp>
    </p:spTree>
    <p:extLst>
      <p:ext uri="{BB962C8B-B14F-4D97-AF65-F5344CB8AC3E}">
        <p14:creationId xmlns:p14="http://schemas.microsoft.com/office/powerpoint/2010/main" val="2412555012"/>
      </p:ext>
    </p:extLst>
  </p:cSld>
  <p:clrMapOvr>
    <a:masterClrMapping/>
  </p:clrMapOvr>
  <p:extLst>
    <p:ext uri="{DCECCB84-F9BA-43D5-87BE-67443E8EF086}">
      <p15:sldGuideLst xmlns:p15="http://schemas.microsoft.com/office/powerpoint/2012/main">
        <p15:guide id="1" pos="347"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with Image (Scotla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396C69-79F5-44DE-AFE9-1CE1EC541B57}"/>
              </a:ext>
            </a:extLst>
          </p:cNvPr>
          <p:cNvSpPr>
            <a:spLocks noGrp="1"/>
          </p:cNvSpPr>
          <p:nvPr>
            <p:ph type="ctrTitle" hasCustomPrompt="1"/>
          </p:nvPr>
        </p:nvSpPr>
        <p:spPr>
          <a:xfrm>
            <a:off x="550864" y="1867303"/>
            <a:ext cx="5402521" cy="1787037"/>
          </a:xfrm>
        </p:spPr>
        <p:txBody>
          <a:bodyPr vert="horz" lIns="0" tIns="0" rIns="0" bIns="0" rtlCol="0" anchor="b">
            <a:noAutofit/>
          </a:bodyPr>
          <a:lstStyle>
            <a:lvl1pPr>
              <a:defRPr lang="en-GB" sz="4800" b="1" dirty="0">
                <a:latin typeface="Verdana" panose="020B0604030504040204" pitchFamily="34" charset="0"/>
              </a:defRPr>
            </a:lvl1pPr>
          </a:lstStyle>
          <a:p>
            <a:pPr lvl="0"/>
            <a:r>
              <a:rPr lang="en-US"/>
              <a:t>Click to edit title style</a:t>
            </a:r>
            <a:endParaRPr lang="en-GB"/>
          </a:p>
        </p:txBody>
      </p:sp>
      <p:sp>
        <p:nvSpPr>
          <p:cNvPr id="3" name="Subtitle 2">
            <a:extLst>
              <a:ext uri="{FF2B5EF4-FFF2-40B4-BE49-F238E27FC236}">
                <a16:creationId xmlns:a16="http://schemas.microsoft.com/office/drawing/2014/main" xmlns="" id="{912F7FE3-84F2-486A-95C0-469E24575644}"/>
              </a:ext>
            </a:extLst>
          </p:cNvPr>
          <p:cNvSpPr>
            <a:spLocks noGrp="1"/>
          </p:cNvSpPr>
          <p:nvPr>
            <p:ph type="subTitle" idx="1"/>
          </p:nvPr>
        </p:nvSpPr>
        <p:spPr>
          <a:xfrm>
            <a:off x="560489" y="3888519"/>
            <a:ext cx="5392896" cy="946538"/>
          </a:xfrm>
        </p:spPr>
        <p:txBody>
          <a:bodyPr/>
          <a:lstStyle>
            <a:lvl1pPr marL="0" indent="0" algn="l">
              <a:buNone/>
              <a:defRPr sz="2400">
                <a:solidFill>
                  <a:schemeClr val="tx1"/>
                </a:solidFill>
              </a:defRPr>
            </a:lvl1pPr>
            <a:lvl2pPr marL="457211" indent="0" algn="ctr">
              <a:buNone/>
              <a:defRPr sz="2000"/>
            </a:lvl2pPr>
            <a:lvl3pPr marL="914423" indent="0" algn="ctr">
              <a:buNone/>
              <a:defRPr sz="1801"/>
            </a:lvl3pPr>
            <a:lvl4pPr marL="1371634" indent="0" algn="ctr">
              <a:buNone/>
              <a:defRPr sz="1600"/>
            </a:lvl4pPr>
            <a:lvl5pPr marL="1828846" indent="0" algn="ctr">
              <a:buNone/>
              <a:defRPr sz="1600"/>
            </a:lvl5pPr>
            <a:lvl6pPr marL="2286057" indent="0" algn="ctr">
              <a:buNone/>
              <a:defRPr sz="1600"/>
            </a:lvl6pPr>
            <a:lvl7pPr marL="2743269" indent="0" algn="ctr">
              <a:buNone/>
              <a:defRPr sz="1600"/>
            </a:lvl7pPr>
            <a:lvl8pPr marL="3200480" indent="0" algn="ctr">
              <a:buNone/>
              <a:defRPr sz="1600"/>
            </a:lvl8pPr>
            <a:lvl9pPr marL="3657691"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AEF68A8C-BC10-4246-ADBA-D4406340570F}"/>
              </a:ext>
            </a:extLst>
          </p:cNvPr>
          <p:cNvSpPr>
            <a:spLocks noGrp="1"/>
          </p:cNvSpPr>
          <p:nvPr>
            <p:ph type="dt" sz="half" idx="10"/>
          </p:nvPr>
        </p:nvSpPr>
        <p:spPr>
          <a:xfrm>
            <a:off x="380905" y="6356352"/>
            <a:ext cx="3200496" cy="365125"/>
          </a:xfrm>
        </p:spPr>
        <p:txBody>
          <a:bodyPr/>
          <a:lstStyle/>
          <a:p>
            <a:fld id="{6678AE16-EBA9-48D6-8587-B94C10A73568}" type="datetime1">
              <a:rPr lang="en-GB" smtClean="0"/>
              <a:t>25/04/2023</a:t>
            </a:fld>
            <a:endParaRPr lang="en-GB"/>
          </a:p>
        </p:txBody>
      </p:sp>
      <p:sp>
        <p:nvSpPr>
          <p:cNvPr id="5" name="Footer Placeholder 4">
            <a:extLst>
              <a:ext uri="{FF2B5EF4-FFF2-40B4-BE49-F238E27FC236}">
                <a16:creationId xmlns:a16="http://schemas.microsoft.com/office/drawing/2014/main" xmlns="" id="{0D372305-878E-4F0D-9A51-F39B7AD7CD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57EF2CF4-B2BA-48EF-841C-DCC4D3F2ED30}"/>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8" name="Picture Placeholder 8">
            <a:extLst>
              <a:ext uri="{FF2B5EF4-FFF2-40B4-BE49-F238E27FC236}">
                <a16:creationId xmlns:a16="http://schemas.microsoft.com/office/drawing/2014/main" xmlns="" id="{895E1F09-2A7E-4122-947D-1AEFE8A1D19E}"/>
              </a:ext>
            </a:extLst>
          </p:cNvPr>
          <p:cNvSpPr>
            <a:spLocks noGrp="1"/>
          </p:cNvSpPr>
          <p:nvPr>
            <p:ph type="pic" sz="quarter" idx="13"/>
          </p:nvPr>
        </p:nvSpPr>
        <p:spPr>
          <a:xfrm>
            <a:off x="6096000" y="1589"/>
            <a:ext cx="6102577" cy="6856413"/>
          </a:xfrm>
        </p:spPr>
        <p:txBody>
          <a:bodyPr/>
          <a:lstStyle/>
          <a:p>
            <a:endParaRPr lang="en-GB"/>
          </a:p>
        </p:txBody>
      </p:sp>
      <p:pic>
        <p:nvPicPr>
          <p:cNvPr id="10" name="Picture 9">
            <a:extLst>
              <a:ext uri="{FF2B5EF4-FFF2-40B4-BE49-F238E27FC236}">
                <a16:creationId xmlns:a16="http://schemas.microsoft.com/office/drawing/2014/main" xmlns="" id="{2BE8E177-C0F8-49F3-9226-0D69FCFF65CC}"/>
              </a:ext>
            </a:extLst>
          </p:cNvPr>
          <p:cNvPicPr>
            <a:picLocks noChangeAspect="1"/>
          </p:cNvPicPr>
          <p:nvPr userDrawn="1"/>
        </p:nvPicPr>
        <p:blipFill>
          <a:blip r:embed="rId2"/>
          <a:srcRect/>
          <a:stretch/>
        </p:blipFill>
        <p:spPr>
          <a:xfrm>
            <a:off x="560489" y="393297"/>
            <a:ext cx="1196722" cy="1057184"/>
          </a:xfrm>
          <a:prstGeom prst="rect">
            <a:avLst/>
          </a:prstGeom>
        </p:spPr>
      </p:pic>
    </p:spTree>
    <p:extLst>
      <p:ext uri="{BB962C8B-B14F-4D97-AF65-F5344CB8AC3E}">
        <p14:creationId xmlns:p14="http://schemas.microsoft.com/office/powerpoint/2010/main" val="3914347650"/>
      </p:ext>
    </p:extLst>
  </p:cSld>
  <p:clrMapOvr>
    <a:masterClrMapping/>
  </p:clrMapOvr>
  <p:extLst>
    <p:ext uri="{DCECCB84-F9BA-43D5-87BE-67443E8EF086}">
      <p15:sldGuideLst xmlns:p15="http://schemas.microsoft.com/office/powerpoint/2012/main">
        <p15:guide id="1" pos="347"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with Image (Cymr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396C69-79F5-44DE-AFE9-1CE1EC541B57}"/>
              </a:ext>
            </a:extLst>
          </p:cNvPr>
          <p:cNvSpPr>
            <a:spLocks noGrp="1"/>
          </p:cNvSpPr>
          <p:nvPr>
            <p:ph type="ctrTitle" hasCustomPrompt="1"/>
          </p:nvPr>
        </p:nvSpPr>
        <p:spPr>
          <a:xfrm>
            <a:off x="550864" y="1867303"/>
            <a:ext cx="5402521" cy="1787037"/>
          </a:xfrm>
        </p:spPr>
        <p:txBody>
          <a:bodyPr vert="horz" lIns="0" tIns="0" rIns="0" bIns="0" rtlCol="0" anchor="b">
            <a:noAutofit/>
          </a:bodyPr>
          <a:lstStyle>
            <a:lvl1pPr>
              <a:defRPr lang="en-GB" sz="4800" b="1" dirty="0">
                <a:latin typeface="Verdana" panose="020B0604030504040204" pitchFamily="34" charset="0"/>
              </a:defRPr>
            </a:lvl1pPr>
          </a:lstStyle>
          <a:p>
            <a:pPr lvl="0"/>
            <a:r>
              <a:rPr lang="en-US"/>
              <a:t>Click to edit title style</a:t>
            </a:r>
            <a:endParaRPr lang="en-GB"/>
          </a:p>
        </p:txBody>
      </p:sp>
      <p:sp>
        <p:nvSpPr>
          <p:cNvPr id="3" name="Subtitle 2">
            <a:extLst>
              <a:ext uri="{FF2B5EF4-FFF2-40B4-BE49-F238E27FC236}">
                <a16:creationId xmlns:a16="http://schemas.microsoft.com/office/drawing/2014/main" xmlns="" id="{912F7FE3-84F2-486A-95C0-469E24575644}"/>
              </a:ext>
            </a:extLst>
          </p:cNvPr>
          <p:cNvSpPr>
            <a:spLocks noGrp="1"/>
          </p:cNvSpPr>
          <p:nvPr>
            <p:ph type="subTitle" idx="1"/>
          </p:nvPr>
        </p:nvSpPr>
        <p:spPr>
          <a:xfrm>
            <a:off x="560489" y="3888519"/>
            <a:ext cx="5392896" cy="946538"/>
          </a:xfrm>
        </p:spPr>
        <p:txBody>
          <a:bodyPr/>
          <a:lstStyle>
            <a:lvl1pPr marL="0" indent="0" algn="l">
              <a:buNone/>
              <a:defRPr sz="2400">
                <a:solidFill>
                  <a:schemeClr val="tx1"/>
                </a:solidFill>
              </a:defRPr>
            </a:lvl1pPr>
            <a:lvl2pPr marL="457211" indent="0" algn="ctr">
              <a:buNone/>
              <a:defRPr sz="2000"/>
            </a:lvl2pPr>
            <a:lvl3pPr marL="914423" indent="0" algn="ctr">
              <a:buNone/>
              <a:defRPr sz="1801"/>
            </a:lvl3pPr>
            <a:lvl4pPr marL="1371634" indent="0" algn="ctr">
              <a:buNone/>
              <a:defRPr sz="1600"/>
            </a:lvl4pPr>
            <a:lvl5pPr marL="1828846" indent="0" algn="ctr">
              <a:buNone/>
              <a:defRPr sz="1600"/>
            </a:lvl5pPr>
            <a:lvl6pPr marL="2286057" indent="0" algn="ctr">
              <a:buNone/>
              <a:defRPr sz="1600"/>
            </a:lvl6pPr>
            <a:lvl7pPr marL="2743269" indent="0" algn="ctr">
              <a:buNone/>
              <a:defRPr sz="1600"/>
            </a:lvl7pPr>
            <a:lvl8pPr marL="3200480" indent="0" algn="ctr">
              <a:buNone/>
              <a:defRPr sz="1600"/>
            </a:lvl8pPr>
            <a:lvl9pPr marL="3657691"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AEF68A8C-BC10-4246-ADBA-D4406340570F}"/>
              </a:ext>
            </a:extLst>
          </p:cNvPr>
          <p:cNvSpPr>
            <a:spLocks noGrp="1"/>
          </p:cNvSpPr>
          <p:nvPr>
            <p:ph type="dt" sz="half" idx="10"/>
          </p:nvPr>
        </p:nvSpPr>
        <p:spPr>
          <a:xfrm>
            <a:off x="380905" y="6356352"/>
            <a:ext cx="3200496" cy="365125"/>
          </a:xfrm>
        </p:spPr>
        <p:txBody>
          <a:bodyPr/>
          <a:lstStyle/>
          <a:p>
            <a:fld id="{6678AE16-EBA9-48D6-8587-B94C10A73568}" type="datetime1">
              <a:rPr lang="en-GB" smtClean="0"/>
              <a:t>25/04/2023</a:t>
            </a:fld>
            <a:endParaRPr lang="en-GB"/>
          </a:p>
        </p:txBody>
      </p:sp>
      <p:sp>
        <p:nvSpPr>
          <p:cNvPr id="5" name="Footer Placeholder 4">
            <a:extLst>
              <a:ext uri="{FF2B5EF4-FFF2-40B4-BE49-F238E27FC236}">
                <a16:creationId xmlns:a16="http://schemas.microsoft.com/office/drawing/2014/main" xmlns="" id="{0D372305-878E-4F0D-9A51-F39B7AD7CD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57EF2CF4-B2BA-48EF-841C-DCC4D3F2ED30}"/>
              </a:ext>
            </a:extLst>
          </p:cNvPr>
          <p:cNvSpPr>
            <a:spLocks noGrp="1"/>
          </p:cNvSpPr>
          <p:nvPr>
            <p:ph type="sldNum" sz="quarter" idx="12"/>
          </p:nvPr>
        </p:nvSpPr>
        <p:spPr/>
        <p:txBody>
          <a:bodyPr/>
          <a:lstStyle/>
          <a:p>
            <a:fld id="{21928805-9B22-4A97-8ACC-1BE079EC0B26}" type="slidenum">
              <a:rPr lang="en-GB" smtClean="0"/>
              <a:t>‹#›</a:t>
            </a:fld>
            <a:endParaRPr lang="en-GB"/>
          </a:p>
        </p:txBody>
      </p:sp>
      <p:sp>
        <p:nvSpPr>
          <p:cNvPr id="8" name="Picture Placeholder 8">
            <a:extLst>
              <a:ext uri="{FF2B5EF4-FFF2-40B4-BE49-F238E27FC236}">
                <a16:creationId xmlns:a16="http://schemas.microsoft.com/office/drawing/2014/main" xmlns="" id="{895E1F09-2A7E-4122-947D-1AEFE8A1D19E}"/>
              </a:ext>
            </a:extLst>
          </p:cNvPr>
          <p:cNvSpPr>
            <a:spLocks noGrp="1"/>
          </p:cNvSpPr>
          <p:nvPr>
            <p:ph type="pic" sz="quarter" idx="13"/>
          </p:nvPr>
        </p:nvSpPr>
        <p:spPr>
          <a:xfrm>
            <a:off x="6096000" y="1589"/>
            <a:ext cx="6102577" cy="6856413"/>
          </a:xfrm>
        </p:spPr>
        <p:txBody>
          <a:bodyPr/>
          <a:lstStyle/>
          <a:p>
            <a:endParaRPr lang="en-GB"/>
          </a:p>
        </p:txBody>
      </p:sp>
      <p:pic>
        <p:nvPicPr>
          <p:cNvPr id="9" name="Picture 8">
            <a:extLst>
              <a:ext uri="{FF2B5EF4-FFF2-40B4-BE49-F238E27FC236}">
                <a16:creationId xmlns:a16="http://schemas.microsoft.com/office/drawing/2014/main" xmlns="" id="{10B5A8AB-3B34-4280-B1CE-D23E571D5ADD}"/>
              </a:ext>
            </a:extLst>
          </p:cNvPr>
          <p:cNvPicPr>
            <a:picLocks noChangeAspect="1"/>
          </p:cNvPicPr>
          <p:nvPr userDrawn="1"/>
        </p:nvPicPr>
        <p:blipFill>
          <a:blip r:embed="rId2"/>
          <a:srcRect/>
          <a:stretch/>
        </p:blipFill>
        <p:spPr>
          <a:xfrm>
            <a:off x="560489" y="393297"/>
            <a:ext cx="1196721" cy="1057184"/>
          </a:xfrm>
          <a:prstGeom prst="rect">
            <a:avLst/>
          </a:prstGeom>
        </p:spPr>
      </p:pic>
    </p:spTree>
    <p:extLst>
      <p:ext uri="{BB962C8B-B14F-4D97-AF65-F5344CB8AC3E}">
        <p14:creationId xmlns:p14="http://schemas.microsoft.com/office/powerpoint/2010/main" val="1857221498"/>
      </p:ext>
    </p:extLst>
  </p:cSld>
  <p:clrMapOvr>
    <a:masterClrMapping/>
  </p:clrMapOvr>
  <p:extLst>
    <p:ext uri="{DCECCB84-F9BA-43D5-87BE-67443E8EF086}">
      <p15:sldGuideLst xmlns:p15="http://schemas.microsoft.com/office/powerpoint/2012/main">
        <p15:guide id="1" pos="347"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5AB1AD-015C-4AD0-8BAF-99553291E5E1}"/>
              </a:ext>
            </a:extLst>
          </p:cNvPr>
          <p:cNvSpPr>
            <a:spLocks noGrp="1"/>
          </p:cNvSpPr>
          <p:nvPr>
            <p:ph type="title"/>
          </p:nvPr>
        </p:nvSpPr>
        <p:spPr>
          <a:xfrm>
            <a:off x="550864" y="365128"/>
            <a:ext cx="11161711" cy="664777"/>
          </a:xfrm>
        </p:spPr>
        <p:txBody>
          <a:bodyPr/>
          <a:lstStyle>
            <a:lvl1pPr>
              <a:defRPr sz="3801"/>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B821502B-DFDB-485B-8908-AA4B82DDB31A}"/>
              </a:ext>
            </a:extLst>
          </p:cNvPr>
          <p:cNvSpPr>
            <a:spLocks noGrp="1"/>
          </p:cNvSpPr>
          <p:nvPr>
            <p:ph idx="1"/>
          </p:nvPr>
        </p:nvSpPr>
        <p:spPr>
          <a:xfrm>
            <a:off x="550864" y="1825625"/>
            <a:ext cx="11161711" cy="4351338"/>
          </a:xfrm>
        </p:spPr>
        <p:txBody>
          <a:bodyPr/>
          <a:lstStyle>
            <a:lvl1pPr>
              <a:spcBef>
                <a:spcPts val="0"/>
              </a:spcBef>
              <a:defRPr/>
            </a:lvl1pPr>
            <a:lvl2pPr>
              <a:spcBef>
                <a:spcPts val="0"/>
              </a:spcBef>
              <a:defRPr/>
            </a:lvl2pPr>
            <a:lvl3pPr marL="180005" indent="-180005">
              <a:spcBef>
                <a:spcPts val="0"/>
              </a:spcBef>
              <a:defRPr/>
            </a:lvl3pPr>
            <a:lvl4pPr marL="0" indent="0">
              <a:spcBef>
                <a:spcPts val="0"/>
              </a:spcBef>
              <a:buNone/>
              <a:defRPr sz="1401"/>
            </a:lvl4pPr>
            <a:lvl5pPr marL="180005" indent="-180005">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BEA8866B-1A84-4F71-9BDC-44A7E47017C5}"/>
              </a:ext>
            </a:extLst>
          </p:cNvPr>
          <p:cNvSpPr>
            <a:spLocks noGrp="1"/>
          </p:cNvSpPr>
          <p:nvPr>
            <p:ph type="dt" sz="half" idx="10"/>
          </p:nvPr>
        </p:nvSpPr>
        <p:spPr>
          <a:xfrm>
            <a:off x="550863" y="6356352"/>
            <a:ext cx="2743200" cy="365125"/>
          </a:xfrm>
        </p:spPr>
        <p:txBody>
          <a:bodyPr/>
          <a:lstStyle/>
          <a:p>
            <a:fld id="{997CFA65-557D-4218-A4AC-D5FA1D68C087}" type="datetime1">
              <a:rPr lang="en-GB" smtClean="0"/>
              <a:t>25/04/2023</a:t>
            </a:fld>
            <a:endParaRPr lang="en-GB"/>
          </a:p>
        </p:txBody>
      </p:sp>
      <p:sp>
        <p:nvSpPr>
          <p:cNvPr id="5" name="Footer Placeholder 4">
            <a:extLst>
              <a:ext uri="{FF2B5EF4-FFF2-40B4-BE49-F238E27FC236}">
                <a16:creationId xmlns:a16="http://schemas.microsoft.com/office/drawing/2014/main" xmlns="" id="{00F9C5CE-9037-42D5-9635-681C26E69E0D}"/>
              </a:ext>
            </a:extLst>
          </p:cNvPr>
          <p:cNvSpPr>
            <a:spLocks noGrp="1"/>
          </p:cNvSpPr>
          <p:nvPr>
            <p:ph type="ftr" sz="quarter" idx="11"/>
          </p:nvPr>
        </p:nvSpPr>
        <p:spPr>
          <a:xfrm>
            <a:off x="4038601" y="6356352"/>
            <a:ext cx="4114800" cy="365125"/>
          </a:xfrm>
        </p:spPr>
        <p:txBody>
          <a:bodyPr/>
          <a:lstStyle/>
          <a:p>
            <a:endParaRPr lang="en-GB"/>
          </a:p>
        </p:txBody>
      </p:sp>
      <p:sp>
        <p:nvSpPr>
          <p:cNvPr id="6" name="Slide Number Placeholder 5">
            <a:extLst>
              <a:ext uri="{FF2B5EF4-FFF2-40B4-BE49-F238E27FC236}">
                <a16:creationId xmlns:a16="http://schemas.microsoft.com/office/drawing/2014/main" xmlns="" id="{1EF1C18D-55AD-4E23-BDC4-F9769B74CF0D}"/>
              </a:ext>
            </a:extLst>
          </p:cNvPr>
          <p:cNvSpPr>
            <a:spLocks noGrp="1"/>
          </p:cNvSpPr>
          <p:nvPr>
            <p:ph type="sldNum" sz="quarter" idx="12"/>
          </p:nvPr>
        </p:nvSpPr>
        <p:spPr/>
        <p:txBody>
          <a:bodyPr/>
          <a:lstStyle/>
          <a:p>
            <a:fld id="{21928805-9B22-4A97-8ACC-1BE079EC0B26}" type="slidenum">
              <a:rPr lang="en-GB" smtClean="0"/>
              <a:t>‹#›</a:t>
            </a:fld>
            <a:endParaRPr lang="en-GB"/>
          </a:p>
        </p:txBody>
      </p:sp>
    </p:spTree>
    <p:extLst>
      <p:ext uri="{BB962C8B-B14F-4D97-AF65-F5344CB8AC3E}">
        <p14:creationId xmlns:p14="http://schemas.microsoft.com/office/powerpoint/2010/main" val="674303902"/>
      </p:ext>
    </p:extLst>
  </p:cSld>
  <p:clrMapOvr>
    <a:masterClrMapping/>
  </p:clrMapOvr>
  <p:extLst>
    <p:ext uri="{DCECCB84-F9BA-43D5-87BE-67443E8EF086}">
      <p15:sldGuideLst xmlns:p15="http://schemas.microsoft.com/office/powerpoint/2012/main">
        <p15:guide id="1" pos="347"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B6E1CFB-F822-44DA-817C-06C0E32A03C6}"/>
              </a:ext>
            </a:extLst>
          </p:cNvPr>
          <p:cNvSpPr>
            <a:spLocks noGrp="1"/>
          </p:cNvSpPr>
          <p:nvPr>
            <p:ph type="title"/>
          </p:nvPr>
        </p:nvSpPr>
        <p:spPr>
          <a:xfrm>
            <a:off x="550864" y="365128"/>
            <a:ext cx="11161711" cy="664777"/>
          </a:xfrm>
          <a:prstGeom prst="rect">
            <a:avLst/>
          </a:prstGeom>
        </p:spPr>
        <p:txBody>
          <a:bodyPr vert="horz" lIns="0" tIns="0" rIns="0" bIns="0" rtlCol="0" anchor="ctr">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AB439D24-D5CE-41EC-9CBD-2EB3E4B80087}"/>
              </a:ext>
            </a:extLst>
          </p:cNvPr>
          <p:cNvSpPr>
            <a:spLocks noGrp="1"/>
          </p:cNvSpPr>
          <p:nvPr>
            <p:ph type="body" idx="1"/>
          </p:nvPr>
        </p:nvSpPr>
        <p:spPr>
          <a:xfrm>
            <a:off x="550864" y="1825625"/>
            <a:ext cx="11161711"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FD3C3270-AAC9-48DB-8F40-C403A16F9E56}"/>
              </a:ext>
            </a:extLst>
          </p:cNvPr>
          <p:cNvSpPr>
            <a:spLocks noGrp="1"/>
          </p:cNvSpPr>
          <p:nvPr>
            <p:ph type="dt" sz="half" idx="2"/>
          </p:nvPr>
        </p:nvSpPr>
        <p:spPr>
          <a:xfrm>
            <a:off x="550863" y="6356352"/>
            <a:ext cx="2743200" cy="365125"/>
          </a:xfrm>
          <a:prstGeom prst="rect">
            <a:avLst/>
          </a:prstGeom>
        </p:spPr>
        <p:txBody>
          <a:bodyPr vert="horz" lIns="0" tIns="0" rIns="0" bIns="0" rtlCol="0" anchor="ctr"/>
          <a:lstStyle>
            <a:lvl1pPr algn="l">
              <a:defRPr sz="1200">
                <a:solidFill>
                  <a:schemeClr val="tx1">
                    <a:tint val="75000"/>
                  </a:schemeClr>
                </a:solidFill>
                <a:latin typeface="Verdana" panose="020B0604030504040204" pitchFamily="34" charset="0"/>
              </a:defRPr>
            </a:lvl1pPr>
          </a:lstStyle>
          <a:p>
            <a:fld id="{F5D97D18-1B1C-432D-A40C-4B53C517CE07}" type="datetime1">
              <a:rPr lang="en-GB" smtClean="0"/>
              <a:pPr/>
              <a:t>25/04/2023</a:t>
            </a:fld>
            <a:endParaRPr lang="en-GB"/>
          </a:p>
        </p:txBody>
      </p:sp>
      <p:sp>
        <p:nvSpPr>
          <p:cNvPr id="5" name="Footer Placeholder 4">
            <a:extLst>
              <a:ext uri="{FF2B5EF4-FFF2-40B4-BE49-F238E27FC236}">
                <a16:creationId xmlns:a16="http://schemas.microsoft.com/office/drawing/2014/main" xmlns="" id="{B1D8C708-1753-478C-AB3B-29437AA85268}"/>
              </a:ext>
            </a:extLst>
          </p:cNvPr>
          <p:cNvSpPr>
            <a:spLocks noGrp="1"/>
          </p:cNvSpPr>
          <p:nvPr>
            <p:ph type="ftr" sz="quarter" idx="3"/>
          </p:nvPr>
        </p:nvSpPr>
        <p:spPr>
          <a:xfrm>
            <a:off x="4074318" y="6356352"/>
            <a:ext cx="4114800" cy="365125"/>
          </a:xfrm>
          <a:prstGeom prst="rect">
            <a:avLst/>
          </a:prstGeom>
        </p:spPr>
        <p:txBody>
          <a:bodyPr vert="horz" lIns="0" tIns="0" rIns="0" bIns="0" rtlCol="0" anchor="ctr"/>
          <a:lstStyle>
            <a:lvl1pPr algn="ctr">
              <a:defRPr sz="1200">
                <a:solidFill>
                  <a:schemeClr val="tx1">
                    <a:tint val="75000"/>
                  </a:schemeClr>
                </a:solidFill>
                <a:latin typeface="Verdana" panose="020B0604030504040204" pitchFamily="34" charset="0"/>
              </a:defRPr>
            </a:lvl1pPr>
          </a:lstStyle>
          <a:p>
            <a:endParaRPr lang="en-GB"/>
          </a:p>
        </p:txBody>
      </p:sp>
      <p:sp>
        <p:nvSpPr>
          <p:cNvPr id="6" name="Slide Number Placeholder 5">
            <a:extLst>
              <a:ext uri="{FF2B5EF4-FFF2-40B4-BE49-F238E27FC236}">
                <a16:creationId xmlns:a16="http://schemas.microsoft.com/office/drawing/2014/main" xmlns="" id="{88CE9A43-F499-40BD-A5F3-8AA1035FB697}"/>
              </a:ext>
            </a:extLst>
          </p:cNvPr>
          <p:cNvSpPr>
            <a:spLocks noGrp="1"/>
          </p:cNvSpPr>
          <p:nvPr>
            <p:ph type="sldNum" sz="quarter" idx="4"/>
          </p:nvPr>
        </p:nvSpPr>
        <p:spPr>
          <a:xfrm>
            <a:off x="8969374" y="6356352"/>
            <a:ext cx="2743200" cy="365125"/>
          </a:xfrm>
          <a:prstGeom prst="rect">
            <a:avLst/>
          </a:prstGeom>
        </p:spPr>
        <p:txBody>
          <a:bodyPr vert="horz" lIns="0" tIns="0" rIns="0" bIns="0" rtlCol="0" anchor="ctr"/>
          <a:lstStyle>
            <a:lvl1pPr algn="r">
              <a:defRPr sz="1200">
                <a:solidFill>
                  <a:schemeClr val="tx1">
                    <a:tint val="75000"/>
                  </a:schemeClr>
                </a:solidFill>
                <a:latin typeface="Verdana" panose="020B0604030504040204" pitchFamily="34" charset="0"/>
              </a:defRPr>
            </a:lvl1pPr>
          </a:lstStyle>
          <a:p>
            <a:fld id="{21928805-9B22-4A97-8ACC-1BE079EC0B26}" type="slidenum">
              <a:rPr lang="en-GB" smtClean="0"/>
              <a:pPr/>
              <a:t>‹#›</a:t>
            </a:fld>
            <a:endParaRPr lang="en-GB"/>
          </a:p>
        </p:txBody>
      </p:sp>
    </p:spTree>
    <p:extLst>
      <p:ext uri="{BB962C8B-B14F-4D97-AF65-F5344CB8AC3E}">
        <p14:creationId xmlns:p14="http://schemas.microsoft.com/office/powerpoint/2010/main" val="788969357"/>
      </p:ext>
    </p:extLst>
  </p:cSld>
  <p:clrMap bg1="lt1" tx1="dk1" bg2="lt2" tx2="dk2" accent1="accent1" accent2="accent2" accent3="accent3" accent4="accent4" accent5="accent5" accent6="accent6" hlink="hlink" folHlink="folHlink"/>
  <p:sldLayoutIdLst>
    <p:sldLayoutId id="2147483651" r:id="rId1"/>
    <p:sldLayoutId id="2147483702" r:id="rId2"/>
    <p:sldLayoutId id="2147483703" r:id="rId3"/>
    <p:sldLayoutId id="2147483704" r:id="rId4"/>
    <p:sldLayoutId id="2147483701" r:id="rId5"/>
    <p:sldLayoutId id="2147483667" r:id="rId6"/>
    <p:sldLayoutId id="2147483699" r:id="rId7"/>
    <p:sldLayoutId id="2147483700" r:id="rId8"/>
    <p:sldLayoutId id="2147483652" r:id="rId9"/>
    <p:sldLayoutId id="2147483681" r:id="rId10"/>
    <p:sldLayoutId id="2147483697" r:id="rId11"/>
    <p:sldLayoutId id="2147483695" r:id="rId12"/>
    <p:sldLayoutId id="2147483693" r:id="rId13"/>
    <p:sldLayoutId id="2147483677" r:id="rId14"/>
    <p:sldLayoutId id="2147483685" r:id="rId15"/>
    <p:sldLayoutId id="2147483684" r:id="rId16"/>
    <p:sldLayoutId id="2147483675" r:id="rId17"/>
    <p:sldLayoutId id="2147483686" r:id="rId18"/>
    <p:sldLayoutId id="2147483668" r:id="rId19"/>
    <p:sldLayoutId id="2147483678" r:id="rId20"/>
    <p:sldLayoutId id="2147483688" r:id="rId21"/>
    <p:sldLayoutId id="2147483687" r:id="rId22"/>
    <p:sldLayoutId id="2147483653" r:id="rId23"/>
    <p:sldLayoutId id="2147483673" r:id="rId24"/>
    <p:sldLayoutId id="2147483674" r:id="rId25"/>
    <p:sldLayoutId id="2147483692" r:id="rId26"/>
    <p:sldLayoutId id="2147483691" r:id="rId27"/>
    <p:sldLayoutId id="2147483696" r:id="rId28"/>
    <p:sldLayoutId id="2147483689" r:id="rId29"/>
    <p:sldLayoutId id="2147483690" r:id="rId30"/>
    <p:sldLayoutId id="2147483694" r:id="rId31"/>
    <p:sldLayoutId id="2147483671" r:id="rId32"/>
    <p:sldLayoutId id="2147483676" r:id="rId33"/>
    <p:sldLayoutId id="2147483706" r:id="rId34"/>
    <p:sldLayoutId id="2147483665" r:id="rId35"/>
    <p:sldLayoutId id="2147483705" r:id="rId36"/>
    <p:sldLayoutId id="2147483672" r:id="rId37"/>
    <p:sldLayoutId id="2147483670" r:id="rId38"/>
    <p:sldLayoutId id="2147483662" r:id="rId39"/>
    <p:sldLayoutId id="2147483663" r:id="rId40"/>
    <p:sldLayoutId id="2147483656" r:id="rId41"/>
    <p:sldLayoutId id="2147483657" r:id="rId42"/>
  </p:sldLayoutIdLst>
  <p:hf hdr="0" ftr="0" dt="0"/>
  <p:txStyles>
    <p:titleStyle>
      <a:lvl1pPr algn="l" defTabSz="914423" rtl="0" eaLnBrk="1" latinLnBrk="0" hangingPunct="1">
        <a:lnSpc>
          <a:spcPct val="90000"/>
        </a:lnSpc>
        <a:spcBef>
          <a:spcPct val="0"/>
        </a:spcBef>
        <a:buNone/>
        <a:defRPr sz="3801" kern="1200" spc="-90" baseline="0">
          <a:solidFill>
            <a:srgbClr val="D14900"/>
          </a:solidFill>
          <a:latin typeface="+mj-lt"/>
          <a:ea typeface="+mj-ea"/>
          <a:cs typeface="+mj-cs"/>
        </a:defRPr>
      </a:lvl1pPr>
    </p:titleStyle>
    <p:bodyStyle>
      <a:lvl1pPr marL="0" indent="0" algn="l" defTabSz="914423" rtl="0" eaLnBrk="1" latinLnBrk="0" hangingPunct="1">
        <a:lnSpc>
          <a:spcPct val="100000"/>
        </a:lnSpc>
        <a:spcBef>
          <a:spcPts val="0"/>
        </a:spcBef>
        <a:buFont typeface="Arial" panose="020B0604020202020204" pitchFamily="34" charset="0"/>
        <a:buNone/>
        <a:defRPr sz="2000" kern="1200" spc="-90" baseline="0">
          <a:solidFill>
            <a:schemeClr val="accent2"/>
          </a:solidFill>
          <a:latin typeface="+mj-lt"/>
          <a:ea typeface="+mn-ea"/>
          <a:cs typeface="+mn-cs"/>
        </a:defRPr>
      </a:lvl1pPr>
      <a:lvl2pPr marL="0" indent="0" algn="l" defTabSz="914423" rtl="0" eaLnBrk="1" latinLnBrk="0" hangingPunct="1">
        <a:lnSpc>
          <a:spcPct val="100000"/>
        </a:lnSpc>
        <a:spcBef>
          <a:spcPts val="0"/>
        </a:spcBef>
        <a:buFont typeface="Arial" panose="020B0604020202020204" pitchFamily="34" charset="0"/>
        <a:buNone/>
        <a:defRPr sz="2000" kern="1200" spc="-90" baseline="0">
          <a:solidFill>
            <a:srgbClr val="414142"/>
          </a:solidFill>
          <a:latin typeface="Verdana" panose="020B0604030504040204" pitchFamily="34" charset="0"/>
          <a:ea typeface="+mn-ea"/>
          <a:cs typeface="+mn-cs"/>
        </a:defRPr>
      </a:lvl2pPr>
      <a:lvl3pPr marL="180005" indent="-180005" algn="l" defTabSz="914423" rtl="0" eaLnBrk="1" latinLnBrk="0" hangingPunct="1">
        <a:lnSpc>
          <a:spcPct val="100000"/>
        </a:lnSpc>
        <a:spcBef>
          <a:spcPts val="0"/>
        </a:spcBef>
        <a:buFont typeface="Arial" panose="020B0604020202020204" pitchFamily="34" charset="0"/>
        <a:buChar char="•"/>
        <a:defRPr sz="2000" kern="1200" spc="-90" baseline="0">
          <a:solidFill>
            <a:srgbClr val="414142"/>
          </a:solidFill>
          <a:latin typeface="Verdana" panose="020B0604030504040204" pitchFamily="34" charset="0"/>
          <a:ea typeface="+mn-ea"/>
          <a:cs typeface="+mn-cs"/>
        </a:defRPr>
      </a:lvl3pPr>
      <a:lvl4pPr marL="0" indent="0" algn="l" defTabSz="914423" rtl="0" eaLnBrk="1" latinLnBrk="0" hangingPunct="1">
        <a:lnSpc>
          <a:spcPct val="100000"/>
        </a:lnSpc>
        <a:spcBef>
          <a:spcPts val="0"/>
        </a:spcBef>
        <a:buFont typeface="Arial" panose="020B0604020202020204" pitchFamily="34" charset="0"/>
        <a:buNone/>
        <a:defRPr sz="1401" kern="1200" spc="-90" baseline="0">
          <a:solidFill>
            <a:srgbClr val="414142"/>
          </a:solidFill>
          <a:latin typeface="Verdana" panose="020B0604030504040204" pitchFamily="34" charset="0"/>
          <a:ea typeface="+mn-ea"/>
          <a:cs typeface="+mn-cs"/>
        </a:defRPr>
      </a:lvl4pPr>
      <a:lvl5pPr marL="180005" indent="-180005" algn="l" defTabSz="914423" rtl="0" eaLnBrk="1" latinLnBrk="0" hangingPunct="1">
        <a:lnSpc>
          <a:spcPct val="100000"/>
        </a:lnSpc>
        <a:spcBef>
          <a:spcPts val="0"/>
        </a:spcBef>
        <a:buFont typeface="Arial" panose="020B0604020202020204" pitchFamily="34" charset="0"/>
        <a:buChar char="•"/>
        <a:defRPr sz="1401" kern="1200" spc="-90" baseline="0">
          <a:solidFill>
            <a:srgbClr val="414142"/>
          </a:solidFill>
          <a:latin typeface="Verdana" panose="020B0604030504040204" pitchFamily="34" charset="0"/>
          <a:ea typeface="+mn-ea"/>
          <a:cs typeface="+mn-cs"/>
        </a:defRPr>
      </a:lvl5pPr>
      <a:lvl6pPr marL="2514663"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23" rtl="0" eaLnBrk="1" latinLnBrk="0" hangingPunct="1">
        <a:defRPr sz="1801" kern="1200">
          <a:solidFill>
            <a:schemeClr val="tx1"/>
          </a:solidFill>
          <a:latin typeface="+mn-lt"/>
          <a:ea typeface="+mn-ea"/>
          <a:cs typeface="+mn-cs"/>
        </a:defRPr>
      </a:lvl1pPr>
      <a:lvl2pPr marL="457211" algn="l" defTabSz="914423" rtl="0" eaLnBrk="1" latinLnBrk="0" hangingPunct="1">
        <a:defRPr sz="1801" kern="1200">
          <a:solidFill>
            <a:schemeClr val="tx1"/>
          </a:solidFill>
          <a:latin typeface="+mn-lt"/>
          <a:ea typeface="+mn-ea"/>
          <a:cs typeface="+mn-cs"/>
        </a:defRPr>
      </a:lvl2pPr>
      <a:lvl3pPr marL="914423" algn="l" defTabSz="914423" rtl="0" eaLnBrk="1" latinLnBrk="0" hangingPunct="1">
        <a:defRPr sz="1801" kern="1200">
          <a:solidFill>
            <a:schemeClr val="tx1"/>
          </a:solidFill>
          <a:latin typeface="+mn-lt"/>
          <a:ea typeface="+mn-ea"/>
          <a:cs typeface="+mn-cs"/>
        </a:defRPr>
      </a:lvl3pPr>
      <a:lvl4pPr marL="1371634" algn="l" defTabSz="914423" rtl="0" eaLnBrk="1" latinLnBrk="0" hangingPunct="1">
        <a:defRPr sz="1801" kern="1200">
          <a:solidFill>
            <a:schemeClr val="tx1"/>
          </a:solidFill>
          <a:latin typeface="+mn-lt"/>
          <a:ea typeface="+mn-ea"/>
          <a:cs typeface="+mn-cs"/>
        </a:defRPr>
      </a:lvl4pPr>
      <a:lvl5pPr marL="1828846" algn="l" defTabSz="914423" rtl="0" eaLnBrk="1" latinLnBrk="0" hangingPunct="1">
        <a:defRPr sz="1801" kern="1200">
          <a:solidFill>
            <a:schemeClr val="tx1"/>
          </a:solidFill>
          <a:latin typeface="+mn-lt"/>
          <a:ea typeface="+mn-ea"/>
          <a:cs typeface="+mn-cs"/>
        </a:defRPr>
      </a:lvl5pPr>
      <a:lvl6pPr marL="2286057" algn="l" defTabSz="914423" rtl="0" eaLnBrk="1" latinLnBrk="0" hangingPunct="1">
        <a:defRPr sz="1801" kern="1200">
          <a:solidFill>
            <a:schemeClr val="tx1"/>
          </a:solidFill>
          <a:latin typeface="+mn-lt"/>
          <a:ea typeface="+mn-ea"/>
          <a:cs typeface="+mn-cs"/>
        </a:defRPr>
      </a:lvl6pPr>
      <a:lvl7pPr marL="2743269" algn="l" defTabSz="914423" rtl="0" eaLnBrk="1" latinLnBrk="0" hangingPunct="1">
        <a:defRPr sz="1801" kern="1200">
          <a:solidFill>
            <a:schemeClr val="tx1"/>
          </a:solidFill>
          <a:latin typeface="+mn-lt"/>
          <a:ea typeface="+mn-ea"/>
          <a:cs typeface="+mn-cs"/>
        </a:defRPr>
      </a:lvl7pPr>
      <a:lvl8pPr marL="3200480" algn="l" defTabSz="914423" rtl="0" eaLnBrk="1" latinLnBrk="0" hangingPunct="1">
        <a:defRPr sz="1801" kern="1200">
          <a:solidFill>
            <a:schemeClr val="tx1"/>
          </a:solidFill>
          <a:latin typeface="+mn-lt"/>
          <a:ea typeface="+mn-ea"/>
          <a:cs typeface="+mn-cs"/>
        </a:defRPr>
      </a:lvl8pPr>
      <a:lvl9pPr marL="3657691" algn="l" defTabSz="914423"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userDrawn="1">
          <p15:clr>
            <a:srgbClr val="F26B43"/>
          </p15:clr>
        </p15:guide>
        <p15:guide id="2" orient="horz" pos="55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1.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41.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27.jpe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41.xml"/><Relationship Id="rId5" Type="http://schemas.openxmlformats.org/officeDocument/2006/relationships/image" Target="../media/image32.png"/><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41.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41.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4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www.mssociety.org.uk/get-involved" TargetMode="Externa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1.xml"/><Relationship Id="rId1" Type="http://schemas.openxmlformats.org/officeDocument/2006/relationships/video" Target="https://www.youtube.com/embed/idN9DqnzSe0?start=125&amp;feature=oembed" TargetMode="Externa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08BF65E5-1A9E-43B3-B4BE-394478EE5E8B}"/>
              </a:ext>
            </a:extLst>
          </p:cNvPr>
          <p:cNvSpPr>
            <a:spLocks noGrp="1"/>
          </p:cNvSpPr>
          <p:nvPr>
            <p:ph type="ctrTitle"/>
          </p:nvPr>
        </p:nvSpPr>
        <p:spPr>
          <a:xfrm>
            <a:off x="562771" y="948728"/>
            <a:ext cx="10700801" cy="1787037"/>
          </a:xfrm>
        </p:spPr>
        <p:txBody>
          <a:bodyPr/>
          <a:lstStyle/>
          <a:p>
            <a:r>
              <a:rPr lang="en-GB">
                <a:latin typeface="Verdana"/>
                <a:ea typeface="Verdana"/>
              </a:rPr>
              <a:t>When to use this presentation </a:t>
            </a:r>
            <a:br>
              <a:rPr lang="en-GB">
                <a:latin typeface="Verdana"/>
                <a:ea typeface="Verdana"/>
              </a:rPr>
            </a:br>
            <a:endParaRPr lang="en-GB">
              <a:ea typeface="Verdana"/>
            </a:endParaRPr>
          </a:p>
        </p:txBody>
      </p:sp>
      <p:sp>
        <p:nvSpPr>
          <p:cNvPr id="3" name="Subtitle 2">
            <a:extLst>
              <a:ext uri="{FF2B5EF4-FFF2-40B4-BE49-F238E27FC236}">
                <a16:creationId xmlns:a16="http://schemas.microsoft.com/office/drawing/2014/main" xmlns="" id="{8DBB2151-17AB-A031-1B71-5D6CA19D0CF3}"/>
              </a:ext>
            </a:extLst>
          </p:cNvPr>
          <p:cNvSpPr>
            <a:spLocks noGrp="1"/>
          </p:cNvSpPr>
          <p:nvPr>
            <p:ph type="subTitle" idx="1"/>
          </p:nvPr>
        </p:nvSpPr>
        <p:spPr>
          <a:xfrm>
            <a:off x="560489" y="2483581"/>
            <a:ext cx="10226832" cy="946538"/>
          </a:xfrm>
        </p:spPr>
        <p:txBody>
          <a:bodyPr vert="horz" lIns="0" tIns="0" rIns="0" bIns="0" rtlCol="0" anchor="t">
            <a:noAutofit/>
          </a:bodyPr>
          <a:lstStyle/>
          <a:p>
            <a:endParaRPr lang="en-US">
              <a:ea typeface="+mj-lt"/>
              <a:cs typeface="+mj-lt"/>
            </a:endParaRPr>
          </a:p>
          <a:p>
            <a:r>
              <a:rPr lang="en-US" dirty="0">
                <a:ea typeface="Verdana"/>
              </a:rPr>
              <a:t>This presentation covers who we are and what we do. </a:t>
            </a:r>
          </a:p>
          <a:p>
            <a:endParaRPr lang="en-US">
              <a:ea typeface="+mj-lt"/>
              <a:cs typeface="+mj-lt"/>
            </a:endParaRPr>
          </a:p>
          <a:p>
            <a:endParaRPr lang="en-US">
              <a:ea typeface="+mj-lt"/>
              <a:cs typeface="+mj-lt"/>
            </a:endParaRPr>
          </a:p>
          <a:p>
            <a:r>
              <a:rPr lang="en-US" dirty="0">
                <a:ea typeface="+mj-lt"/>
                <a:cs typeface="+mj-lt"/>
              </a:rPr>
              <a:t>Please use these slides when introducing the MS Society to a new audience. </a:t>
            </a:r>
            <a:endParaRPr lang="en-US" dirty="0">
              <a:ea typeface="Verdana"/>
            </a:endParaRPr>
          </a:p>
          <a:p>
            <a:endParaRPr lang="en-US">
              <a:ea typeface="+mj-lt"/>
              <a:cs typeface="+mj-lt"/>
            </a:endParaRPr>
          </a:p>
          <a:p>
            <a:endParaRPr lang="en-US">
              <a:ea typeface="Verdan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50513" y="49343"/>
            <a:ext cx="1464906" cy="6772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xmlns="" id="{145D2577-9C85-CF0B-25C3-94AA4008D8E6}"/>
              </a:ext>
            </a:extLst>
          </p:cNvPr>
          <p:cNvSpPr>
            <a:spLocks noGrp="1"/>
          </p:cNvSpPr>
          <p:nvPr>
            <p:ph type="title"/>
          </p:nvPr>
        </p:nvSpPr>
        <p:spPr/>
        <p:txBody>
          <a:bodyPr/>
          <a:lstStyle/>
          <a:p>
            <a:r>
              <a:rPr lang="en-US">
                <a:ea typeface="Verdana"/>
              </a:rPr>
              <a:t>Our long-term goals</a:t>
            </a:r>
            <a:endParaRPr lang="en-US"/>
          </a:p>
        </p:txBody>
      </p:sp>
      <p:sp>
        <p:nvSpPr>
          <p:cNvPr id="8" name="TextBox 7">
            <a:extLst>
              <a:ext uri="{FF2B5EF4-FFF2-40B4-BE49-F238E27FC236}">
                <a16:creationId xmlns:a16="http://schemas.microsoft.com/office/drawing/2014/main" xmlns="" id="{9FEE614D-54D4-6114-6C23-7FB1D3E467BB}"/>
              </a:ext>
            </a:extLst>
          </p:cNvPr>
          <p:cNvSpPr txBox="1"/>
          <p:nvPr/>
        </p:nvSpPr>
        <p:spPr>
          <a:xfrm>
            <a:off x="612149" y="1544807"/>
            <a:ext cx="5063454"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Working to find </a:t>
            </a:r>
            <a:r>
              <a:rPr lang="en-US" sz="2400" b="1" dirty="0"/>
              <a:t>effective treatments and prevent MS.</a:t>
            </a:r>
            <a:endParaRPr lang="en-US" sz="2400" dirty="0">
              <a:ea typeface="Verdana"/>
            </a:endParaRPr>
          </a:p>
          <a:p>
            <a:endParaRPr lang="en-US" sz="2400" b="1" dirty="0">
              <a:solidFill>
                <a:srgbClr val="000000"/>
              </a:solidFill>
              <a:latin typeface="Verdana"/>
              <a:ea typeface="Verdana"/>
            </a:endParaRPr>
          </a:p>
          <a:p>
            <a:r>
              <a:rPr lang="en-GB" sz="2400" dirty="0"/>
              <a:t>Understanding how and why MS gets worse.  </a:t>
            </a:r>
            <a:endParaRPr lang="en-US" sz="2400" dirty="0"/>
          </a:p>
          <a:p>
            <a:endParaRPr lang="en-US" sz="2400" b="1" dirty="0">
              <a:solidFill>
                <a:srgbClr val="000000"/>
              </a:solidFill>
              <a:latin typeface="Verdana"/>
              <a:ea typeface="Verdana"/>
            </a:endParaRPr>
          </a:p>
          <a:p>
            <a:r>
              <a:rPr lang="en-GB" sz="2400" dirty="0"/>
              <a:t>Developing treatments up to three times faster.</a:t>
            </a:r>
            <a:endParaRPr lang="en-US" sz="2400" dirty="0"/>
          </a:p>
          <a:p>
            <a:endParaRPr lang="en-US" sz="2400" b="1" dirty="0">
              <a:solidFill>
                <a:srgbClr val="000000"/>
              </a:solidFill>
              <a:latin typeface="Verdana"/>
              <a:ea typeface="Verdana"/>
            </a:endParaRPr>
          </a:p>
          <a:p>
            <a:r>
              <a:rPr lang="en-US" sz="2400" dirty="0">
                <a:solidFill>
                  <a:srgbClr val="000000"/>
                </a:solidFill>
                <a:latin typeface="Verdana"/>
                <a:ea typeface="Verdana"/>
              </a:rPr>
              <a:t>Finding ways to prevent people developing MS.</a:t>
            </a:r>
          </a:p>
          <a:p>
            <a:endParaRPr lang="en-US" sz="2400" b="1">
              <a:solidFill>
                <a:srgbClr val="3A3A3A"/>
              </a:solidFill>
              <a:latin typeface="Verdana"/>
              <a:ea typeface="Verdana"/>
            </a:endParaRPr>
          </a:p>
        </p:txBody>
      </p:sp>
      <p:pic>
        <p:nvPicPr>
          <p:cNvPr id="3" name="Picture 3">
            <a:extLst>
              <a:ext uri="{FF2B5EF4-FFF2-40B4-BE49-F238E27FC236}">
                <a16:creationId xmlns:a16="http://schemas.microsoft.com/office/drawing/2014/main" xmlns="" id="{463A4B85-F024-6564-88D4-62258F30BE42}"/>
              </a:ext>
            </a:extLst>
          </p:cNvPr>
          <p:cNvPicPr>
            <a:picLocks noChangeAspect="1"/>
          </p:cNvPicPr>
          <p:nvPr/>
        </p:nvPicPr>
        <p:blipFill>
          <a:blip r:embed="rId3"/>
          <a:stretch>
            <a:fillRect/>
          </a:stretch>
        </p:blipFill>
        <p:spPr>
          <a:xfrm>
            <a:off x="5760244" y="799680"/>
            <a:ext cx="5172074" cy="4913360"/>
          </a:xfrm>
          <a:prstGeom prst="rect">
            <a:avLst/>
          </a:prstGeom>
        </p:spPr>
      </p:pic>
    </p:spTree>
    <p:extLst>
      <p:ext uri="{BB962C8B-B14F-4D97-AF65-F5344CB8AC3E}">
        <p14:creationId xmlns:p14="http://schemas.microsoft.com/office/powerpoint/2010/main" val="3310860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550864" y="697516"/>
            <a:ext cx="11161711" cy="664777"/>
          </a:xfrm>
        </p:spPr>
        <p:txBody>
          <a:bodyPr/>
          <a:lstStyle/>
          <a:p>
            <a:r>
              <a:rPr lang="en-GB"/>
              <a:t>Our values</a:t>
            </a:r>
          </a:p>
        </p:txBody>
      </p:sp>
      <p:sp>
        <p:nvSpPr>
          <p:cNvPr id="6" name="Text Placeholder 2"/>
          <p:cNvSpPr txBox="1">
            <a:spLocks/>
          </p:cNvSpPr>
          <p:nvPr/>
        </p:nvSpPr>
        <p:spPr>
          <a:xfrm>
            <a:off x="550864" y="1659758"/>
            <a:ext cx="6553403" cy="4578996"/>
          </a:xfrm>
          <a:prstGeom prst="rect">
            <a:avLst/>
          </a:prstGeom>
        </p:spPr>
        <p:txBody>
          <a:bodyPr vert="horz" lIns="0" tIns="0" rIns="0" bIns="0" rtlCol="0" anchor="t">
            <a:normAutofit/>
          </a:bodyPr>
          <a:lstStyle>
            <a:defPPr>
              <a:defRPr lang="en-US"/>
            </a:defPPr>
            <a:lvl1pPr marL="0" algn="l" defTabSz="914400" rtl="0" eaLnBrk="1" latinLnBrk="0" hangingPunct="1">
              <a:defRPr sz="1200" kern="1200">
                <a:solidFill>
                  <a:schemeClr val="tx1">
                    <a:tint val="75000"/>
                  </a:schemeClr>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2400">
              <a:solidFill>
                <a:schemeClr val="tx1"/>
              </a:solidFill>
              <a:ea typeface="Verdana"/>
            </a:endParaRPr>
          </a:p>
        </p:txBody>
      </p:sp>
      <p:pic>
        <p:nvPicPr>
          <p:cNvPr id="2" name="Picture 3" descr="A picture containing toy, vector graphics&#10;&#10;Description automatically generated">
            <a:extLst>
              <a:ext uri="{FF2B5EF4-FFF2-40B4-BE49-F238E27FC236}">
                <a16:creationId xmlns:a16="http://schemas.microsoft.com/office/drawing/2014/main" xmlns="" id="{B3717282-F9C5-0DD2-222E-5EDCD5823556}"/>
              </a:ext>
            </a:extLst>
          </p:cNvPr>
          <p:cNvPicPr>
            <a:picLocks noChangeAspect="1"/>
          </p:cNvPicPr>
          <p:nvPr/>
        </p:nvPicPr>
        <p:blipFill>
          <a:blip r:embed="rId3"/>
          <a:stretch>
            <a:fillRect/>
          </a:stretch>
        </p:blipFill>
        <p:spPr>
          <a:xfrm>
            <a:off x="592931" y="1204722"/>
            <a:ext cx="4922043" cy="4650965"/>
          </a:xfrm>
          <a:prstGeom prst="rect">
            <a:avLst/>
          </a:prstGeom>
        </p:spPr>
      </p:pic>
      <p:sp>
        <p:nvSpPr>
          <p:cNvPr id="4" name="TextBox 3">
            <a:extLst>
              <a:ext uri="{FF2B5EF4-FFF2-40B4-BE49-F238E27FC236}">
                <a16:creationId xmlns:a16="http://schemas.microsoft.com/office/drawing/2014/main" xmlns="" id="{35C46B5D-9D63-368B-5178-FFE0C133214F}"/>
              </a:ext>
            </a:extLst>
          </p:cNvPr>
          <p:cNvSpPr txBox="1"/>
          <p:nvPr/>
        </p:nvSpPr>
        <p:spPr>
          <a:xfrm>
            <a:off x="5982891" y="1208485"/>
            <a:ext cx="4697015" cy="44319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solidFill>
                  <a:srgbClr val="D14900"/>
                </a:solidFill>
                <a:ea typeface="Verdana"/>
              </a:rPr>
              <a:t>With the MS Community:</a:t>
            </a:r>
          </a:p>
          <a:p>
            <a:endParaRPr lang="en-US" sz="2200">
              <a:ea typeface="Verdana"/>
            </a:endParaRPr>
          </a:p>
          <a:p>
            <a:pPr marL="285750" indent="-285750">
              <a:buFont typeface="Arial"/>
              <a:buChar char="•"/>
            </a:pPr>
            <a:r>
              <a:rPr lang="en-US" sz="2200">
                <a:ea typeface="Verdana"/>
              </a:rPr>
              <a:t>we're </a:t>
            </a:r>
            <a:r>
              <a:rPr lang="en-US" sz="2200">
                <a:solidFill>
                  <a:srgbClr val="D14900"/>
                </a:solidFill>
                <a:ea typeface="Verdana"/>
              </a:rPr>
              <a:t>Bold</a:t>
            </a:r>
          </a:p>
          <a:p>
            <a:pPr marL="285750" indent="-285750">
              <a:buFont typeface="Arial"/>
              <a:buChar char="•"/>
            </a:pPr>
            <a:r>
              <a:rPr lang="en-US" sz="2200">
                <a:ea typeface="Verdana"/>
              </a:rPr>
              <a:t>we're </a:t>
            </a:r>
            <a:r>
              <a:rPr lang="en-US" sz="2200">
                <a:solidFill>
                  <a:srgbClr val="D14900"/>
                </a:solidFill>
                <a:ea typeface="Verdana"/>
              </a:rPr>
              <a:t>Expert</a:t>
            </a:r>
          </a:p>
          <a:p>
            <a:pPr marL="285750" indent="-285750">
              <a:buFont typeface="Arial"/>
              <a:buChar char="•"/>
            </a:pPr>
            <a:r>
              <a:rPr lang="en-US" sz="2200">
                <a:ea typeface="Verdana"/>
              </a:rPr>
              <a:t>we're </a:t>
            </a:r>
            <a:r>
              <a:rPr lang="en-US" sz="2200">
                <a:solidFill>
                  <a:srgbClr val="D14900"/>
                </a:solidFill>
                <a:ea typeface="Verdana"/>
              </a:rPr>
              <a:t>Ambitious</a:t>
            </a:r>
          </a:p>
          <a:p>
            <a:pPr marL="285750" indent="-285750">
              <a:buFont typeface="Arial"/>
              <a:buChar char="•"/>
            </a:pPr>
            <a:r>
              <a:rPr lang="en-US" sz="2200">
                <a:ea typeface="Verdana"/>
              </a:rPr>
              <a:t>we're </a:t>
            </a:r>
            <a:r>
              <a:rPr lang="en-US" sz="2200">
                <a:solidFill>
                  <a:srgbClr val="D14900"/>
                </a:solidFill>
                <a:ea typeface="Verdana"/>
              </a:rPr>
              <a:t>Together</a:t>
            </a:r>
          </a:p>
          <a:p>
            <a:endParaRPr lang="en-US" sz="2200">
              <a:ea typeface="Verdana"/>
            </a:endParaRPr>
          </a:p>
          <a:p>
            <a:r>
              <a:rPr lang="en-US" sz="2200" b="1">
                <a:solidFill>
                  <a:srgbClr val="D14900"/>
                </a:solidFill>
                <a:ea typeface="Verdana"/>
              </a:rPr>
              <a:t>And we commit to making sure we:</a:t>
            </a:r>
          </a:p>
          <a:p>
            <a:endParaRPr lang="en-US" sz="2200">
              <a:ea typeface="Verdana"/>
            </a:endParaRPr>
          </a:p>
          <a:p>
            <a:pPr marL="285750" indent="-285750">
              <a:buFont typeface="Arial"/>
              <a:buChar char="•"/>
            </a:pPr>
            <a:r>
              <a:rPr lang="en-US" sz="2200">
                <a:ea typeface="Verdana"/>
              </a:rPr>
              <a:t>listen, learn and are led by our diverse MS communities</a:t>
            </a:r>
          </a:p>
          <a:p>
            <a:endParaRPr lang="en-US">
              <a:ea typeface="Verdana"/>
            </a:endParaRPr>
          </a:p>
        </p:txBody>
      </p:sp>
    </p:spTree>
    <p:extLst>
      <p:ext uri="{BB962C8B-B14F-4D97-AF65-F5344CB8AC3E}">
        <p14:creationId xmlns:p14="http://schemas.microsoft.com/office/powerpoint/2010/main" val="221927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CE59E9-6CD4-AF08-41E1-8A02FA28CDD2}"/>
              </a:ext>
            </a:extLst>
          </p:cNvPr>
          <p:cNvSpPr>
            <a:spLocks noGrp="1"/>
          </p:cNvSpPr>
          <p:nvPr>
            <p:ph type="title"/>
          </p:nvPr>
        </p:nvSpPr>
        <p:spPr/>
        <p:txBody>
          <a:bodyPr/>
          <a:lstStyle/>
          <a:p>
            <a:r>
              <a:rPr lang="en-US" dirty="0">
                <a:ea typeface="Verdana"/>
              </a:rPr>
              <a:t>Our purposes</a:t>
            </a:r>
            <a:endParaRPr lang="en-US" dirty="0"/>
          </a:p>
        </p:txBody>
      </p:sp>
      <p:sp>
        <p:nvSpPr>
          <p:cNvPr id="3" name="Slide Number Placeholder 2">
            <a:extLst>
              <a:ext uri="{FF2B5EF4-FFF2-40B4-BE49-F238E27FC236}">
                <a16:creationId xmlns:a16="http://schemas.microsoft.com/office/drawing/2014/main" xmlns="" id="{A37D4961-3E3D-4BD3-FAB9-73665713B5BA}"/>
              </a:ext>
            </a:extLst>
          </p:cNvPr>
          <p:cNvSpPr>
            <a:spLocks noGrp="1"/>
          </p:cNvSpPr>
          <p:nvPr>
            <p:ph type="sldNum" sz="quarter" idx="12"/>
          </p:nvPr>
        </p:nvSpPr>
        <p:spPr/>
        <p:txBody>
          <a:bodyPr/>
          <a:lstStyle/>
          <a:p>
            <a:fld id="{21928805-9B22-4A97-8ACC-1BE079EC0B26}" type="slidenum">
              <a:rPr lang="en-GB" smtClean="0"/>
              <a:t>12</a:t>
            </a:fld>
            <a:endParaRPr lang="en-GB"/>
          </a:p>
        </p:txBody>
      </p:sp>
      <p:sp>
        <p:nvSpPr>
          <p:cNvPr id="4" name="TextBox 3">
            <a:extLst>
              <a:ext uri="{FF2B5EF4-FFF2-40B4-BE49-F238E27FC236}">
                <a16:creationId xmlns:a16="http://schemas.microsoft.com/office/drawing/2014/main" xmlns="" id="{E1F79C08-EB5C-40F2-AD36-A599570B6DC5}"/>
              </a:ext>
            </a:extLst>
          </p:cNvPr>
          <p:cNvSpPr txBox="1"/>
          <p:nvPr/>
        </p:nvSpPr>
        <p:spPr>
          <a:xfrm>
            <a:off x="2344118" y="2692830"/>
            <a:ext cx="6683644" cy="20147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5" name="Picture 5">
            <a:extLst>
              <a:ext uri="{FF2B5EF4-FFF2-40B4-BE49-F238E27FC236}">
                <a16:creationId xmlns:a16="http://schemas.microsoft.com/office/drawing/2014/main" xmlns="" id="{B4278BAA-5249-924A-DABD-0C8EB6618D13}"/>
              </a:ext>
            </a:extLst>
          </p:cNvPr>
          <p:cNvPicPr>
            <a:picLocks noChangeAspect="1"/>
          </p:cNvPicPr>
          <p:nvPr/>
        </p:nvPicPr>
        <p:blipFill>
          <a:blip r:embed="rId3"/>
          <a:stretch>
            <a:fillRect/>
          </a:stretch>
        </p:blipFill>
        <p:spPr>
          <a:xfrm>
            <a:off x="772333" y="1904904"/>
            <a:ext cx="10246961" cy="4081413"/>
          </a:xfrm>
          <a:prstGeom prst="rect">
            <a:avLst/>
          </a:prstGeom>
        </p:spPr>
      </p:pic>
    </p:spTree>
    <p:extLst>
      <p:ext uri="{BB962C8B-B14F-4D97-AF65-F5344CB8AC3E}">
        <p14:creationId xmlns:p14="http://schemas.microsoft.com/office/powerpoint/2010/main" val="3567820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550864" y="697516"/>
            <a:ext cx="11161711" cy="664777"/>
          </a:xfrm>
        </p:spPr>
        <p:txBody>
          <a:bodyPr/>
          <a:lstStyle/>
          <a:p>
            <a:r>
              <a:rPr lang="en-GB"/>
              <a:t>How are we run</a:t>
            </a:r>
          </a:p>
        </p:txBody>
      </p:sp>
      <p:sp>
        <p:nvSpPr>
          <p:cNvPr id="6" name="Text Placeholder 2"/>
          <p:cNvSpPr txBox="1">
            <a:spLocks/>
          </p:cNvSpPr>
          <p:nvPr/>
        </p:nvSpPr>
        <p:spPr>
          <a:xfrm>
            <a:off x="673768" y="1635178"/>
            <a:ext cx="6369049" cy="4745683"/>
          </a:xfrm>
          <a:prstGeom prst="rect">
            <a:avLst/>
          </a:prstGeom>
        </p:spPr>
        <p:txBody>
          <a:bodyPr vert="horz" lIns="0" tIns="0" rIns="0" bIns="0" rtlCol="0" anchor="t">
            <a:normAutofit/>
          </a:bodyPr>
          <a:lstStyle>
            <a:defPPr>
              <a:defRPr lang="en-US"/>
            </a:defPPr>
            <a:lvl1pPr marL="0" algn="l" defTabSz="914400" rtl="0" eaLnBrk="1" latinLnBrk="0" hangingPunct="1">
              <a:defRPr sz="1200" kern="1200">
                <a:solidFill>
                  <a:schemeClr val="tx1">
                    <a:tint val="75000"/>
                  </a:schemeClr>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b="1" dirty="0">
              <a:solidFill>
                <a:schemeClr val="tx1"/>
              </a:solidFill>
              <a:latin typeface="Verdana"/>
              <a:ea typeface="Verdana"/>
            </a:endParaRPr>
          </a:p>
          <a:p>
            <a:endParaRPr lang="en-US" sz="2400">
              <a:solidFill>
                <a:schemeClr val="tx1"/>
              </a:solidFill>
              <a:ea typeface="Verdana"/>
            </a:endParaRPr>
          </a:p>
          <a:p>
            <a:endParaRPr lang="en-US" sz="2400" b="1">
              <a:solidFill>
                <a:schemeClr val="tx1"/>
              </a:solidFill>
              <a:latin typeface="Verdana"/>
              <a:ea typeface="Verdana"/>
            </a:endParaRPr>
          </a:p>
          <a:p>
            <a:endParaRPr lang="en-US" sz="2400">
              <a:solidFill>
                <a:schemeClr val="tx1"/>
              </a:solidFill>
              <a:latin typeface="Verdana"/>
              <a:ea typeface="Verdana"/>
            </a:endParaRPr>
          </a:p>
          <a:p>
            <a:pPr marL="342900" indent="-342900">
              <a:buFont typeface="Courier New" panose="020B0604020202020204" pitchFamily="34" charset="0"/>
              <a:buChar char="o"/>
            </a:pPr>
            <a:endParaRPr lang="en-US" sz="2400">
              <a:solidFill>
                <a:schemeClr val="tx1"/>
              </a:solidFill>
              <a:ea typeface="Verdana"/>
            </a:endParaRPr>
          </a:p>
          <a:p>
            <a:pPr marL="342900" indent="-342900">
              <a:buFont typeface="Arial" panose="020B0604020202020204" pitchFamily="34" charset="0"/>
              <a:buChar char="•"/>
            </a:pPr>
            <a:endParaRPr lang="en-US" sz="2400">
              <a:solidFill>
                <a:schemeClr val="tx1"/>
              </a:solidFill>
              <a:ea typeface="Verdana" panose="020B0604030504040204" pitchFamily="34" charset="0"/>
            </a:endParaRPr>
          </a:p>
          <a:p>
            <a:endParaRPr lang="en-US" sz="2400">
              <a:solidFill>
                <a:schemeClr val="tx1"/>
              </a:solidFill>
              <a:ea typeface="Verdana"/>
            </a:endParaRPr>
          </a:p>
          <a:p>
            <a:endParaRPr lang="en-GB" sz="2400">
              <a:solidFill>
                <a:schemeClr val="tx1"/>
              </a:solidFill>
              <a:ea typeface="Verdana"/>
            </a:endParaRPr>
          </a:p>
        </p:txBody>
      </p:sp>
      <p:pic>
        <p:nvPicPr>
          <p:cNvPr id="7" name="Picture 7" descr="A picture containing person&#10;&#10;Description automatically generated">
            <a:extLst>
              <a:ext uri="{FF2B5EF4-FFF2-40B4-BE49-F238E27FC236}">
                <a16:creationId xmlns:a16="http://schemas.microsoft.com/office/drawing/2014/main" xmlns="" id="{B9456956-E51C-D5CB-E018-70D4DCE88A4B}"/>
              </a:ext>
            </a:extLst>
          </p:cNvPr>
          <p:cNvPicPr>
            <a:picLocks noChangeAspect="1"/>
          </p:cNvPicPr>
          <p:nvPr/>
        </p:nvPicPr>
        <p:blipFill>
          <a:blip r:embed="rId3"/>
          <a:stretch>
            <a:fillRect/>
          </a:stretch>
        </p:blipFill>
        <p:spPr>
          <a:xfrm>
            <a:off x="7305368" y="179"/>
            <a:ext cx="5520813" cy="6845351"/>
          </a:xfrm>
          <a:prstGeom prst="rect">
            <a:avLst/>
          </a:prstGeom>
        </p:spPr>
      </p:pic>
      <p:sp>
        <p:nvSpPr>
          <p:cNvPr id="2" name="TextBox 1">
            <a:extLst>
              <a:ext uri="{FF2B5EF4-FFF2-40B4-BE49-F238E27FC236}">
                <a16:creationId xmlns:a16="http://schemas.microsoft.com/office/drawing/2014/main" xmlns="" id="{6EAA91A5-176A-55D4-C6A0-FF8C504EC24C}"/>
              </a:ext>
            </a:extLst>
          </p:cNvPr>
          <p:cNvSpPr txBox="1"/>
          <p:nvPr/>
        </p:nvSpPr>
        <p:spPr>
          <a:xfrm>
            <a:off x="7375922" y="11906"/>
            <a:ext cx="280987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Verdana"/>
              </a:rPr>
              <a:t>Nick Moberly, our CEO</a:t>
            </a:r>
            <a:endParaRPr lang="en-US"/>
          </a:p>
        </p:txBody>
      </p:sp>
      <p:sp>
        <p:nvSpPr>
          <p:cNvPr id="3" name="TextBox 2">
            <a:extLst>
              <a:ext uri="{FF2B5EF4-FFF2-40B4-BE49-F238E27FC236}">
                <a16:creationId xmlns:a16="http://schemas.microsoft.com/office/drawing/2014/main" xmlns="" id="{641BE15A-840F-88D4-FDEC-32DE6C90BE0B}"/>
              </a:ext>
            </a:extLst>
          </p:cNvPr>
          <p:cNvSpPr txBox="1"/>
          <p:nvPr/>
        </p:nvSpPr>
        <p:spPr>
          <a:xfrm>
            <a:off x="598548" y="1532851"/>
            <a:ext cx="6151082"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b="1" dirty="0"/>
              <a:t>Our Board of Trustees</a:t>
            </a:r>
            <a:r>
              <a:rPr lang="en-GB" sz="2200" dirty="0"/>
              <a:t> are responsible and accountable for the organisation, they are volunteers.</a:t>
            </a:r>
            <a:endParaRPr lang="en-US" dirty="0"/>
          </a:p>
          <a:p>
            <a:endParaRPr lang="en-GB" sz="2200" dirty="0"/>
          </a:p>
          <a:p>
            <a:r>
              <a:rPr lang="en-GB" sz="2200" dirty="0"/>
              <a:t>They set our strategy and values, and agree and monitor business plans and budgets. </a:t>
            </a:r>
            <a:endParaRPr lang="en-US"/>
          </a:p>
          <a:p>
            <a:endParaRPr lang="en-GB" sz="2200" dirty="0"/>
          </a:p>
          <a:p>
            <a:r>
              <a:rPr lang="en-GB" sz="2200" dirty="0"/>
              <a:t>They appoint the CEO to manage our day-to-day running on their behalf. </a:t>
            </a:r>
            <a:endParaRPr lang="en-US"/>
          </a:p>
          <a:p>
            <a:endParaRPr lang="en-GB" sz="2200" b="1" dirty="0"/>
          </a:p>
          <a:p>
            <a:r>
              <a:rPr lang="en-GB" sz="2200" b="1" dirty="0"/>
              <a:t>Nick Moberly our CEO</a:t>
            </a:r>
            <a:r>
              <a:rPr lang="en-GB" sz="2200" dirty="0"/>
              <a:t> manages the </a:t>
            </a:r>
            <a:r>
              <a:rPr lang="en-GB" sz="2200" b="1" dirty="0"/>
              <a:t>Executive Group</a:t>
            </a:r>
            <a:r>
              <a:rPr lang="en-GB" sz="2200" dirty="0"/>
              <a:t>, who are responsible for delivering our strategy.</a:t>
            </a:r>
            <a:r>
              <a:rPr lang="en-US" sz="2200" dirty="0">
                <a:ea typeface="Verdana"/>
              </a:rPr>
              <a:t>​</a:t>
            </a:r>
          </a:p>
        </p:txBody>
      </p:sp>
    </p:spTree>
    <p:extLst>
      <p:ext uri="{BB962C8B-B14F-4D97-AF65-F5344CB8AC3E}">
        <p14:creationId xmlns:p14="http://schemas.microsoft.com/office/powerpoint/2010/main" val="1204371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420C4C-7096-C4CF-E88D-D070EEC2E221}"/>
              </a:ext>
            </a:extLst>
          </p:cNvPr>
          <p:cNvSpPr>
            <a:spLocks noGrp="1"/>
          </p:cNvSpPr>
          <p:nvPr>
            <p:ph type="title"/>
          </p:nvPr>
        </p:nvSpPr>
        <p:spPr/>
        <p:txBody>
          <a:bodyPr/>
          <a:lstStyle/>
          <a:p>
            <a:r>
              <a:rPr lang="en-US" dirty="0">
                <a:ea typeface="Verdana"/>
              </a:rPr>
              <a:t>Governance structure</a:t>
            </a:r>
            <a:endParaRPr lang="en-US" dirty="0"/>
          </a:p>
        </p:txBody>
      </p:sp>
      <p:sp>
        <p:nvSpPr>
          <p:cNvPr id="3" name="Slide Number Placeholder 2">
            <a:extLst>
              <a:ext uri="{FF2B5EF4-FFF2-40B4-BE49-F238E27FC236}">
                <a16:creationId xmlns:a16="http://schemas.microsoft.com/office/drawing/2014/main" xmlns="" id="{451D6DE1-A334-FD0D-939A-901D5241C724}"/>
              </a:ext>
            </a:extLst>
          </p:cNvPr>
          <p:cNvSpPr>
            <a:spLocks noGrp="1"/>
          </p:cNvSpPr>
          <p:nvPr>
            <p:ph type="sldNum" sz="quarter" idx="12"/>
          </p:nvPr>
        </p:nvSpPr>
        <p:spPr/>
        <p:txBody>
          <a:bodyPr/>
          <a:lstStyle/>
          <a:p>
            <a:fld id="{21928805-9B22-4A97-8ACC-1BE079EC0B26}" type="slidenum">
              <a:rPr lang="en-GB" smtClean="0"/>
              <a:t>14</a:t>
            </a:fld>
            <a:endParaRPr lang="en-GB"/>
          </a:p>
        </p:txBody>
      </p:sp>
      <p:pic>
        <p:nvPicPr>
          <p:cNvPr id="4" name="Picture 4">
            <a:extLst>
              <a:ext uri="{FF2B5EF4-FFF2-40B4-BE49-F238E27FC236}">
                <a16:creationId xmlns:a16="http://schemas.microsoft.com/office/drawing/2014/main" xmlns="" id="{ADAA449A-4E21-3FF4-1D95-D4CAF96F9CF1}"/>
              </a:ext>
            </a:extLst>
          </p:cNvPr>
          <p:cNvPicPr>
            <a:picLocks noChangeAspect="1"/>
          </p:cNvPicPr>
          <p:nvPr/>
        </p:nvPicPr>
        <p:blipFill>
          <a:blip r:embed="rId3"/>
          <a:stretch>
            <a:fillRect/>
          </a:stretch>
        </p:blipFill>
        <p:spPr>
          <a:xfrm>
            <a:off x="2554638" y="1051746"/>
            <a:ext cx="6579029" cy="2636408"/>
          </a:xfrm>
          <a:prstGeom prst="rect">
            <a:avLst/>
          </a:prstGeom>
        </p:spPr>
      </p:pic>
      <p:pic>
        <p:nvPicPr>
          <p:cNvPr id="5" name="Picture 5" descr="Graphical user interface, application&#10;&#10;Description automatically generated">
            <a:extLst>
              <a:ext uri="{FF2B5EF4-FFF2-40B4-BE49-F238E27FC236}">
                <a16:creationId xmlns:a16="http://schemas.microsoft.com/office/drawing/2014/main" xmlns="" id="{1DE0C08E-1AF0-A3F3-1861-6F5C6974CA24}"/>
              </a:ext>
            </a:extLst>
          </p:cNvPr>
          <p:cNvPicPr>
            <a:picLocks noChangeAspect="1"/>
          </p:cNvPicPr>
          <p:nvPr/>
        </p:nvPicPr>
        <p:blipFill>
          <a:blip r:embed="rId4"/>
          <a:stretch>
            <a:fillRect/>
          </a:stretch>
        </p:blipFill>
        <p:spPr>
          <a:xfrm>
            <a:off x="2580468" y="3704194"/>
            <a:ext cx="6527369" cy="1580627"/>
          </a:xfrm>
          <a:prstGeom prst="rect">
            <a:avLst/>
          </a:prstGeom>
        </p:spPr>
      </p:pic>
    </p:spTree>
    <p:extLst>
      <p:ext uri="{BB962C8B-B14F-4D97-AF65-F5344CB8AC3E}">
        <p14:creationId xmlns:p14="http://schemas.microsoft.com/office/powerpoint/2010/main" val="3711732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550864" y="697516"/>
            <a:ext cx="11161711" cy="664777"/>
          </a:xfrm>
        </p:spPr>
        <p:txBody>
          <a:bodyPr/>
          <a:lstStyle/>
          <a:p>
            <a:r>
              <a:rPr lang="en-GB"/>
              <a:t>Our people</a:t>
            </a:r>
          </a:p>
        </p:txBody>
      </p:sp>
      <p:sp>
        <p:nvSpPr>
          <p:cNvPr id="6" name="Text Placeholder 2"/>
          <p:cNvSpPr txBox="1">
            <a:spLocks/>
          </p:cNvSpPr>
          <p:nvPr/>
        </p:nvSpPr>
        <p:spPr>
          <a:xfrm>
            <a:off x="437975" y="1694995"/>
            <a:ext cx="5093778" cy="4553166"/>
          </a:xfrm>
          <a:prstGeom prst="rect">
            <a:avLst/>
          </a:prstGeom>
        </p:spPr>
        <p:txBody>
          <a:bodyPr vert="horz" lIns="0" tIns="0" rIns="0" bIns="0" rtlCol="0" anchor="t">
            <a:normAutofit/>
          </a:bodyPr>
          <a:lstStyle>
            <a:defPPr>
              <a:defRPr lang="en-US"/>
            </a:defPPr>
            <a:lvl1pPr marL="0" algn="l" defTabSz="914400" rtl="0" eaLnBrk="1" latinLnBrk="0" hangingPunct="1">
              <a:defRPr sz="1200" kern="1200">
                <a:solidFill>
                  <a:schemeClr val="tx1">
                    <a:tint val="75000"/>
                  </a:schemeClr>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chemeClr val="tx1"/>
                </a:solidFill>
                <a:latin typeface="Verdana"/>
                <a:ea typeface="Verdana"/>
              </a:rPr>
              <a:t>We're the UK’s biggest MS charity, but we wouldn't be able to do anything we do without our supporters.</a:t>
            </a:r>
          </a:p>
          <a:p>
            <a:endParaRPr lang="en-US" sz="2400">
              <a:solidFill>
                <a:schemeClr val="tx1"/>
              </a:solidFill>
            </a:endParaRPr>
          </a:p>
          <a:p>
            <a:r>
              <a:rPr lang="en-US" sz="2400" b="1" dirty="0">
                <a:solidFill>
                  <a:schemeClr val="tx1"/>
                </a:solidFill>
                <a:latin typeface="Verdana"/>
                <a:ea typeface="Verdana"/>
              </a:rPr>
              <a:t>3,000 volunteers</a:t>
            </a:r>
            <a:r>
              <a:rPr lang="en-US" sz="2400" dirty="0">
                <a:solidFill>
                  <a:schemeClr val="tx1"/>
                </a:solidFill>
                <a:latin typeface="Verdana"/>
                <a:ea typeface="Verdana"/>
              </a:rPr>
              <a:t>, who are the backbone of everything we do.</a:t>
            </a:r>
          </a:p>
          <a:p>
            <a:pPr marL="342900" indent="-342900">
              <a:buFont typeface="Courier New" panose="020B0604020202020204" pitchFamily="34" charset="0"/>
              <a:buChar char="o"/>
            </a:pPr>
            <a:endParaRPr lang="en-US" sz="2400">
              <a:solidFill>
                <a:schemeClr val="tx1"/>
              </a:solidFill>
              <a:latin typeface="Verdana"/>
              <a:ea typeface="Verdana"/>
            </a:endParaRPr>
          </a:p>
          <a:p>
            <a:r>
              <a:rPr lang="en-US" sz="2400" b="1" dirty="0">
                <a:solidFill>
                  <a:schemeClr val="tx1"/>
                </a:solidFill>
                <a:latin typeface="Verdana"/>
                <a:ea typeface="Verdana"/>
              </a:rPr>
              <a:t>240 volunteer led groups</a:t>
            </a:r>
            <a:r>
              <a:rPr lang="en-US" sz="2400" dirty="0">
                <a:solidFill>
                  <a:schemeClr val="tx1"/>
                </a:solidFill>
                <a:latin typeface="Verdana"/>
                <a:ea typeface="Verdana"/>
              </a:rPr>
              <a:t> supporting people with MS locally.</a:t>
            </a:r>
          </a:p>
          <a:p>
            <a:endParaRPr lang="en-US" sz="2400">
              <a:solidFill>
                <a:schemeClr val="tx1"/>
              </a:solidFill>
              <a:latin typeface="Verdana"/>
              <a:ea typeface="Verdana"/>
            </a:endParaRPr>
          </a:p>
          <a:p>
            <a:endParaRPr lang="en-US" sz="2400" dirty="0">
              <a:solidFill>
                <a:schemeClr val="tx1"/>
              </a:solidFill>
              <a:latin typeface="Verdana"/>
              <a:ea typeface="Verdana"/>
            </a:endParaRPr>
          </a:p>
          <a:p>
            <a:endParaRPr lang="en-GB" sz="2400">
              <a:solidFill>
                <a:schemeClr val="tx1"/>
              </a:solidFill>
              <a:ea typeface="Verdana"/>
            </a:endParaRPr>
          </a:p>
        </p:txBody>
      </p:sp>
      <p:pic>
        <p:nvPicPr>
          <p:cNvPr id="9" name="Picture 9" descr="A picture containing person, people&#10;&#10;Description automatically generated">
            <a:extLst>
              <a:ext uri="{FF2B5EF4-FFF2-40B4-BE49-F238E27FC236}">
                <a16:creationId xmlns:a16="http://schemas.microsoft.com/office/drawing/2014/main" xmlns="" id="{16CD678D-F8AB-6484-407F-2F704C0ADF5D}"/>
              </a:ext>
            </a:extLst>
          </p:cNvPr>
          <p:cNvPicPr>
            <a:picLocks noChangeAspect="1"/>
          </p:cNvPicPr>
          <p:nvPr/>
        </p:nvPicPr>
        <p:blipFill>
          <a:blip r:embed="rId3"/>
          <a:stretch>
            <a:fillRect/>
          </a:stretch>
        </p:blipFill>
        <p:spPr>
          <a:xfrm>
            <a:off x="6689164" y="1034597"/>
            <a:ext cx="4609315" cy="5011000"/>
          </a:xfrm>
          <a:prstGeom prst="rect">
            <a:avLst/>
          </a:prstGeom>
        </p:spPr>
      </p:pic>
    </p:spTree>
    <p:extLst>
      <p:ext uri="{BB962C8B-B14F-4D97-AF65-F5344CB8AC3E}">
        <p14:creationId xmlns:p14="http://schemas.microsoft.com/office/powerpoint/2010/main" val="1352824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550864" y="697516"/>
            <a:ext cx="11161711" cy="664777"/>
          </a:xfrm>
        </p:spPr>
        <p:txBody>
          <a:bodyPr/>
          <a:lstStyle/>
          <a:p>
            <a:r>
              <a:rPr lang="en-GB"/>
              <a:t>Our people</a:t>
            </a:r>
          </a:p>
        </p:txBody>
      </p:sp>
      <p:sp>
        <p:nvSpPr>
          <p:cNvPr id="6" name="Text Placeholder 2"/>
          <p:cNvSpPr txBox="1">
            <a:spLocks/>
          </p:cNvSpPr>
          <p:nvPr/>
        </p:nvSpPr>
        <p:spPr>
          <a:xfrm>
            <a:off x="479644" y="1351085"/>
            <a:ext cx="4826485" cy="4496703"/>
          </a:xfrm>
          <a:prstGeom prst="rect">
            <a:avLst/>
          </a:prstGeom>
        </p:spPr>
        <p:txBody>
          <a:bodyPr vert="horz" lIns="0" tIns="0" rIns="0" bIns="0" rtlCol="0" anchor="t">
            <a:normAutofit lnSpcReduction="10000"/>
          </a:bodyPr>
          <a:lstStyle>
            <a:defPPr>
              <a:defRPr lang="en-US"/>
            </a:defPPr>
            <a:lvl1pPr marL="0" algn="l" defTabSz="914400" rtl="0" eaLnBrk="1" latinLnBrk="0" hangingPunct="1">
              <a:defRPr sz="1200" kern="1200">
                <a:solidFill>
                  <a:schemeClr val="tx1">
                    <a:tint val="75000"/>
                  </a:schemeClr>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solidFill>
                <a:schemeClr val="tx1"/>
              </a:solidFill>
              <a:latin typeface="Verdana"/>
              <a:ea typeface="Verdana"/>
            </a:endParaRPr>
          </a:p>
          <a:p>
            <a:pPr marL="342900" indent="-342900">
              <a:buFont typeface="Courier New" panose="020B0604020202020204" pitchFamily="34" charset="0"/>
              <a:buChar char="o"/>
            </a:pPr>
            <a:endParaRPr lang="en-US" sz="2400">
              <a:solidFill>
                <a:schemeClr val="tx1"/>
              </a:solidFill>
              <a:latin typeface="Verdana"/>
              <a:ea typeface="Verdana"/>
            </a:endParaRPr>
          </a:p>
          <a:p>
            <a:r>
              <a:rPr lang="en-US" sz="2400" b="1" dirty="0">
                <a:solidFill>
                  <a:schemeClr val="tx1"/>
                </a:solidFill>
                <a:latin typeface="Verdana"/>
                <a:ea typeface="Verdana"/>
              </a:rPr>
              <a:t>300 employees </a:t>
            </a:r>
            <a:r>
              <a:rPr lang="en-US" sz="2400" dirty="0">
                <a:solidFill>
                  <a:schemeClr val="tx1"/>
                </a:solidFill>
                <a:latin typeface="Verdana"/>
                <a:ea typeface="Verdana"/>
              </a:rPr>
              <a:t>working in all four nations of the UK.</a:t>
            </a:r>
          </a:p>
          <a:p>
            <a:endParaRPr lang="en-US" sz="2400">
              <a:solidFill>
                <a:schemeClr val="tx1"/>
              </a:solidFill>
              <a:latin typeface="Verdana"/>
              <a:ea typeface="Verdana"/>
            </a:endParaRPr>
          </a:p>
          <a:p>
            <a:r>
              <a:rPr lang="en-US" sz="2400" b="1" dirty="0">
                <a:solidFill>
                  <a:schemeClr val="tx1"/>
                </a:solidFill>
                <a:latin typeface="Verdana"/>
                <a:ea typeface="Verdana"/>
              </a:rPr>
              <a:t>11 ambassadors</a:t>
            </a:r>
            <a:r>
              <a:rPr lang="en-US" sz="2400" dirty="0">
                <a:solidFill>
                  <a:schemeClr val="tx1"/>
                </a:solidFill>
                <a:latin typeface="Verdana"/>
                <a:ea typeface="Verdana"/>
              </a:rPr>
              <a:t>, high-profile supporters, who volunteer their time and energy to help stop MS.</a:t>
            </a:r>
          </a:p>
          <a:p>
            <a:endParaRPr lang="en-US" sz="2400">
              <a:solidFill>
                <a:schemeClr val="tx1"/>
              </a:solidFill>
              <a:latin typeface="Verdana"/>
              <a:ea typeface="Verdana"/>
            </a:endParaRPr>
          </a:p>
          <a:p>
            <a:r>
              <a:rPr lang="en-US" sz="2400" dirty="0">
                <a:solidFill>
                  <a:schemeClr val="tx1"/>
                </a:solidFill>
                <a:latin typeface="Verdana"/>
                <a:ea typeface="Verdana"/>
              </a:rPr>
              <a:t>Together we're researching, fundraising, campaigning and speaking up to stop MS.</a:t>
            </a:r>
          </a:p>
          <a:p>
            <a:endParaRPr lang="en-GB" sz="2400">
              <a:solidFill>
                <a:schemeClr val="tx1"/>
              </a:solidFill>
              <a:ea typeface="Verdana"/>
            </a:endParaRPr>
          </a:p>
        </p:txBody>
      </p:sp>
      <p:pic>
        <p:nvPicPr>
          <p:cNvPr id="7" name="Picture 7">
            <a:extLst>
              <a:ext uri="{FF2B5EF4-FFF2-40B4-BE49-F238E27FC236}">
                <a16:creationId xmlns:a16="http://schemas.microsoft.com/office/drawing/2014/main" xmlns="" id="{88247222-256F-ACB2-567B-D0E37E660F9E}"/>
              </a:ext>
            </a:extLst>
          </p:cNvPr>
          <p:cNvPicPr>
            <a:picLocks noChangeAspect="1"/>
          </p:cNvPicPr>
          <p:nvPr/>
        </p:nvPicPr>
        <p:blipFill>
          <a:blip r:embed="rId3"/>
          <a:stretch>
            <a:fillRect/>
          </a:stretch>
        </p:blipFill>
        <p:spPr>
          <a:xfrm>
            <a:off x="6650183" y="1031693"/>
            <a:ext cx="4821381" cy="5071703"/>
          </a:xfrm>
          <a:prstGeom prst="rect">
            <a:avLst/>
          </a:prstGeom>
        </p:spPr>
      </p:pic>
      <p:sp>
        <p:nvSpPr>
          <p:cNvPr id="8" name="TextBox 1">
            <a:extLst>
              <a:ext uri="{FF2B5EF4-FFF2-40B4-BE49-F238E27FC236}">
                <a16:creationId xmlns:a16="http://schemas.microsoft.com/office/drawing/2014/main" xmlns="" id="{700F877C-0FD9-6798-808E-0045D083EAAF}"/>
              </a:ext>
            </a:extLst>
          </p:cNvPr>
          <p:cNvSpPr txBox="1"/>
          <p:nvPr/>
        </p:nvSpPr>
        <p:spPr>
          <a:xfrm>
            <a:off x="6739568" y="1083428"/>
            <a:ext cx="1389672" cy="276999"/>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ea typeface="Verdana"/>
              </a:rPr>
              <a:t>Alun Armstrong</a:t>
            </a:r>
            <a:endParaRPr lang="en-US" sz="1200" dirty="0"/>
          </a:p>
        </p:txBody>
      </p:sp>
    </p:spTree>
    <p:extLst>
      <p:ext uri="{BB962C8B-B14F-4D97-AF65-F5344CB8AC3E}">
        <p14:creationId xmlns:p14="http://schemas.microsoft.com/office/powerpoint/2010/main" val="20259075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347387-3F78-D556-0182-BA9333946353}"/>
              </a:ext>
            </a:extLst>
          </p:cNvPr>
          <p:cNvSpPr>
            <a:spLocks noGrp="1"/>
          </p:cNvSpPr>
          <p:nvPr>
            <p:ph type="title"/>
          </p:nvPr>
        </p:nvSpPr>
        <p:spPr/>
        <p:txBody>
          <a:bodyPr/>
          <a:lstStyle/>
          <a:p>
            <a:r>
              <a:rPr lang="en-US">
                <a:ea typeface="Verdana"/>
              </a:rPr>
              <a:t>How we are funded </a:t>
            </a:r>
            <a:endParaRPr lang="en-US"/>
          </a:p>
        </p:txBody>
      </p:sp>
      <p:sp>
        <p:nvSpPr>
          <p:cNvPr id="3" name="Slide Number Placeholder 2">
            <a:extLst>
              <a:ext uri="{FF2B5EF4-FFF2-40B4-BE49-F238E27FC236}">
                <a16:creationId xmlns:a16="http://schemas.microsoft.com/office/drawing/2014/main" xmlns="" id="{C63EB839-3696-10F2-50BE-49A6794EA3C7}"/>
              </a:ext>
            </a:extLst>
          </p:cNvPr>
          <p:cNvSpPr>
            <a:spLocks noGrp="1"/>
          </p:cNvSpPr>
          <p:nvPr>
            <p:ph type="sldNum" sz="quarter" idx="12"/>
          </p:nvPr>
        </p:nvSpPr>
        <p:spPr/>
        <p:txBody>
          <a:bodyPr/>
          <a:lstStyle/>
          <a:p>
            <a:fld id="{21928805-9B22-4A97-8ACC-1BE079EC0B26}" type="slidenum">
              <a:rPr lang="en-GB" smtClean="0"/>
              <a:t>17</a:t>
            </a:fld>
            <a:endParaRPr lang="en-GB"/>
          </a:p>
        </p:txBody>
      </p:sp>
      <p:pic>
        <p:nvPicPr>
          <p:cNvPr id="4" name="Picture 4" descr="Diagram&#10;&#10;Description automatically generated">
            <a:extLst>
              <a:ext uri="{FF2B5EF4-FFF2-40B4-BE49-F238E27FC236}">
                <a16:creationId xmlns:a16="http://schemas.microsoft.com/office/drawing/2014/main" xmlns="" id="{EDD294A8-F9C1-1C9D-82BC-3E742CB126EA}"/>
              </a:ext>
            </a:extLst>
          </p:cNvPr>
          <p:cNvPicPr>
            <a:picLocks noChangeAspect="1"/>
          </p:cNvPicPr>
          <p:nvPr/>
        </p:nvPicPr>
        <p:blipFill>
          <a:blip r:embed="rId2"/>
          <a:stretch>
            <a:fillRect/>
          </a:stretch>
        </p:blipFill>
        <p:spPr>
          <a:xfrm>
            <a:off x="6370455" y="1577193"/>
            <a:ext cx="5195332" cy="3295914"/>
          </a:xfrm>
          <a:prstGeom prst="rect">
            <a:avLst/>
          </a:prstGeom>
        </p:spPr>
      </p:pic>
      <p:sp>
        <p:nvSpPr>
          <p:cNvPr id="5" name="TextBox 4">
            <a:extLst>
              <a:ext uri="{FF2B5EF4-FFF2-40B4-BE49-F238E27FC236}">
                <a16:creationId xmlns:a16="http://schemas.microsoft.com/office/drawing/2014/main" xmlns="" id="{BBF9F362-1F0D-A13A-315B-1B77C5FA7F12}"/>
              </a:ext>
            </a:extLst>
          </p:cNvPr>
          <p:cNvSpPr txBox="1"/>
          <p:nvPr/>
        </p:nvSpPr>
        <p:spPr>
          <a:xfrm>
            <a:off x="349045" y="1172497"/>
            <a:ext cx="5582265"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200">
              <a:solidFill>
                <a:srgbClr val="6E2B61"/>
              </a:solidFill>
              <a:latin typeface="DSariMedium"/>
            </a:endParaRPr>
          </a:p>
          <a:p>
            <a:endParaRPr lang="en-US" sz="2200">
              <a:solidFill>
                <a:srgbClr val="6E2B61"/>
              </a:solidFill>
              <a:latin typeface="DSariMedium"/>
              <a:ea typeface="Verdana"/>
            </a:endParaRPr>
          </a:p>
          <a:p>
            <a:r>
              <a:rPr lang="en-US" sz="2200">
                <a:solidFill>
                  <a:srgbClr val="3A3A3A"/>
                </a:solidFill>
                <a:ea typeface="Verdana"/>
              </a:rPr>
              <a:t>We couldn't do any of this without our amazing community's fundraising, donations and legacies.</a:t>
            </a:r>
          </a:p>
          <a:p>
            <a:endParaRPr lang="en-US" sz="2200">
              <a:solidFill>
                <a:srgbClr val="3A3A3A"/>
              </a:solidFill>
              <a:ea typeface="Verdana"/>
            </a:endParaRPr>
          </a:p>
          <a:p>
            <a:r>
              <a:rPr lang="en-US" sz="2200">
                <a:solidFill>
                  <a:srgbClr val="3A3A3A"/>
                </a:solidFill>
                <a:ea typeface="Verdana"/>
              </a:rPr>
              <a:t>Thanks to the support of thousands of supporters like you across UK, we can provide information, support and services to people living with MS, and fund millions in research each year.</a:t>
            </a:r>
          </a:p>
          <a:p>
            <a:endParaRPr lang="en-US">
              <a:solidFill>
                <a:srgbClr val="3A3A3A"/>
              </a:solidFill>
              <a:ea typeface="Verdana"/>
            </a:endParaRPr>
          </a:p>
        </p:txBody>
      </p:sp>
    </p:spTree>
    <p:extLst>
      <p:ext uri="{BB962C8B-B14F-4D97-AF65-F5344CB8AC3E}">
        <p14:creationId xmlns:p14="http://schemas.microsoft.com/office/powerpoint/2010/main" val="582887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7">
    <p:bg>
      <p:bgPr>
        <a:solidFill>
          <a:srgbClr val="6E2B62"/>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xmlns="" id="{667B97DA-E956-4F81-8968-4F2542D07AA8}"/>
              </a:ext>
            </a:extLst>
          </p:cNvPr>
          <p:cNvSpPr>
            <a:spLocks noGrp="1"/>
          </p:cNvSpPr>
          <p:nvPr>
            <p:ph type="title"/>
          </p:nvPr>
        </p:nvSpPr>
        <p:spPr>
          <a:xfrm>
            <a:off x="550864" y="1657305"/>
            <a:ext cx="11161711" cy="2419500"/>
          </a:xfrm>
        </p:spPr>
        <p:txBody>
          <a:bodyPr/>
          <a:lstStyle/>
          <a:p>
            <a:r>
              <a:rPr lang="en-GB"/>
              <a:t/>
            </a:r>
            <a:br>
              <a:rPr lang="en-GB"/>
            </a:br>
            <a:r>
              <a:rPr lang="en-GB"/>
              <a:t>What is MS?</a:t>
            </a:r>
          </a:p>
        </p:txBody>
      </p:sp>
      <p:sp>
        <p:nvSpPr>
          <p:cNvPr id="2" name="Slide Number Placeholder 1">
            <a:extLst>
              <a:ext uri="{FF2B5EF4-FFF2-40B4-BE49-F238E27FC236}">
                <a16:creationId xmlns:a16="http://schemas.microsoft.com/office/drawing/2014/main" xmlns="" id="{BF9299B1-51F8-45D0-B051-BEAAC10FF6EF}"/>
              </a:ext>
            </a:extLst>
          </p:cNvPr>
          <p:cNvSpPr>
            <a:spLocks noGrp="1"/>
          </p:cNvSpPr>
          <p:nvPr>
            <p:ph type="sldNum" sz="quarter" idx="12"/>
          </p:nvPr>
        </p:nvSpPr>
        <p:spPr>
          <a:xfrm>
            <a:off x="8969374" y="6356352"/>
            <a:ext cx="2743200" cy="365125"/>
          </a:xfrm>
        </p:spPr>
        <p:txBody>
          <a:bodyPr/>
          <a:lstStyle/>
          <a:p>
            <a:fld id="{21928805-9B22-4A97-8ACC-1BE079EC0B26}" type="slidenum">
              <a:rPr lang="en-GB" smtClean="0"/>
              <a:pPr/>
              <a:t>18</a:t>
            </a:fld>
            <a:endParaRPr lang="en-GB"/>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654629" y="1683658"/>
            <a:ext cx="1146628" cy="1074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10"/>
          <p:cNvSpPr/>
          <p:nvPr/>
        </p:nvSpPr>
        <p:spPr>
          <a:xfrm>
            <a:off x="7431315" y="5515490"/>
            <a:ext cx="1146628" cy="1074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Title 1"/>
          <p:cNvSpPr>
            <a:spLocks noGrp="1"/>
          </p:cNvSpPr>
          <p:nvPr>
            <p:ph type="title"/>
          </p:nvPr>
        </p:nvSpPr>
        <p:spPr/>
        <p:txBody>
          <a:bodyPr/>
          <a:lstStyle/>
          <a:p>
            <a:r>
              <a:rPr lang="en-GB"/>
              <a:t>The biology of MS</a:t>
            </a:r>
          </a:p>
        </p:txBody>
      </p:sp>
      <p:grpSp>
        <p:nvGrpSpPr>
          <p:cNvPr id="22" name="Group 21"/>
          <p:cNvGrpSpPr/>
          <p:nvPr/>
        </p:nvGrpSpPr>
        <p:grpSpPr>
          <a:xfrm>
            <a:off x="1339912" y="1553438"/>
            <a:ext cx="3423920" cy="4716733"/>
            <a:chOff x="4779362" y="273853"/>
            <a:chExt cx="2665664" cy="4193373"/>
          </a:xfrm>
        </p:grpSpPr>
        <p:grpSp>
          <p:nvGrpSpPr>
            <p:cNvPr id="21" name="Group 20"/>
            <p:cNvGrpSpPr/>
            <p:nvPr/>
          </p:nvGrpSpPr>
          <p:grpSpPr>
            <a:xfrm>
              <a:off x="4792559" y="273853"/>
              <a:ext cx="2652467" cy="3736173"/>
              <a:chOff x="5927330" y="423529"/>
              <a:chExt cx="2652467" cy="3736173"/>
            </a:xfrm>
          </p:grpSpPr>
          <p:pic>
            <p:nvPicPr>
              <p:cNvPr id="15" name="Picture 3"/>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20344"/>
              <a:stretch/>
            </p:blipFill>
            <p:spPr bwMode="auto">
              <a:xfrm flipH="1">
                <a:off x="5927330" y="423529"/>
                <a:ext cx="1426573" cy="3736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6" name="Straight Connector 15"/>
              <p:cNvCxnSpPr/>
              <p:nvPr/>
            </p:nvCxnSpPr>
            <p:spPr>
              <a:xfrm>
                <a:off x="6781304" y="1911578"/>
                <a:ext cx="847532"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628836" y="463748"/>
                <a:ext cx="835806" cy="400110"/>
              </a:xfrm>
              <a:prstGeom prst="rect">
                <a:avLst/>
              </a:prstGeom>
              <a:noFill/>
            </p:spPr>
            <p:txBody>
              <a:bodyPr wrap="none" rtlCol="0">
                <a:spAutoFit/>
              </a:bodyPr>
              <a:lstStyle/>
              <a:p>
                <a:r>
                  <a:rPr lang="en-GB" sz="2000">
                    <a:solidFill>
                      <a:srgbClr val="6E2B62"/>
                    </a:solidFill>
                    <a:cs typeface="Arial" panose="020B0604020202020204" pitchFamily="34" charset="0"/>
                  </a:rPr>
                  <a:t>brain</a:t>
                </a:r>
              </a:p>
            </p:txBody>
          </p:sp>
          <p:sp>
            <p:nvSpPr>
              <p:cNvPr id="18" name="TextBox 17"/>
              <p:cNvSpPr txBox="1"/>
              <p:nvPr/>
            </p:nvSpPr>
            <p:spPr>
              <a:xfrm>
                <a:off x="7599653" y="1703113"/>
                <a:ext cx="980144" cy="707886"/>
              </a:xfrm>
              <a:prstGeom prst="rect">
                <a:avLst/>
              </a:prstGeom>
              <a:noFill/>
            </p:spPr>
            <p:txBody>
              <a:bodyPr wrap="square" rtlCol="0">
                <a:spAutoFit/>
              </a:bodyPr>
              <a:lstStyle/>
              <a:p>
                <a:r>
                  <a:rPr lang="en-GB" sz="2000">
                    <a:solidFill>
                      <a:srgbClr val="6E2B62"/>
                    </a:solidFill>
                    <a:cs typeface="Arial" panose="020B0604020202020204" pitchFamily="34" charset="0"/>
                  </a:rPr>
                  <a:t>spinal cord</a:t>
                </a:r>
              </a:p>
            </p:txBody>
          </p:sp>
          <p:cxnSp>
            <p:nvCxnSpPr>
              <p:cNvPr id="20" name="Straight Connector 19"/>
              <p:cNvCxnSpPr/>
              <p:nvPr/>
            </p:nvCxnSpPr>
            <p:spPr>
              <a:xfrm>
                <a:off x="6938665" y="683056"/>
                <a:ext cx="61466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4779362" y="3155986"/>
              <a:ext cx="1694954" cy="1311240"/>
            </a:xfrm>
            <a:prstGeom prst="rect">
              <a:avLst/>
            </a:prstGeom>
            <a:gradFill flip="none" rotWithShape="1">
              <a:gsLst>
                <a:gs pos="0">
                  <a:schemeClr val="bg1">
                    <a:alpha val="0"/>
                  </a:schemeClr>
                </a:gs>
                <a:gs pos="62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TextBox 3"/>
          <p:cNvSpPr txBox="1"/>
          <p:nvPr/>
        </p:nvSpPr>
        <p:spPr>
          <a:xfrm>
            <a:off x="5916386" y="1683658"/>
            <a:ext cx="5323114" cy="3785652"/>
          </a:xfrm>
          <a:prstGeom prst="rect">
            <a:avLst/>
          </a:prstGeom>
          <a:noFill/>
        </p:spPr>
        <p:txBody>
          <a:bodyPr wrap="square" lIns="91440" tIns="45720" rIns="91440" bIns="45720" rtlCol="0" anchor="t">
            <a:spAutoFit/>
          </a:bodyPr>
          <a:lstStyle/>
          <a:p>
            <a:r>
              <a:rPr lang="en-US" sz="2400"/>
              <a:t>Multiple sclerosis (MS) is a condition that affects your brain and spinal cord. </a:t>
            </a:r>
          </a:p>
          <a:p>
            <a:endParaRPr lang="en-US" sz="2400"/>
          </a:p>
          <a:p>
            <a:r>
              <a:rPr lang="en-US" sz="2400"/>
              <a:t>In MS, the coating that protects your nerves (myelin) is damaged. This causes a range of symptoms like blurred vision and problems with how you move, think and feel.</a:t>
            </a:r>
            <a:endParaRPr lang="en-GB" sz="2400"/>
          </a:p>
        </p:txBody>
      </p:sp>
    </p:spTree>
    <p:extLst>
      <p:ext uri="{BB962C8B-B14F-4D97-AF65-F5344CB8AC3E}">
        <p14:creationId xmlns:p14="http://schemas.microsoft.com/office/powerpoint/2010/main" val="3904468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08BF65E5-1A9E-43B3-B4BE-394478EE5E8B}"/>
              </a:ext>
            </a:extLst>
          </p:cNvPr>
          <p:cNvSpPr>
            <a:spLocks noGrp="1"/>
          </p:cNvSpPr>
          <p:nvPr>
            <p:ph type="ctrTitle"/>
          </p:nvPr>
        </p:nvSpPr>
        <p:spPr>
          <a:xfrm>
            <a:off x="550865" y="948728"/>
            <a:ext cx="9093457" cy="1787037"/>
          </a:xfrm>
        </p:spPr>
        <p:txBody>
          <a:bodyPr/>
          <a:lstStyle/>
          <a:p>
            <a:r>
              <a:rPr lang="en-GB">
                <a:latin typeface="Verdana"/>
                <a:ea typeface="Verdana"/>
              </a:rPr>
              <a:t>How to use this slide deck </a:t>
            </a:r>
            <a:br>
              <a:rPr lang="en-GB">
                <a:latin typeface="Verdana"/>
                <a:ea typeface="Verdana"/>
              </a:rPr>
            </a:br>
            <a:endParaRPr lang="en-GB">
              <a:ea typeface="Verdana"/>
            </a:endParaRPr>
          </a:p>
        </p:txBody>
      </p:sp>
      <p:sp>
        <p:nvSpPr>
          <p:cNvPr id="4" name="Subtitle 10">
            <a:extLst>
              <a:ext uri="{FF2B5EF4-FFF2-40B4-BE49-F238E27FC236}">
                <a16:creationId xmlns:a16="http://schemas.microsoft.com/office/drawing/2014/main" xmlns="" id="{17EB844E-32BC-1BB6-8E15-ED486AF8AD82}"/>
              </a:ext>
            </a:extLst>
          </p:cNvPr>
          <p:cNvSpPr>
            <a:spLocks noGrp="1"/>
          </p:cNvSpPr>
          <p:nvPr>
            <p:ph type="subTitle" idx="1"/>
          </p:nvPr>
        </p:nvSpPr>
        <p:spPr>
          <a:xfrm>
            <a:off x="612681" y="2260135"/>
            <a:ext cx="10758209" cy="946538"/>
          </a:xfrm>
        </p:spPr>
        <p:txBody>
          <a:bodyPr vert="horz" lIns="0" tIns="0" rIns="0" bIns="0" rtlCol="0" anchor="t">
            <a:noAutofit/>
          </a:bodyPr>
          <a:lstStyle/>
          <a:p>
            <a:endParaRPr lang="en-GB">
              <a:ea typeface="+mj-lt"/>
              <a:cs typeface="+mj-lt"/>
            </a:endParaRPr>
          </a:p>
          <a:p>
            <a:r>
              <a:rPr lang="en-GB">
                <a:ea typeface="+mj-lt"/>
                <a:cs typeface="+mj-lt"/>
              </a:rPr>
              <a:t>Only make changes to the presentation on </a:t>
            </a:r>
            <a:r>
              <a:rPr lang="en-GB" b="1">
                <a:ea typeface="+mj-lt"/>
                <a:cs typeface="+mj-lt"/>
              </a:rPr>
              <a:t>your</a:t>
            </a:r>
            <a:r>
              <a:rPr lang="en-GB">
                <a:ea typeface="+mj-lt"/>
                <a:cs typeface="+mj-lt"/>
              </a:rPr>
              <a:t> saved copy. </a:t>
            </a:r>
            <a:endParaRPr lang="en-GB">
              <a:ea typeface="Verdana"/>
            </a:endParaRPr>
          </a:p>
          <a:p>
            <a:endParaRPr lang="en-GB">
              <a:ea typeface="+mj-lt"/>
              <a:cs typeface="+mj-lt"/>
            </a:endParaRPr>
          </a:p>
          <a:p>
            <a:endParaRPr lang="en-GB">
              <a:ea typeface="+mj-lt"/>
              <a:cs typeface="+mj-lt"/>
            </a:endParaRPr>
          </a:p>
          <a:p>
            <a:r>
              <a:rPr lang="en-GB">
                <a:ea typeface="+mj-lt"/>
                <a:cs typeface="+mj-lt"/>
              </a:rPr>
              <a:t>You can hide slides by clicking this icon:</a:t>
            </a:r>
          </a:p>
          <a:p>
            <a:endParaRPr lang="en-GB">
              <a:ea typeface="+mj-lt"/>
              <a:cs typeface="+mj-lt"/>
            </a:endParaRPr>
          </a:p>
          <a:p>
            <a:endParaRPr lang="en-GB">
              <a:ea typeface="+mj-lt"/>
              <a:cs typeface="+mj-lt"/>
            </a:endParaRPr>
          </a:p>
          <a:p>
            <a:r>
              <a:rPr lang="en-GB">
                <a:ea typeface="+mj-lt"/>
                <a:cs typeface="+mj-lt"/>
              </a:rPr>
              <a:t>You can add extra slides by clicking this icon:  </a:t>
            </a:r>
            <a:endParaRPr lang="en-GB"/>
          </a:p>
          <a:p>
            <a:endParaRPr lang="en-GB">
              <a:ea typeface="+mj-lt"/>
              <a:cs typeface="+mj-lt"/>
            </a:endParaRPr>
          </a:p>
          <a:p>
            <a:endParaRPr lang="en-GB">
              <a:ea typeface="+mj-lt"/>
              <a:cs typeface="+mj-lt"/>
            </a:endParaRPr>
          </a:p>
          <a:p>
            <a:r>
              <a:rPr lang="en-GB">
                <a:ea typeface="+mj-lt"/>
                <a:cs typeface="+mj-lt"/>
              </a:rPr>
              <a:t>Please read the slide notes by clicking this icon:</a:t>
            </a:r>
            <a:endParaRPr lang="en-GB">
              <a:ea typeface="Verdana"/>
            </a:endParaRPr>
          </a:p>
          <a:p>
            <a:endParaRPr lang="en-GB">
              <a:ea typeface="Verdana"/>
            </a:endParaRPr>
          </a:p>
          <a:p>
            <a:endParaRPr lang="en-GB">
              <a:ea typeface="Verdana"/>
            </a:endParaRPr>
          </a:p>
        </p:txBody>
      </p:sp>
      <p:pic>
        <p:nvPicPr>
          <p:cNvPr id="6" name="Picture 6">
            <a:extLst>
              <a:ext uri="{FF2B5EF4-FFF2-40B4-BE49-F238E27FC236}">
                <a16:creationId xmlns:a16="http://schemas.microsoft.com/office/drawing/2014/main" xmlns="" id="{9577CDB9-252B-B543-097F-FB930EBE8B16}"/>
              </a:ext>
            </a:extLst>
          </p:cNvPr>
          <p:cNvPicPr>
            <a:picLocks noChangeAspect="1"/>
          </p:cNvPicPr>
          <p:nvPr/>
        </p:nvPicPr>
        <p:blipFill>
          <a:blip r:embed="rId3"/>
          <a:stretch>
            <a:fillRect/>
          </a:stretch>
        </p:blipFill>
        <p:spPr>
          <a:xfrm>
            <a:off x="7571014" y="4607379"/>
            <a:ext cx="1271587" cy="733424"/>
          </a:xfrm>
          <a:prstGeom prst="rect">
            <a:avLst/>
          </a:prstGeom>
        </p:spPr>
      </p:pic>
      <p:pic>
        <p:nvPicPr>
          <p:cNvPr id="8" name="Picture 8">
            <a:extLst>
              <a:ext uri="{FF2B5EF4-FFF2-40B4-BE49-F238E27FC236}">
                <a16:creationId xmlns:a16="http://schemas.microsoft.com/office/drawing/2014/main" xmlns="" id="{9D22F593-F252-7E0E-1EE0-FFC77143632D}"/>
              </a:ext>
            </a:extLst>
          </p:cNvPr>
          <p:cNvPicPr>
            <a:picLocks noChangeAspect="1"/>
          </p:cNvPicPr>
          <p:nvPr/>
        </p:nvPicPr>
        <p:blipFill>
          <a:blip r:embed="rId4"/>
          <a:stretch>
            <a:fillRect/>
          </a:stretch>
        </p:blipFill>
        <p:spPr>
          <a:xfrm>
            <a:off x="7573395" y="3433367"/>
            <a:ext cx="1266824" cy="835818"/>
          </a:xfrm>
          <a:prstGeom prst="rect">
            <a:avLst/>
          </a:prstGeom>
        </p:spPr>
      </p:pic>
      <p:pic>
        <p:nvPicPr>
          <p:cNvPr id="9" name="Picture 10" descr="Graphical user interface, text, application&#10;&#10;Description automatically generated">
            <a:extLst>
              <a:ext uri="{FF2B5EF4-FFF2-40B4-BE49-F238E27FC236}">
                <a16:creationId xmlns:a16="http://schemas.microsoft.com/office/drawing/2014/main" xmlns="" id="{2C8DDAE1-C02B-BB65-1EE6-B58A8E4D9D83}"/>
              </a:ext>
            </a:extLst>
          </p:cNvPr>
          <p:cNvPicPr>
            <a:picLocks noChangeAspect="1"/>
          </p:cNvPicPr>
          <p:nvPr/>
        </p:nvPicPr>
        <p:blipFill>
          <a:blip r:embed="rId5"/>
          <a:stretch>
            <a:fillRect/>
          </a:stretch>
        </p:blipFill>
        <p:spPr>
          <a:xfrm>
            <a:off x="7584281" y="5628937"/>
            <a:ext cx="1266823" cy="785811"/>
          </a:xfrm>
          <a:prstGeom prst="rect">
            <a:avLst/>
          </a:prstGeom>
        </p:spPr>
      </p:pic>
    </p:spTree>
    <p:extLst>
      <p:ext uri="{BB962C8B-B14F-4D97-AF65-F5344CB8AC3E}">
        <p14:creationId xmlns:p14="http://schemas.microsoft.com/office/powerpoint/2010/main" val="7398083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550864" y="365128"/>
            <a:ext cx="5546975" cy="654751"/>
          </a:xfrm>
        </p:spPr>
        <p:txBody>
          <a:bodyPr/>
          <a:lstStyle/>
          <a:p>
            <a:r>
              <a:rPr lang="en-GB"/>
              <a:t>What happens in MS?</a:t>
            </a:r>
          </a:p>
        </p:txBody>
      </p:sp>
      <p:sp>
        <p:nvSpPr>
          <p:cNvPr id="4" name="TextBox 3"/>
          <p:cNvSpPr txBox="1"/>
          <p:nvPr/>
        </p:nvSpPr>
        <p:spPr>
          <a:xfrm>
            <a:off x="551447" y="1485315"/>
            <a:ext cx="6117208" cy="3785652"/>
          </a:xfrm>
          <a:prstGeom prst="rect">
            <a:avLst/>
          </a:prstGeom>
          <a:noFill/>
        </p:spPr>
        <p:txBody>
          <a:bodyPr wrap="square" lIns="91440" tIns="45720" rIns="91440" bIns="45720" rtlCol="0" anchor="t">
            <a:spAutoFit/>
          </a:bodyPr>
          <a:lstStyle/>
          <a:p>
            <a:r>
              <a:rPr lang="en-US" sz="2400" dirty="0"/>
              <a:t>Myelin protects the nerve fibres in the central nervous system, which helps messages travel quickly and smoothly between the brain and the rest of the body.</a:t>
            </a:r>
          </a:p>
          <a:p>
            <a:endParaRPr lang="en-US" sz="2400"/>
          </a:p>
          <a:p>
            <a:r>
              <a:rPr lang="en-US" sz="2400" dirty="0"/>
              <a:t>In MS, your immune system, which normally helps to fight off infections, mistakes myelin for a foreign body and attacks it. </a:t>
            </a:r>
            <a:endParaRPr lang="en-US" sz="2400" dirty="0">
              <a:ea typeface="Verdana"/>
            </a:endParaRPr>
          </a:p>
        </p:txBody>
      </p:sp>
      <p:pic>
        <p:nvPicPr>
          <p:cNvPr id="5" name="Picture 4"/>
          <p:cNvPicPr>
            <a:picLocks noChangeAspect="1"/>
          </p:cNvPicPr>
          <p:nvPr/>
        </p:nvPicPr>
        <p:blipFill rotWithShape="1">
          <a:blip r:embed="rId3"/>
          <a:srcRect t="6783"/>
          <a:stretch/>
        </p:blipFill>
        <p:spPr>
          <a:xfrm>
            <a:off x="7551365" y="1029905"/>
            <a:ext cx="3949800" cy="2317291"/>
          </a:xfrm>
          <a:prstGeom prst="rect">
            <a:avLst/>
          </a:prstGeom>
        </p:spPr>
      </p:pic>
      <p:pic>
        <p:nvPicPr>
          <p:cNvPr id="6" name="Picture 5"/>
          <p:cNvPicPr>
            <a:picLocks noChangeAspect="1"/>
          </p:cNvPicPr>
          <p:nvPr/>
        </p:nvPicPr>
        <p:blipFill>
          <a:blip r:embed="rId4"/>
          <a:stretch>
            <a:fillRect/>
          </a:stretch>
        </p:blipFill>
        <p:spPr>
          <a:xfrm>
            <a:off x="7552106" y="3582069"/>
            <a:ext cx="3949059" cy="2089951"/>
          </a:xfrm>
          <a:prstGeom prst="rect">
            <a:avLst/>
          </a:prstGeom>
        </p:spPr>
      </p:pic>
      <p:sp>
        <p:nvSpPr>
          <p:cNvPr id="9" name="TextBox 8"/>
          <p:cNvSpPr txBox="1"/>
          <p:nvPr/>
        </p:nvSpPr>
        <p:spPr>
          <a:xfrm>
            <a:off x="10065166" y="2306994"/>
            <a:ext cx="1536554" cy="307777"/>
          </a:xfrm>
          <a:prstGeom prst="rect">
            <a:avLst/>
          </a:prstGeom>
          <a:noFill/>
        </p:spPr>
        <p:txBody>
          <a:bodyPr wrap="square" rtlCol="0">
            <a:spAutoFit/>
          </a:bodyPr>
          <a:lstStyle/>
          <a:p>
            <a:r>
              <a:rPr lang="en-GB" sz="1400"/>
              <a:t>Myelin damage</a:t>
            </a:r>
          </a:p>
        </p:txBody>
      </p:sp>
      <p:sp>
        <p:nvSpPr>
          <p:cNvPr id="29" name="TextBox 28"/>
          <p:cNvSpPr txBox="1"/>
          <p:nvPr/>
        </p:nvSpPr>
        <p:spPr>
          <a:xfrm>
            <a:off x="9923525" y="4854890"/>
            <a:ext cx="1817291" cy="307777"/>
          </a:xfrm>
          <a:prstGeom prst="rect">
            <a:avLst/>
          </a:prstGeom>
          <a:noFill/>
        </p:spPr>
        <p:txBody>
          <a:bodyPr wrap="square" rtlCol="0">
            <a:spAutoFit/>
          </a:bodyPr>
          <a:lstStyle/>
          <a:p>
            <a:r>
              <a:rPr lang="en-GB" sz="1400"/>
              <a:t>Progression in MS</a:t>
            </a:r>
          </a:p>
        </p:txBody>
      </p:sp>
    </p:spTree>
    <p:extLst>
      <p:ext uri="{BB962C8B-B14F-4D97-AF65-F5344CB8AC3E}">
        <p14:creationId xmlns:p14="http://schemas.microsoft.com/office/powerpoint/2010/main" val="1996804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r>
              <a:rPr lang="en-US"/>
              <a:t>There are three different types of MS </a:t>
            </a:r>
            <a:endParaRPr lang="en-GB">
              <a:cs typeface="Arial" charset="0"/>
            </a:endParaRPr>
          </a:p>
        </p:txBody>
      </p:sp>
      <p:pic>
        <p:nvPicPr>
          <p:cNvPr id="24578" name="Picture 2" descr="P:\Information and Education\Information Services\Information Resources\Current resources\What is MS\What is MS 2012\Artwork\Images\What is MS image 7 (cropped).jpg"/>
          <p:cNvPicPr>
            <a:picLocks noGrp="1" noChangeAspect="1" noChangeArrowheads="1"/>
          </p:cNvPicPr>
          <p:nvPr>
            <p:ph idx="1"/>
          </p:nvPr>
        </p:nvPicPr>
        <p:blipFill>
          <a:blip r:embed="rId3"/>
          <a:srcRect/>
          <a:stretch>
            <a:fillRect/>
          </a:stretch>
        </p:blipFill>
        <p:spPr>
          <a:xfrm>
            <a:off x="1928814" y="1697039"/>
            <a:ext cx="2943225" cy="1876425"/>
          </a:xfrm>
        </p:spPr>
      </p:pic>
      <p:pic>
        <p:nvPicPr>
          <p:cNvPr id="5" name="Picture 2" descr="P:\Information and Education\Information Services\Information Resources\Current resources\What is MS\What is MS 2012\Artwork\Images\What is MS image 8 (cropped).jpg"/>
          <p:cNvPicPr>
            <a:picLocks noChangeAspect="1" noChangeArrowheads="1"/>
          </p:cNvPicPr>
          <p:nvPr/>
        </p:nvPicPr>
        <p:blipFill>
          <a:blip r:embed="rId4"/>
          <a:srcRect/>
          <a:stretch>
            <a:fillRect/>
          </a:stretch>
        </p:blipFill>
        <p:spPr bwMode="auto">
          <a:xfrm>
            <a:off x="7219602" y="1660100"/>
            <a:ext cx="2933700" cy="1790700"/>
          </a:xfrm>
          <a:prstGeom prst="rect">
            <a:avLst/>
          </a:prstGeom>
          <a:noFill/>
          <a:ln w="9525">
            <a:noFill/>
            <a:miter lim="800000"/>
            <a:headEnd/>
            <a:tailEnd/>
          </a:ln>
        </p:spPr>
      </p:pic>
      <p:pic>
        <p:nvPicPr>
          <p:cNvPr id="4099" name="Picture 3" descr="P:\Information and Education\Information Services\Information Resources\Current resources\What is MS\What is MS 2012\Artwork\Images\What is MS image 10 (cropped).jpg"/>
          <p:cNvPicPr>
            <a:picLocks noChangeAspect="1" noChangeArrowheads="1"/>
          </p:cNvPicPr>
          <p:nvPr/>
        </p:nvPicPr>
        <p:blipFill>
          <a:blip r:embed="rId5"/>
          <a:srcRect/>
          <a:stretch>
            <a:fillRect/>
          </a:stretch>
        </p:blipFill>
        <p:spPr bwMode="auto">
          <a:xfrm>
            <a:off x="4433889" y="4043364"/>
            <a:ext cx="2886075" cy="1762125"/>
          </a:xfrm>
          <a:prstGeom prst="rect">
            <a:avLst/>
          </a:prstGeom>
          <a:noFill/>
          <a:ln w="9525">
            <a:noFill/>
            <a:miter lim="800000"/>
            <a:headEnd/>
            <a:tailEnd/>
          </a:ln>
        </p:spPr>
      </p:pic>
      <p:sp>
        <p:nvSpPr>
          <p:cNvPr id="24581" name="TextBox 3"/>
          <p:cNvSpPr txBox="1">
            <a:spLocks noChangeArrowheads="1"/>
          </p:cNvSpPr>
          <p:nvPr/>
        </p:nvSpPr>
        <p:spPr bwMode="auto">
          <a:xfrm>
            <a:off x="2123533" y="3484836"/>
            <a:ext cx="2592388" cy="368300"/>
          </a:xfrm>
          <a:prstGeom prst="rect">
            <a:avLst/>
          </a:prstGeom>
          <a:noFill/>
          <a:ln w="9525">
            <a:noFill/>
            <a:miter lim="800000"/>
            <a:headEnd/>
            <a:tailEnd/>
          </a:ln>
        </p:spPr>
        <p:txBody>
          <a:bodyPr lIns="91440" tIns="45720" rIns="91440" bIns="45720" anchor="t">
            <a:spAutoFit/>
          </a:bodyPr>
          <a:lstStyle/>
          <a:p>
            <a:r>
              <a:rPr lang="en-GB">
                <a:latin typeface="Verdana"/>
                <a:ea typeface="Verdana"/>
              </a:rPr>
              <a:t>Relapsing remitting</a:t>
            </a:r>
          </a:p>
        </p:txBody>
      </p:sp>
      <p:sp>
        <p:nvSpPr>
          <p:cNvPr id="8" name="TextBox 7"/>
          <p:cNvSpPr txBox="1">
            <a:spLocks noChangeArrowheads="1"/>
          </p:cNvSpPr>
          <p:nvPr/>
        </p:nvSpPr>
        <p:spPr bwMode="auto">
          <a:xfrm>
            <a:off x="4583113" y="5837239"/>
            <a:ext cx="2881312" cy="646331"/>
          </a:xfrm>
          <a:prstGeom prst="rect">
            <a:avLst/>
          </a:prstGeom>
          <a:noFill/>
          <a:ln w="9525">
            <a:noFill/>
            <a:miter lim="800000"/>
            <a:headEnd/>
            <a:tailEnd/>
          </a:ln>
        </p:spPr>
        <p:txBody>
          <a:bodyPr lIns="91440" tIns="45720" rIns="91440" bIns="45720" anchor="t">
            <a:spAutoFit/>
          </a:bodyPr>
          <a:lstStyle/>
          <a:p>
            <a:r>
              <a:rPr lang="en-GB">
                <a:latin typeface="Verdana"/>
                <a:ea typeface="Verdana"/>
              </a:rPr>
              <a:t>Secondary Progressive MS</a:t>
            </a:r>
          </a:p>
        </p:txBody>
      </p:sp>
      <p:sp>
        <p:nvSpPr>
          <p:cNvPr id="9" name="TextBox 8"/>
          <p:cNvSpPr txBox="1">
            <a:spLocks noChangeArrowheads="1"/>
          </p:cNvSpPr>
          <p:nvPr/>
        </p:nvSpPr>
        <p:spPr bwMode="auto">
          <a:xfrm>
            <a:off x="7319963" y="3450801"/>
            <a:ext cx="2881312" cy="646331"/>
          </a:xfrm>
          <a:prstGeom prst="rect">
            <a:avLst/>
          </a:prstGeom>
          <a:noFill/>
          <a:ln w="9525">
            <a:noFill/>
            <a:miter lim="800000"/>
            <a:headEnd/>
            <a:tailEnd/>
          </a:ln>
        </p:spPr>
        <p:txBody>
          <a:bodyPr lIns="91440" tIns="45720" rIns="91440" bIns="45720" anchor="t">
            <a:spAutoFit/>
          </a:bodyPr>
          <a:lstStyle/>
          <a:p>
            <a:r>
              <a:rPr lang="en-GB">
                <a:latin typeface="Verdana"/>
                <a:ea typeface="Verdana"/>
              </a:rPr>
              <a:t>Primary Progressive MS</a:t>
            </a:r>
          </a:p>
        </p:txBody>
      </p:sp>
    </p:spTree>
    <p:extLst>
      <p:ext uri="{BB962C8B-B14F-4D97-AF65-F5344CB8AC3E}">
        <p14:creationId xmlns:p14="http://schemas.microsoft.com/office/powerpoint/2010/main" val="2319676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819636" y="1251478"/>
            <a:ext cx="5892939" cy="5186035"/>
          </a:xfrm>
          <a:prstGeom prst="rect">
            <a:avLst/>
          </a:prstGeom>
        </p:spPr>
        <p:txBody>
          <a:bodyPr wrap="square" lIns="91440" tIns="45720" rIns="91440" bIns="45720" anchor="t">
            <a:spAutoFit/>
          </a:bodyPr>
          <a:lstStyle/>
          <a:p>
            <a:r>
              <a:rPr lang="en-GB" altLang="en-US" sz="2200" b="1" dirty="0">
                <a:solidFill>
                  <a:srgbClr val="6E2B62"/>
                </a:solidFill>
                <a:cs typeface="Arial"/>
              </a:rPr>
              <a:t>Genes and family history</a:t>
            </a:r>
            <a:endParaRPr lang="en-GB" altLang="en-US" sz="2200" b="1" dirty="0">
              <a:solidFill>
                <a:srgbClr val="6E2B62"/>
              </a:solidFill>
              <a:ea typeface="Verdana"/>
              <a:cs typeface="Arial"/>
            </a:endParaRPr>
          </a:p>
          <a:p>
            <a:pPr marL="342900" indent="-342900">
              <a:spcBef>
                <a:spcPts val="600"/>
              </a:spcBef>
              <a:buFont typeface="Arial" panose="020B0604020202020204" pitchFamily="34" charset="0"/>
              <a:buChar char="•"/>
            </a:pPr>
            <a:r>
              <a:rPr lang="en-GB" altLang="en-US" sz="2200" dirty="0"/>
              <a:t>Over 200 genes linked with a risk of MS</a:t>
            </a:r>
            <a:endParaRPr lang="en-GB" altLang="en-US" sz="2200" dirty="0">
              <a:ea typeface="Verdana"/>
            </a:endParaRPr>
          </a:p>
          <a:p>
            <a:pPr marL="342900" indent="-342900">
              <a:spcBef>
                <a:spcPts val="600"/>
              </a:spcBef>
              <a:buFont typeface="Arial" panose="020B0604020202020204" pitchFamily="34" charset="0"/>
              <a:buChar char="•"/>
            </a:pPr>
            <a:r>
              <a:rPr lang="en-GB" altLang="en-US" sz="2200" dirty="0"/>
              <a:t>But no single gene causes MS</a:t>
            </a:r>
            <a:endParaRPr lang="en-GB" altLang="en-US" sz="2200" dirty="0">
              <a:ea typeface="Verdana"/>
            </a:endParaRPr>
          </a:p>
          <a:p>
            <a:endParaRPr lang="en-GB" altLang="en-US" sz="2200" b="1">
              <a:solidFill>
                <a:srgbClr val="6E2B62"/>
              </a:solidFill>
              <a:cs typeface="Arial"/>
            </a:endParaRPr>
          </a:p>
          <a:p>
            <a:r>
              <a:rPr lang="en-GB" altLang="en-US" sz="2200" b="1" dirty="0">
                <a:solidFill>
                  <a:srgbClr val="6E2B62"/>
                </a:solidFill>
                <a:cs typeface="Arial"/>
              </a:rPr>
              <a:t>Environmental factors</a:t>
            </a:r>
            <a:endParaRPr lang="en-GB" altLang="en-US" sz="2200" b="1" dirty="0">
              <a:solidFill>
                <a:srgbClr val="6E2B62"/>
              </a:solidFill>
              <a:ea typeface="Verdana"/>
              <a:cs typeface="Arial"/>
            </a:endParaRPr>
          </a:p>
          <a:p>
            <a:pPr marL="342900" indent="-342900">
              <a:spcBef>
                <a:spcPts val="600"/>
              </a:spcBef>
              <a:buFont typeface="Arial"/>
              <a:buChar char="•"/>
            </a:pPr>
            <a:r>
              <a:rPr lang="en-GB" altLang="en-US" sz="2200" dirty="0">
                <a:cs typeface="Arial"/>
              </a:rPr>
              <a:t>Infections </a:t>
            </a:r>
            <a:r>
              <a:rPr lang="en-GB" altLang="en-US" sz="2200" i="1" dirty="0">
                <a:cs typeface="Arial"/>
              </a:rPr>
              <a:t>may</a:t>
            </a:r>
            <a:r>
              <a:rPr lang="en-GB" altLang="en-US" sz="2200" dirty="0">
                <a:cs typeface="Arial"/>
              </a:rPr>
              <a:t> trigger MS</a:t>
            </a:r>
            <a:endParaRPr lang="en-GB" altLang="en-US" sz="2200" dirty="0">
              <a:ea typeface="Verdana"/>
              <a:cs typeface="Arial"/>
            </a:endParaRPr>
          </a:p>
          <a:p>
            <a:pPr marL="342900" indent="-342900">
              <a:spcBef>
                <a:spcPts val="600"/>
              </a:spcBef>
              <a:buFont typeface="Arial"/>
              <a:buChar char="•"/>
            </a:pPr>
            <a:r>
              <a:rPr lang="en-GB" altLang="en-US" sz="2200" dirty="0">
                <a:cs typeface="Arial"/>
              </a:rPr>
              <a:t>Vitamin D deficiency increases risk</a:t>
            </a:r>
            <a:endParaRPr lang="en-GB" altLang="en-US" sz="2200" dirty="0">
              <a:ea typeface="Verdana"/>
              <a:cs typeface="Arial"/>
            </a:endParaRPr>
          </a:p>
          <a:p>
            <a:pPr>
              <a:spcBef>
                <a:spcPts val="600"/>
              </a:spcBef>
            </a:pPr>
            <a:endParaRPr lang="en-GB" altLang="en-US" sz="2200" b="1">
              <a:solidFill>
                <a:srgbClr val="6E2B62"/>
              </a:solidFill>
              <a:cs typeface="Arial"/>
            </a:endParaRPr>
          </a:p>
          <a:p>
            <a:pPr>
              <a:spcBef>
                <a:spcPts val="600"/>
              </a:spcBef>
            </a:pPr>
            <a:r>
              <a:rPr lang="en-GB" altLang="en-US" sz="2200" b="1" dirty="0">
                <a:solidFill>
                  <a:srgbClr val="6E2B62"/>
                </a:solidFill>
                <a:cs typeface="Arial"/>
              </a:rPr>
              <a:t>Lifestyle factors</a:t>
            </a:r>
            <a:endParaRPr lang="en-GB" altLang="en-US" sz="2200" b="1" dirty="0">
              <a:solidFill>
                <a:srgbClr val="6E2B62"/>
              </a:solidFill>
              <a:ea typeface="Verdana"/>
              <a:cs typeface="Arial"/>
            </a:endParaRPr>
          </a:p>
          <a:p>
            <a:pPr marL="342900" indent="-342900">
              <a:spcBef>
                <a:spcPts val="600"/>
              </a:spcBef>
              <a:buFont typeface="Arial"/>
              <a:buChar char="•"/>
            </a:pPr>
            <a:r>
              <a:rPr lang="en-GB" altLang="en-US" sz="2200" dirty="0">
                <a:cs typeface="Arial"/>
              </a:rPr>
              <a:t>Smoking increases risk of progression</a:t>
            </a:r>
            <a:endParaRPr lang="en-GB" altLang="en-US" sz="2200" dirty="0">
              <a:ea typeface="Verdana"/>
              <a:cs typeface="Arial"/>
            </a:endParaRPr>
          </a:p>
          <a:p>
            <a:pPr marL="342900" indent="-342900">
              <a:spcBef>
                <a:spcPts val="600"/>
              </a:spcBef>
              <a:buFont typeface="Arial"/>
              <a:buChar char="•"/>
            </a:pPr>
            <a:r>
              <a:rPr lang="en-GB" altLang="en-US" sz="2200" dirty="0">
                <a:cs typeface="Arial"/>
              </a:rPr>
              <a:t>Obesity increases risk of diagnosis</a:t>
            </a:r>
            <a:endParaRPr lang="en-GB" altLang="en-US" sz="2200" dirty="0">
              <a:ea typeface="Verdana"/>
              <a:cs typeface="Arial"/>
            </a:endParaRPr>
          </a:p>
          <a:p>
            <a:pPr marL="342900" indent="-342900">
              <a:spcBef>
                <a:spcPts val="600"/>
              </a:spcBef>
              <a:buFont typeface="Arial"/>
              <a:buChar char="•"/>
            </a:pPr>
            <a:r>
              <a:rPr lang="en-GB" altLang="en-US" sz="2200" dirty="0">
                <a:cs typeface="Arial"/>
              </a:rPr>
              <a:t>Occupational hazards e.g. solvents</a:t>
            </a:r>
            <a:endParaRPr lang="en-GB" altLang="en-US" sz="2200" dirty="0">
              <a:ea typeface="Verdana"/>
              <a:cs typeface="Arial"/>
            </a:endParaRPr>
          </a:p>
        </p:txBody>
      </p:sp>
      <p:sp>
        <p:nvSpPr>
          <p:cNvPr id="2" name="Rectangle 1"/>
          <p:cNvSpPr/>
          <p:nvPr/>
        </p:nvSpPr>
        <p:spPr>
          <a:xfrm>
            <a:off x="176867" y="1360303"/>
            <a:ext cx="5221225" cy="5265744"/>
          </a:xfrm>
          <a:prstGeom prst="rect">
            <a:avLst/>
          </a:prstGeom>
          <a:solidFill>
            <a:srgbClr val="D14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798406" y="1988614"/>
            <a:ext cx="4138157" cy="4401205"/>
          </a:xfrm>
          <a:prstGeom prst="rect">
            <a:avLst/>
          </a:prstGeom>
        </p:spPr>
        <p:txBody>
          <a:bodyPr wrap="square" lIns="91440" tIns="45720" rIns="91440" bIns="45720" anchor="t">
            <a:spAutoFit/>
          </a:bodyPr>
          <a:lstStyle/>
          <a:p>
            <a:r>
              <a:rPr lang="en-GB" altLang="en-US" sz="2400">
                <a:solidFill>
                  <a:schemeClr val="bg1"/>
                </a:solidFill>
                <a:latin typeface="Verdana"/>
                <a:ea typeface="Verdana"/>
                <a:cs typeface="Arial"/>
              </a:rPr>
              <a:t>We don’t know why people get MS. No single factor causes it.</a:t>
            </a:r>
            <a:endParaRPr lang="en-GB" altLang="en-US" sz="2400">
              <a:solidFill>
                <a:schemeClr val="bg1"/>
              </a:solidFill>
              <a:latin typeface="Verdana" panose="020B0604030504040204" pitchFamily="34" charset="0"/>
              <a:ea typeface="Verdana" panose="020B0604030504040204" pitchFamily="34" charset="0"/>
              <a:cs typeface="Arial" panose="020B0604020202020204" pitchFamily="34" charset="0"/>
            </a:endParaRPr>
          </a:p>
          <a:p>
            <a:endParaRPr lang="en-GB" altLang="en-US" sz="2400">
              <a:solidFill>
                <a:schemeClr val="bg1"/>
              </a:solidFill>
              <a:latin typeface="Verdana" panose="020B0604030504040204" pitchFamily="34" charset="0"/>
              <a:ea typeface="Verdana" panose="020B0604030504040204" pitchFamily="34" charset="0"/>
              <a:cs typeface="Arial" panose="020B0604020202020204" pitchFamily="34" charset="0"/>
            </a:endParaRPr>
          </a:p>
          <a:p>
            <a:r>
              <a:rPr lang="en-GB" altLang="en-US" sz="2400">
                <a:solidFill>
                  <a:schemeClr val="bg1"/>
                </a:solidFill>
                <a:latin typeface="Verdana"/>
                <a:ea typeface="Verdana"/>
                <a:cs typeface="Arial"/>
              </a:rPr>
              <a:t>Scientists think a mix of genetic, lifestyle and environmental factors work together to cause the condition in some people.</a:t>
            </a:r>
          </a:p>
          <a:p>
            <a:endParaRPr lang="en-GB" altLang="en-US" sz="2000" b="1">
              <a:solidFill>
                <a:srgbClr val="6E2B62"/>
              </a:solidFill>
              <a:cs typeface="Arial" panose="020B0604020202020204" pitchFamily="34" charset="0"/>
            </a:endParaRPr>
          </a:p>
          <a:p>
            <a:endParaRPr lang="en-GB" altLang="en-US" sz="2000" b="1">
              <a:solidFill>
                <a:srgbClr val="6E2B62"/>
              </a:solidFill>
              <a:cs typeface="Arial" panose="020B0604020202020204" pitchFamily="34" charset="0"/>
            </a:endParaRPr>
          </a:p>
        </p:txBody>
      </p:sp>
      <p:sp>
        <p:nvSpPr>
          <p:cNvPr id="3" name="Title 2"/>
          <p:cNvSpPr>
            <a:spLocks noGrp="1"/>
          </p:cNvSpPr>
          <p:nvPr>
            <p:ph type="title"/>
          </p:nvPr>
        </p:nvSpPr>
        <p:spPr>
          <a:xfrm>
            <a:off x="550864" y="332470"/>
            <a:ext cx="11161711" cy="664777"/>
          </a:xfrm>
        </p:spPr>
        <p:txBody>
          <a:bodyPr/>
          <a:lstStyle/>
          <a:p>
            <a:r>
              <a:rPr lang="en-GB"/>
              <a:t>Why do people get MS?</a:t>
            </a:r>
          </a:p>
        </p:txBody>
      </p:sp>
    </p:spTree>
    <p:extLst>
      <p:ext uri="{BB962C8B-B14F-4D97-AF65-F5344CB8AC3E}">
        <p14:creationId xmlns:p14="http://schemas.microsoft.com/office/powerpoint/2010/main" val="23099106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50864" y="1414807"/>
            <a:ext cx="6208645" cy="4351338"/>
          </a:xfrm>
        </p:spPr>
        <p:txBody>
          <a:bodyPr vert="horz" lIns="0" tIns="0" rIns="0" bIns="0" rtlCol="0" anchor="t">
            <a:noAutofit/>
          </a:bodyPr>
          <a:lstStyle/>
          <a:p>
            <a:pPr marL="342900" indent="-342900">
              <a:buFont typeface="Arial" panose="05000000000000000000" pitchFamily="2" charset="2"/>
              <a:buChar char="•"/>
            </a:pPr>
            <a:r>
              <a:rPr lang="en-GB" altLang="en-US" sz="2400">
                <a:solidFill>
                  <a:schemeClr val="tx1"/>
                </a:solidFill>
                <a:ea typeface="ＭＳ Ｐゴシック"/>
              </a:rPr>
              <a:t>Fatigue (not just usual tiredness though)</a:t>
            </a:r>
            <a:endParaRPr lang="en-US">
              <a:solidFill>
                <a:schemeClr val="tx1"/>
              </a:solidFill>
              <a:ea typeface="ＭＳ Ｐゴシック"/>
            </a:endParaRPr>
          </a:p>
          <a:p>
            <a:pPr marL="342900" indent="-342900">
              <a:buFont typeface="Arial" panose="05000000000000000000" pitchFamily="2" charset="2"/>
              <a:buChar char="•"/>
            </a:pPr>
            <a:r>
              <a:rPr lang="en-GB" altLang="en-US" sz="2400">
                <a:solidFill>
                  <a:schemeClr val="tx1"/>
                </a:solidFill>
                <a:ea typeface="ＭＳ Ｐゴシック"/>
              </a:rPr>
              <a:t>Sensory problems</a:t>
            </a:r>
          </a:p>
          <a:p>
            <a:pPr marL="342900" indent="-342900">
              <a:buFont typeface="Arial" panose="05000000000000000000" pitchFamily="2" charset="2"/>
              <a:buChar char="•"/>
            </a:pPr>
            <a:r>
              <a:rPr lang="en-GB" altLang="en-US" sz="2400">
                <a:solidFill>
                  <a:schemeClr val="tx1"/>
                </a:solidFill>
                <a:ea typeface="ＭＳ Ｐゴシック"/>
              </a:rPr>
              <a:t>Muscle stiffness and spasms</a:t>
            </a:r>
          </a:p>
          <a:p>
            <a:pPr marL="342900" indent="-342900">
              <a:buFont typeface="Arial" panose="05000000000000000000" pitchFamily="2" charset="2"/>
              <a:buChar char="•"/>
            </a:pPr>
            <a:r>
              <a:rPr lang="en-GB" altLang="en-US" sz="2400">
                <a:solidFill>
                  <a:schemeClr val="tx1"/>
                </a:solidFill>
                <a:ea typeface="ＭＳ Ｐゴシック"/>
              </a:rPr>
              <a:t>Visual problems</a:t>
            </a:r>
          </a:p>
          <a:p>
            <a:pPr marL="342900" indent="-342900">
              <a:buFont typeface="Arial" panose="05000000000000000000" pitchFamily="2" charset="2"/>
              <a:buChar char="•"/>
            </a:pPr>
            <a:r>
              <a:rPr lang="en-GB" altLang="en-US" sz="2400">
                <a:solidFill>
                  <a:schemeClr val="tx1"/>
                </a:solidFill>
                <a:ea typeface="ＭＳ Ｐゴシック"/>
              </a:rPr>
              <a:t>Problems with walking, balance and coordination</a:t>
            </a:r>
          </a:p>
          <a:p>
            <a:pPr marL="342900" indent="-342900">
              <a:buFont typeface="Arial" panose="05000000000000000000" pitchFamily="2" charset="2"/>
              <a:buChar char="•"/>
            </a:pPr>
            <a:r>
              <a:rPr lang="en-GB" sz="2400">
                <a:solidFill>
                  <a:schemeClr val="tx1"/>
                </a:solidFill>
              </a:rPr>
              <a:t>Cognitive problems</a:t>
            </a:r>
            <a:endParaRPr lang="en-GB" sz="2400">
              <a:solidFill>
                <a:schemeClr val="tx1"/>
              </a:solidFill>
              <a:ea typeface="Verdana"/>
            </a:endParaRPr>
          </a:p>
          <a:p>
            <a:pPr marL="342900" indent="-342900">
              <a:buFont typeface="Arial" panose="05000000000000000000" pitchFamily="2" charset="2"/>
              <a:buChar char="•"/>
            </a:pPr>
            <a:r>
              <a:rPr lang="en-GB" sz="2400">
                <a:solidFill>
                  <a:schemeClr val="tx1"/>
                </a:solidFill>
              </a:rPr>
              <a:t>Pain</a:t>
            </a:r>
            <a:endParaRPr lang="en-GB" sz="2400">
              <a:solidFill>
                <a:schemeClr val="tx1"/>
              </a:solidFill>
              <a:ea typeface="Verdana"/>
            </a:endParaRPr>
          </a:p>
          <a:p>
            <a:pPr marL="342900" indent="-342900">
              <a:buFont typeface="Arial" panose="05000000000000000000" pitchFamily="2" charset="2"/>
              <a:buChar char="•"/>
            </a:pPr>
            <a:r>
              <a:rPr lang="en-GB" altLang="en-US" sz="2400">
                <a:solidFill>
                  <a:schemeClr val="tx1"/>
                </a:solidFill>
              </a:rPr>
              <a:t>Difficult to detect</a:t>
            </a:r>
            <a:endParaRPr lang="en-GB" altLang="en-US" sz="2400">
              <a:solidFill>
                <a:schemeClr val="tx1"/>
              </a:solidFill>
              <a:ea typeface="Verdana"/>
            </a:endParaRPr>
          </a:p>
          <a:p>
            <a:pPr marL="342900" indent="-342900">
              <a:buFont typeface="Arial" panose="05000000000000000000" pitchFamily="2" charset="2"/>
              <a:buChar char="•"/>
            </a:pPr>
            <a:r>
              <a:rPr lang="en-GB" altLang="en-US" sz="2400">
                <a:solidFill>
                  <a:schemeClr val="tx1"/>
                </a:solidFill>
                <a:ea typeface="ＭＳ Ｐゴシック"/>
              </a:rPr>
              <a:t>Difficult for others to understand</a:t>
            </a:r>
            <a:endParaRPr lang="en-GB">
              <a:solidFill>
                <a:schemeClr val="tx1"/>
              </a:solidFill>
            </a:endParaRPr>
          </a:p>
          <a:p>
            <a:pPr marL="342900" indent="-342900">
              <a:buFont typeface="Arial" panose="05000000000000000000" pitchFamily="2" charset="2"/>
              <a:buChar char="•"/>
            </a:pPr>
            <a:r>
              <a:rPr lang="en-GB" altLang="en-US" sz="2400">
                <a:solidFill>
                  <a:schemeClr val="tx1"/>
                </a:solidFill>
                <a:ea typeface="ＭＳ Ｐゴシック"/>
              </a:rPr>
              <a:t>Frustrating for the person to describe</a:t>
            </a:r>
          </a:p>
          <a:p>
            <a:endParaRPr lang="en-GB" altLang="en-US" sz="2400">
              <a:solidFill>
                <a:schemeClr val="tx1"/>
              </a:solidFill>
              <a:ea typeface="ＭＳ Ｐゴシック" pitchFamily="34" charset="-128"/>
            </a:endParaRPr>
          </a:p>
          <a:p>
            <a:r>
              <a:rPr lang="en-GB" altLang="en-US" sz="2400">
                <a:solidFill>
                  <a:schemeClr val="tx1"/>
                </a:solidFill>
                <a:ea typeface="ＭＳ Ｐゴシック"/>
              </a:rPr>
              <a:t>May lead to further difficulties (at work, socially, etc) </a:t>
            </a:r>
            <a:endParaRPr lang="en-GB" altLang="en-US" sz="2400">
              <a:solidFill>
                <a:schemeClr val="tx1"/>
              </a:solidFill>
              <a:ea typeface="ＭＳ Ｐゴシック" pitchFamily="34" charset="-128"/>
            </a:endParaRPr>
          </a:p>
          <a:p>
            <a:endParaRPr lang="en-GB"/>
          </a:p>
        </p:txBody>
      </p:sp>
      <p:sp>
        <p:nvSpPr>
          <p:cNvPr id="3" name="Title 2"/>
          <p:cNvSpPr>
            <a:spLocks noGrp="1"/>
          </p:cNvSpPr>
          <p:nvPr>
            <p:ph type="title"/>
          </p:nvPr>
        </p:nvSpPr>
        <p:spPr/>
        <p:txBody>
          <a:bodyPr/>
          <a:lstStyle/>
          <a:p>
            <a:r>
              <a:rPr lang="en-GB"/>
              <a:t>How it affects people</a:t>
            </a:r>
          </a:p>
        </p:txBody>
      </p:sp>
      <p:sp>
        <p:nvSpPr>
          <p:cNvPr id="4" name="Slide Number Placeholder 3"/>
          <p:cNvSpPr>
            <a:spLocks noGrp="1"/>
          </p:cNvSpPr>
          <p:nvPr>
            <p:ph type="sldNum" sz="quarter" idx="4294967295"/>
          </p:nvPr>
        </p:nvSpPr>
        <p:spPr>
          <a:xfrm>
            <a:off x="9681600" y="6507117"/>
            <a:ext cx="504000" cy="213101"/>
          </a:xfrm>
          <a:prstGeom prst="rect">
            <a:avLst/>
          </a:prstGeom>
        </p:spPr>
        <p:txBody>
          <a:bodyPr/>
          <a:lstStyle/>
          <a:p>
            <a:fld id="{6FE9439A-A3D1-4657-8245-D4D0C848B9B9}" type="slidenum">
              <a:rPr lang="en-GB" smtClean="0">
                <a:solidFill>
                  <a:srgbClr val="6E2B62"/>
                </a:solidFill>
              </a:rPr>
              <a:pPr/>
              <a:t>23</a:t>
            </a:fld>
            <a:endParaRPr lang="en-GB">
              <a:solidFill>
                <a:srgbClr val="6E2B62"/>
              </a:solidFill>
            </a:endParaRPr>
          </a:p>
        </p:txBody>
      </p:sp>
      <p:pic>
        <p:nvPicPr>
          <p:cNvPr id="7" name="Picture 7" descr="A picture containing grass, outdoor, person, building&#10;&#10;Description automatically generated">
            <a:extLst>
              <a:ext uri="{FF2B5EF4-FFF2-40B4-BE49-F238E27FC236}">
                <a16:creationId xmlns:a16="http://schemas.microsoft.com/office/drawing/2014/main" xmlns="" id="{A4B8B262-4A67-31C1-DDC6-DD0D766D26E5}"/>
              </a:ext>
            </a:extLst>
          </p:cNvPr>
          <p:cNvPicPr>
            <a:picLocks noChangeAspect="1"/>
          </p:cNvPicPr>
          <p:nvPr/>
        </p:nvPicPr>
        <p:blipFill>
          <a:blip r:embed="rId3"/>
          <a:stretch>
            <a:fillRect/>
          </a:stretch>
        </p:blipFill>
        <p:spPr>
          <a:xfrm>
            <a:off x="7629525" y="2381"/>
            <a:ext cx="4564856" cy="6853237"/>
          </a:xfrm>
          <a:prstGeom prst="rect">
            <a:avLst/>
          </a:prstGeom>
        </p:spPr>
      </p:pic>
    </p:spTree>
    <p:extLst>
      <p:ext uri="{BB962C8B-B14F-4D97-AF65-F5344CB8AC3E}">
        <p14:creationId xmlns:p14="http://schemas.microsoft.com/office/powerpoint/2010/main" val="4193661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p:txBody>
          <a:bodyPr/>
          <a:lstStyle/>
          <a:p>
            <a:r>
              <a:rPr lang="en-GB"/>
              <a:t>Can we stop MS?</a:t>
            </a:r>
          </a:p>
        </p:txBody>
      </p:sp>
      <p:sp>
        <p:nvSpPr>
          <p:cNvPr id="3" name="Freeform 2"/>
          <p:cNvSpPr/>
          <p:nvPr/>
        </p:nvSpPr>
        <p:spPr>
          <a:xfrm>
            <a:off x="5915026" y="400051"/>
            <a:ext cx="1743075" cy="1590675"/>
          </a:xfrm>
          <a:custGeom>
            <a:avLst/>
            <a:gdLst>
              <a:gd name="connsiteX0" fmla="*/ 1381125 w 1743075"/>
              <a:gd name="connsiteY0" fmla="*/ 1285875 h 1590675"/>
              <a:gd name="connsiteX1" fmla="*/ 1257300 w 1743075"/>
              <a:gd name="connsiteY1" fmla="*/ 1304925 h 1590675"/>
              <a:gd name="connsiteX2" fmla="*/ 1219200 w 1743075"/>
              <a:gd name="connsiteY2" fmla="*/ 1314450 h 1590675"/>
              <a:gd name="connsiteX3" fmla="*/ 1152525 w 1743075"/>
              <a:gd name="connsiteY3" fmla="*/ 1352550 h 1590675"/>
              <a:gd name="connsiteX4" fmla="*/ 1104900 w 1743075"/>
              <a:gd name="connsiteY4" fmla="*/ 1362075 h 1590675"/>
              <a:gd name="connsiteX5" fmla="*/ 1076325 w 1743075"/>
              <a:gd name="connsiteY5" fmla="*/ 1381125 h 1590675"/>
              <a:gd name="connsiteX6" fmla="*/ 1047750 w 1743075"/>
              <a:gd name="connsiteY6" fmla="*/ 1390650 h 1590675"/>
              <a:gd name="connsiteX7" fmla="*/ 1028700 w 1743075"/>
              <a:gd name="connsiteY7" fmla="*/ 1419225 h 1590675"/>
              <a:gd name="connsiteX8" fmla="*/ 1000125 w 1743075"/>
              <a:gd name="connsiteY8" fmla="*/ 1438275 h 1590675"/>
              <a:gd name="connsiteX9" fmla="*/ 990600 w 1743075"/>
              <a:gd name="connsiteY9" fmla="*/ 1466850 h 1590675"/>
              <a:gd name="connsiteX10" fmla="*/ 895350 w 1743075"/>
              <a:gd name="connsiteY10" fmla="*/ 1524000 h 1590675"/>
              <a:gd name="connsiteX11" fmla="*/ 876300 w 1743075"/>
              <a:gd name="connsiteY11" fmla="*/ 1552575 h 1590675"/>
              <a:gd name="connsiteX12" fmla="*/ 695325 w 1743075"/>
              <a:gd name="connsiteY12" fmla="*/ 1581150 h 1590675"/>
              <a:gd name="connsiteX13" fmla="*/ 666750 w 1743075"/>
              <a:gd name="connsiteY13" fmla="*/ 1590675 h 1590675"/>
              <a:gd name="connsiteX14" fmla="*/ 447675 w 1743075"/>
              <a:gd name="connsiteY14" fmla="*/ 1581150 h 1590675"/>
              <a:gd name="connsiteX15" fmla="*/ 381000 w 1743075"/>
              <a:gd name="connsiteY15" fmla="*/ 1524000 h 1590675"/>
              <a:gd name="connsiteX16" fmla="*/ 295275 w 1743075"/>
              <a:gd name="connsiteY16" fmla="*/ 1476375 h 1590675"/>
              <a:gd name="connsiteX17" fmla="*/ 238125 w 1743075"/>
              <a:gd name="connsiteY17" fmla="*/ 1419225 h 1590675"/>
              <a:gd name="connsiteX18" fmla="*/ 219075 w 1743075"/>
              <a:gd name="connsiteY18" fmla="*/ 1390650 h 1590675"/>
              <a:gd name="connsiteX19" fmla="*/ 152400 w 1743075"/>
              <a:gd name="connsiteY19" fmla="*/ 1333500 h 1590675"/>
              <a:gd name="connsiteX20" fmla="*/ 142875 w 1743075"/>
              <a:gd name="connsiteY20" fmla="*/ 1304925 h 1590675"/>
              <a:gd name="connsiteX21" fmla="*/ 47625 w 1743075"/>
              <a:gd name="connsiteY21" fmla="*/ 1171575 h 1590675"/>
              <a:gd name="connsiteX22" fmla="*/ 28575 w 1743075"/>
              <a:gd name="connsiteY22" fmla="*/ 1133475 h 1590675"/>
              <a:gd name="connsiteX23" fmla="*/ 19050 w 1743075"/>
              <a:gd name="connsiteY23" fmla="*/ 1104900 h 1590675"/>
              <a:gd name="connsiteX24" fmla="*/ 0 w 1743075"/>
              <a:gd name="connsiteY24" fmla="*/ 1076325 h 1590675"/>
              <a:gd name="connsiteX25" fmla="*/ 9525 w 1743075"/>
              <a:gd name="connsiteY25" fmla="*/ 781050 h 1590675"/>
              <a:gd name="connsiteX26" fmla="*/ 28575 w 1743075"/>
              <a:gd name="connsiteY26" fmla="*/ 714375 h 1590675"/>
              <a:gd name="connsiteX27" fmla="*/ 38100 w 1743075"/>
              <a:gd name="connsiteY27" fmla="*/ 676275 h 1590675"/>
              <a:gd name="connsiteX28" fmla="*/ 76200 w 1743075"/>
              <a:gd name="connsiteY28" fmla="*/ 619125 h 1590675"/>
              <a:gd name="connsiteX29" fmla="*/ 85725 w 1743075"/>
              <a:gd name="connsiteY29" fmla="*/ 590550 h 1590675"/>
              <a:gd name="connsiteX30" fmla="*/ 114300 w 1743075"/>
              <a:gd name="connsiteY30" fmla="*/ 571500 h 1590675"/>
              <a:gd name="connsiteX31" fmla="*/ 142875 w 1743075"/>
              <a:gd name="connsiteY31" fmla="*/ 533400 h 1590675"/>
              <a:gd name="connsiteX32" fmla="*/ 161925 w 1743075"/>
              <a:gd name="connsiteY32" fmla="*/ 504825 h 1590675"/>
              <a:gd name="connsiteX33" fmla="*/ 219075 w 1743075"/>
              <a:gd name="connsiteY33" fmla="*/ 466725 h 1590675"/>
              <a:gd name="connsiteX34" fmla="*/ 285750 w 1743075"/>
              <a:gd name="connsiteY34" fmla="*/ 409575 h 1590675"/>
              <a:gd name="connsiteX35" fmla="*/ 314325 w 1743075"/>
              <a:gd name="connsiteY35" fmla="*/ 381000 h 1590675"/>
              <a:gd name="connsiteX36" fmla="*/ 352425 w 1743075"/>
              <a:gd name="connsiteY36" fmla="*/ 352425 h 1590675"/>
              <a:gd name="connsiteX37" fmla="*/ 409575 w 1743075"/>
              <a:gd name="connsiteY37" fmla="*/ 314325 h 1590675"/>
              <a:gd name="connsiteX38" fmla="*/ 495300 w 1743075"/>
              <a:gd name="connsiteY38" fmla="*/ 238125 h 1590675"/>
              <a:gd name="connsiteX39" fmla="*/ 523875 w 1743075"/>
              <a:gd name="connsiteY39" fmla="*/ 228600 h 1590675"/>
              <a:gd name="connsiteX40" fmla="*/ 590550 w 1743075"/>
              <a:gd name="connsiteY40" fmla="*/ 142875 h 1590675"/>
              <a:gd name="connsiteX41" fmla="*/ 619125 w 1743075"/>
              <a:gd name="connsiteY41" fmla="*/ 133350 h 1590675"/>
              <a:gd name="connsiteX42" fmla="*/ 695325 w 1743075"/>
              <a:gd name="connsiteY42" fmla="*/ 95250 h 1590675"/>
              <a:gd name="connsiteX43" fmla="*/ 752475 w 1743075"/>
              <a:gd name="connsiteY43" fmla="*/ 66675 h 1590675"/>
              <a:gd name="connsiteX44" fmla="*/ 790575 w 1743075"/>
              <a:gd name="connsiteY44" fmla="*/ 47625 h 1590675"/>
              <a:gd name="connsiteX45" fmla="*/ 923925 w 1743075"/>
              <a:gd name="connsiteY45" fmla="*/ 9525 h 1590675"/>
              <a:gd name="connsiteX46" fmla="*/ 952500 w 1743075"/>
              <a:gd name="connsiteY46" fmla="*/ 0 h 1590675"/>
              <a:gd name="connsiteX47" fmla="*/ 1152525 w 1743075"/>
              <a:gd name="connsiteY47" fmla="*/ 9525 h 1590675"/>
              <a:gd name="connsiteX48" fmla="*/ 1219200 w 1743075"/>
              <a:gd name="connsiteY48" fmla="*/ 19050 h 1590675"/>
              <a:gd name="connsiteX49" fmla="*/ 1257300 w 1743075"/>
              <a:gd name="connsiteY49" fmla="*/ 38100 h 1590675"/>
              <a:gd name="connsiteX50" fmla="*/ 1333500 w 1743075"/>
              <a:gd name="connsiteY50" fmla="*/ 95250 h 1590675"/>
              <a:gd name="connsiteX51" fmla="*/ 1362075 w 1743075"/>
              <a:gd name="connsiteY51" fmla="*/ 114300 h 1590675"/>
              <a:gd name="connsiteX52" fmla="*/ 1419225 w 1743075"/>
              <a:gd name="connsiteY52" fmla="*/ 161925 h 1590675"/>
              <a:gd name="connsiteX53" fmla="*/ 1466850 w 1743075"/>
              <a:gd name="connsiteY53" fmla="*/ 219075 h 1590675"/>
              <a:gd name="connsiteX54" fmla="*/ 1485900 w 1743075"/>
              <a:gd name="connsiteY54" fmla="*/ 247650 h 1590675"/>
              <a:gd name="connsiteX55" fmla="*/ 1514475 w 1743075"/>
              <a:gd name="connsiteY55" fmla="*/ 285750 h 1590675"/>
              <a:gd name="connsiteX56" fmla="*/ 1533525 w 1743075"/>
              <a:gd name="connsiteY56" fmla="*/ 314325 h 1590675"/>
              <a:gd name="connsiteX57" fmla="*/ 1590675 w 1743075"/>
              <a:gd name="connsiteY57" fmla="*/ 390525 h 1590675"/>
              <a:gd name="connsiteX58" fmla="*/ 1600200 w 1743075"/>
              <a:gd name="connsiteY58" fmla="*/ 419100 h 1590675"/>
              <a:gd name="connsiteX59" fmla="*/ 1619250 w 1743075"/>
              <a:gd name="connsiteY59" fmla="*/ 447675 h 1590675"/>
              <a:gd name="connsiteX60" fmla="*/ 1638300 w 1743075"/>
              <a:gd name="connsiteY60" fmla="*/ 504825 h 1590675"/>
              <a:gd name="connsiteX61" fmla="*/ 1647825 w 1743075"/>
              <a:gd name="connsiteY61" fmla="*/ 533400 h 1590675"/>
              <a:gd name="connsiteX62" fmla="*/ 1657350 w 1743075"/>
              <a:gd name="connsiteY62" fmla="*/ 581025 h 1590675"/>
              <a:gd name="connsiteX63" fmla="*/ 1676400 w 1743075"/>
              <a:gd name="connsiteY63" fmla="*/ 609600 h 1590675"/>
              <a:gd name="connsiteX64" fmla="*/ 1685925 w 1743075"/>
              <a:gd name="connsiteY64" fmla="*/ 638175 h 1590675"/>
              <a:gd name="connsiteX65" fmla="*/ 1724025 w 1743075"/>
              <a:gd name="connsiteY65" fmla="*/ 733425 h 1590675"/>
              <a:gd name="connsiteX66" fmla="*/ 1733550 w 1743075"/>
              <a:gd name="connsiteY66" fmla="*/ 762000 h 1590675"/>
              <a:gd name="connsiteX67" fmla="*/ 1743075 w 1743075"/>
              <a:gd name="connsiteY67" fmla="*/ 790575 h 1590675"/>
              <a:gd name="connsiteX68" fmla="*/ 1733550 w 1743075"/>
              <a:gd name="connsiteY68" fmla="*/ 1028700 h 1590675"/>
              <a:gd name="connsiteX69" fmla="*/ 1724025 w 1743075"/>
              <a:gd name="connsiteY69" fmla="*/ 1057275 h 1590675"/>
              <a:gd name="connsiteX70" fmla="*/ 1704975 w 1743075"/>
              <a:gd name="connsiteY70" fmla="*/ 1085850 h 1590675"/>
              <a:gd name="connsiteX71" fmla="*/ 1638300 w 1743075"/>
              <a:gd name="connsiteY71" fmla="*/ 1114425 h 1590675"/>
              <a:gd name="connsiteX72" fmla="*/ 1590675 w 1743075"/>
              <a:gd name="connsiteY72" fmla="*/ 1123950 h 1590675"/>
              <a:gd name="connsiteX73" fmla="*/ 1495425 w 1743075"/>
              <a:gd name="connsiteY73" fmla="*/ 1152525 h 1590675"/>
              <a:gd name="connsiteX74" fmla="*/ 1466850 w 1743075"/>
              <a:gd name="connsiteY74" fmla="*/ 1162050 h 1590675"/>
              <a:gd name="connsiteX75" fmla="*/ 1400175 w 1743075"/>
              <a:gd name="connsiteY75" fmla="*/ 1200150 h 1590675"/>
              <a:gd name="connsiteX76" fmla="*/ 1352550 w 1743075"/>
              <a:gd name="connsiteY76" fmla="*/ 1257300 h 1590675"/>
              <a:gd name="connsiteX77" fmla="*/ 1343025 w 1743075"/>
              <a:gd name="connsiteY77" fmla="*/ 1285875 h 1590675"/>
              <a:gd name="connsiteX78" fmla="*/ 1381125 w 1743075"/>
              <a:gd name="connsiteY78" fmla="*/ 1285875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743075" h="1590675">
                <a:moveTo>
                  <a:pt x="1381125" y="1285875"/>
                </a:moveTo>
                <a:cubicBezTo>
                  <a:pt x="1366838" y="1289050"/>
                  <a:pt x="1290340" y="1298317"/>
                  <a:pt x="1257300" y="1304925"/>
                </a:cubicBezTo>
                <a:cubicBezTo>
                  <a:pt x="1244463" y="1307492"/>
                  <a:pt x="1231900" y="1311275"/>
                  <a:pt x="1219200" y="1314450"/>
                </a:cubicBezTo>
                <a:cubicBezTo>
                  <a:pt x="1198297" y="1328385"/>
                  <a:pt x="1176695" y="1344493"/>
                  <a:pt x="1152525" y="1352550"/>
                </a:cubicBezTo>
                <a:cubicBezTo>
                  <a:pt x="1137166" y="1357670"/>
                  <a:pt x="1120775" y="1358900"/>
                  <a:pt x="1104900" y="1362075"/>
                </a:cubicBezTo>
                <a:cubicBezTo>
                  <a:pt x="1095375" y="1368425"/>
                  <a:pt x="1086564" y="1376005"/>
                  <a:pt x="1076325" y="1381125"/>
                </a:cubicBezTo>
                <a:cubicBezTo>
                  <a:pt x="1067345" y="1385615"/>
                  <a:pt x="1055590" y="1384378"/>
                  <a:pt x="1047750" y="1390650"/>
                </a:cubicBezTo>
                <a:cubicBezTo>
                  <a:pt x="1038811" y="1397801"/>
                  <a:pt x="1036795" y="1411130"/>
                  <a:pt x="1028700" y="1419225"/>
                </a:cubicBezTo>
                <a:cubicBezTo>
                  <a:pt x="1020605" y="1427320"/>
                  <a:pt x="1009650" y="1431925"/>
                  <a:pt x="1000125" y="1438275"/>
                </a:cubicBezTo>
                <a:cubicBezTo>
                  <a:pt x="996950" y="1447800"/>
                  <a:pt x="997700" y="1459750"/>
                  <a:pt x="990600" y="1466850"/>
                </a:cubicBezTo>
                <a:cubicBezTo>
                  <a:pt x="967612" y="1489838"/>
                  <a:pt x="925415" y="1508968"/>
                  <a:pt x="895350" y="1524000"/>
                </a:cubicBezTo>
                <a:cubicBezTo>
                  <a:pt x="889000" y="1533525"/>
                  <a:pt x="886867" y="1548172"/>
                  <a:pt x="876300" y="1552575"/>
                </a:cubicBezTo>
                <a:cubicBezTo>
                  <a:pt x="840389" y="1567538"/>
                  <a:pt x="735506" y="1576685"/>
                  <a:pt x="695325" y="1581150"/>
                </a:cubicBezTo>
                <a:cubicBezTo>
                  <a:pt x="685800" y="1584325"/>
                  <a:pt x="676790" y="1590675"/>
                  <a:pt x="666750" y="1590675"/>
                </a:cubicBezTo>
                <a:cubicBezTo>
                  <a:pt x="593656" y="1590675"/>
                  <a:pt x="520287" y="1589528"/>
                  <a:pt x="447675" y="1581150"/>
                </a:cubicBezTo>
                <a:cubicBezTo>
                  <a:pt x="430598" y="1579180"/>
                  <a:pt x="385709" y="1527767"/>
                  <a:pt x="381000" y="1524000"/>
                </a:cubicBezTo>
                <a:cubicBezTo>
                  <a:pt x="334211" y="1486569"/>
                  <a:pt x="337363" y="1490404"/>
                  <a:pt x="295275" y="1476375"/>
                </a:cubicBezTo>
                <a:cubicBezTo>
                  <a:pt x="250380" y="1409032"/>
                  <a:pt x="309012" y="1490112"/>
                  <a:pt x="238125" y="1419225"/>
                </a:cubicBezTo>
                <a:cubicBezTo>
                  <a:pt x="230030" y="1411130"/>
                  <a:pt x="226404" y="1399444"/>
                  <a:pt x="219075" y="1390650"/>
                </a:cubicBezTo>
                <a:cubicBezTo>
                  <a:pt x="196964" y="1364116"/>
                  <a:pt x="180430" y="1354522"/>
                  <a:pt x="152400" y="1333500"/>
                </a:cubicBezTo>
                <a:cubicBezTo>
                  <a:pt x="149225" y="1323975"/>
                  <a:pt x="148265" y="1313396"/>
                  <a:pt x="142875" y="1304925"/>
                </a:cubicBezTo>
                <a:cubicBezTo>
                  <a:pt x="122741" y="1273285"/>
                  <a:pt x="66738" y="1209802"/>
                  <a:pt x="47625" y="1171575"/>
                </a:cubicBezTo>
                <a:cubicBezTo>
                  <a:pt x="41275" y="1158875"/>
                  <a:pt x="34168" y="1146526"/>
                  <a:pt x="28575" y="1133475"/>
                </a:cubicBezTo>
                <a:cubicBezTo>
                  <a:pt x="24620" y="1124247"/>
                  <a:pt x="23540" y="1113880"/>
                  <a:pt x="19050" y="1104900"/>
                </a:cubicBezTo>
                <a:cubicBezTo>
                  <a:pt x="13930" y="1094661"/>
                  <a:pt x="6350" y="1085850"/>
                  <a:pt x="0" y="1076325"/>
                </a:cubicBezTo>
                <a:cubicBezTo>
                  <a:pt x="3175" y="977900"/>
                  <a:pt x="3907" y="879366"/>
                  <a:pt x="9525" y="781050"/>
                </a:cubicBezTo>
                <a:cubicBezTo>
                  <a:pt x="10588" y="762440"/>
                  <a:pt x="23268" y="732951"/>
                  <a:pt x="28575" y="714375"/>
                </a:cubicBezTo>
                <a:cubicBezTo>
                  <a:pt x="32171" y="701788"/>
                  <a:pt x="32246" y="687984"/>
                  <a:pt x="38100" y="676275"/>
                </a:cubicBezTo>
                <a:cubicBezTo>
                  <a:pt x="48339" y="655797"/>
                  <a:pt x="68960" y="640845"/>
                  <a:pt x="76200" y="619125"/>
                </a:cubicBezTo>
                <a:cubicBezTo>
                  <a:pt x="79375" y="609600"/>
                  <a:pt x="79453" y="598390"/>
                  <a:pt x="85725" y="590550"/>
                </a:cubicBezTo>
                <a:cubicBezTo>
                  <a:pt x="92876" y="581611"/>
                  <a:pt x="106205" y="579595"/>
                  <a:pt x="114300" y="571500"/>
                </a:cubicBezTo>
                <a:cubicBezTo>
                  <a:pt x="125525" y="560275"/>
                  <a:pt x="133648" y="546318"/>
                  <a:pt x="142875" y="533400"/>
                </a:cubicBezTo>
                <a:cubicBezTo>
                  <a:pt x="149529" y="524085"/>
                  <a:pt x="153310" y="512363"/>
                  <a:pt x="161925" y="504825"/>
                </a:cubicBezTo>
                <a:cubicBezTo>
                  <a:pt x="179155" y="489748"/>
                  <a:pt x="202886" y="482914"/>
                  <a:pt x="219075" y="466725"/>
                </a:cubicBezTo>
                <a:cubicBezTo>
                  <a:pt x="289980" y="395820"/>
                  <a:pt x="200216" y="482889"/>
                  <a:pt x="285750" y="409575"/>
                </a:cubicBezTo>
                <a:cubicBezTo>
                  <a:pt x="295977" y="400809"/>
                  <a:pt x="304098" y="389766"/>
                  <a:pt x="314325" y="381000"/>
                </a:cubicBezTo>
                <a:cubicBezTo>
                  <a:pt x="326378" y="370669"/>
                  <a:pt x="340372" y="362756"/>
                  <a:pt x="352425" y="352425"/>
                </a:cubicBezTo>
                <a:cubicBezTo>
                  <a:pt x="397829" y="313507"/>
                  <a:pt x="360969" y="330527"/>
                  <a:pt x="409575" y="314325"/>
                </a:cubicBezTo>
                <a:cubicBezTo>
                  <a:pt x="434819" y="289081"/>
                  <a:pt x="461306" y="255122"/>
                  <a:pt x="495300" y="238125"/>
                </a:cubicBezTo>
                <a:cubicBezTo>
                  <a:pt x="504280" y="233635"/>
                  <a:pt x="514350" y="231775"/>
                  <a:pt x="523875" y="228600"/>
                </a:cubicBezTo>
                <a:cubicBezTo>
                  <a:pt x="539013" y="205893"/>
                  <a:pt x="563691" y="160781"/>
                  <a:pt x="590550" y="142875"/>
                </a:cubicBezTo>
                <a:cubicBezTo>
                  <a:pt x="598904" y="137306"/>
                  <a:pt x="609985" y="137505"/>
                  <a:pt x="619125" y="133350"/>
                </a:cubicBezTo>
                <a:cubicBezTo>
                  <a:pt x="644978" y="121599"/>
                  <a:pt x="671696" y="111002"/>
                  <a:pt x="695325" y="95250"/>
                </a:cubicBezTo>
                <a:cubicBezTo>
                  <a:pt x="750239" y="58641"/>
                  <a:pt x="697266" y="90336"/>
                  <a:pt x="752475" y="66675"/>
                </a:cubicBezTo>
                <a:cubicBezTo>
                  <a:pt x="765526" y="61082"/>
                  <a:pt x="777392" y="52898"/>
                  <a:pt x="790575" y="47625"/>
                </a:cubicBezTo>
                <a:cubicBezTo>
                  <a:pt x="882305" y="10933"/>
                  <a:pt x="815542" y="45653"/>
                  <a:pt x="923925" y="9525"/>
                </a:cubicBezTo>
                <a:lnTo>
                  <a:pt x="952500" y="0"/>
                </a:lnTo>
                <a:cubicBezTo>
                  <a:pt x="1019175" y="3175"/>
                  <a:pt x="1085944" y="4769"/>
                  <a:pt x="1152525" y="9525"/>
                </a:cubicBezTo>
                <a:cubicBezTo>
                  <a:pt x="1174919" y="11125"/>
                  <a:pt x="1197540" y="13143"/>
                  <a:pt x="1219200" y="19050"/>
                </a:cubicBezTo>
                <a:cubicBezTo>
                  <a:pt x="1232899" y="22786"/>
                  <a:pt x="1245486" y="30224"/>
                  <a:pt x="1257300" y="38100"/>
                </a:cubicBezTo>
                <a:cubicBezTo>
                  <a:pt x="1283718" y="55712"/>
                  <a:pt x="1307082" y="77638"/>
                  <a:pt x="1333500" y="95250"/>
                </a:cubicBezTo>
                <a:cubicBezTo>
                  <a:pt x="1343025" y="101600"/>
                  <a:pt x="1353281" y="106971"/>
                  <a:pt x="1362075" y="114300"/>
                </a:cubicBezTo>
                <a:cubicBezTo>
                  <a:pt x="1435414" y="175416"/>
                  <a:pt x="1348279" y="114627"/>
                  <a:pt x="1419225" y="161925"/>
                </a:cubicBezTo>
                <a:cubicBezTo>
                  <a:pt x="1466523" y="232871"/>
                  <a:pt x="1405734" y="145736"/>
                  <a:pt x="1466850" y="219075"/>
                </a:cubicBezTo>
                <a:cubicBezTo>
                  <a:pt x="1474179" y="227869"/>
                  <a:pt x="1479246" y="238335"/>
                  <a:pt x="1485900" y="247650"/>
                </a:cubicBezTo>
                <a:cubicBezTo>
                  <a:pt x="1495127" y="260568"/>
                  <a:pt x="1505248" y="272832"/>
                  <a:pt x="1514475" y="285750"/>
                </a:cubicBezTo>
                <a:cubicBezTo>
                  <a:pt x="1521129" y="295065"/>
                  <a:pt x="1526196" y="305531"/>
                  <a:pt x="1533525" y="314325"/>
                </a:cubicBezTo>
                <a:cubicBezTo>
                  <a:pt x="1574843" y="363907"/>
                  <a:pt x="1555647" y="320470"/>
                  <a:pt x="1590675" y="390525"/>
                </a:cubicBezTo>
                <a:cubicBezTo>
                  <a:pt x="1595165" y="399505"/>
                  <a:pt x="1595710" y="410120"/>
                  <a:pt x="1600200" y="419100"/>
                </a:cubicBezTo>
                <a:cubicBezTo>
                  <a:pt x="1605320" y="429339"/>
                  <a:pt x="1614601" y="437214"/>
                  <a:pt x="1619250" y="447675"/>
                </a:cubicBezTo>
                <a:cubicBezTo>
                  <a:pt x="1627405" y="466025"/>
                  <a:pt x="1631950" y="485775"/>
                  <a:pt x="1638300" y="504825"/>
                </a:cubicBezTo>
                <a:cubicBezTo>
                  <a:pt x="1641475" y="514350"/>
                  <a:pt x="1645856" y="523555"/>
                  <a:pt x="1647825" y="533400"/>
                </a:cubicBezTo>
                <a:cubicBezTo>
                  <a:pt x="1651000" y="549275"/>
                  <a:pt x="1651666" y="565866"/>
                  <a:pt x="1657350" y="581025"/>
                </a:cubicBezTo>
                <a:cubicBezTo>
                  <a:pt x="1661370" y="591744"/>
                  <a:pt x="1671280" y="599361"/>
                  <a:pt x="1676400" y="609600"/>
                </a:cubicBezTo>
                <a:cubicBezTo>
                  <a:pt x="1680890" y="618580"/>
                  <a:pt x="1681970" y="628947"/>
                  <a:pt x="1685925" y="638175"/>
                </a:cubicBezTo>
                <a:cubicBezTo>
                  <a:pt x="1727970" y="736281"/>
                  <a:pt x="1680664" y="603343"/>
                  <a:pt x="1724025" y="733425"/>
                </a:cubicBezTo>
                <a:lnTo>
                  <a:pt x="1733550" y="762000"/>
                </a:lnTo>
                <a:lnTo>
                  <a:pt x="1743075" y="790575"/>
                </a:lnTo>
                <a:cubicBezTo>
                  <a:pt x="1739900" y="869950"/>
                  <a:pt x="1739210" y="949463"/>
                  <a:pt x="1733550" y="1028700"/>
                </a:cubicBezTo>
                <a:cubicBezTo>
                  <a:pt x="1732835" y="1038715"/>
                  <a:pt x="1728515" y="1048295"/>
                  <a:pt x="1724025" y="1057275"/>
                </a:cubicBezTo>
                <a:cubicBezTo>
                  <a:pt x="1718905" y="1067514"/>
                  <a:pt x="1713070" y="1077755"/>
                  <a:pt x="1704975" y="1085850"/>
                </a:cubicBezTo>
                <a:cubicBezTo>
                  <a:pt x="1683959" y="1106866"/>
                  <a:pt x="1666406" y="1108179"/>
                  <a:pt x="1638300" y="1114425"/>
                </a:cubicBezTo>
                <a:cubicBezTo>
                  <a:pt x="1622496" y="1117937"/>
                  <a:pt x="1606479" y="1120438"/>
                  <a:pt x="1590675" y="1123950"/>
                </a:cubicBezTo>
                <a:cubicBezTo>
                  <a:pt x="1547489" y="1133547"/>
                  <a:pt x="1542913" y="1136696"/>
                  <a:pt x="1495425" y="1152525"/>
                </a:cubicBezTo>
                <a:cubicBezTo>
                  <a:pt x="1485900" y="1155700"/>
                  <a:pt x="1475830" y="1157560"/>
                  <a:pt x="1466850" y="1162050"/>
                </a:cubicBezTo>
                <a:cubicBezTo>
                  <a:pt x="1443559" y="1173695"/>
                  <a:pt x="1420370" y="1183321"/>
                  <a:pt x="1400175" y="1200150"/>
                </a:cubicBezTo>
                <a:cubicBezTo>
                  <a:pt x="1382119" y="1215197"/>
                  <a:pt x="1363254" y="1235893"/>
                  <a:pt x="1352550" y="1257300"/>
                </a:cubicBezTo>
                <a:cubicBezTo>
                  <a:pt x="1348060" y="1266280"/>
                  <a:pt x="1345460" y="1276135"/>
                  <a:pt x="1343025" y="1285875"/>
                </a:cubicBezTo>
                <a:cubicBezTo>
                  <a:pt x="1342255" y="1288955"/>
                  <a:pt x="1395412" y="1282700"/>
                  <a:pt x="1381125" y="12858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 name="Picture 1"/>
          <p:cNvPicPr>
            <a:picLocks noChangeAspect="1"/>
          </p:cNvPicPr>
          <p:nvPr/>
        </p:nvPicPr>
        <p:blipFill>
          <a:blip r:embed="rId3"/>
          <a:stretch>
            <a:fillRect/>
          </a:stretch>
        </p:blipFill>
        <p:spPr>
          <a:xfrm>
            <a:off x="550864" y="1800170"/>
            <a:ext cx="5659985" cy="3522944"/>
          </a:xfrm>
          <a:prstGeom prst="rect">
            <a:avLst/>
          </a:prstGeom>
        </p:spPr>
      </p:pic>
      <p:sp>
        <p:nvSpPr>
          <p:cNvPr id="8" name="TextBox 7"/>
          <p:cNvSpPr txBox="1"/>
          <p:nvPr/>
        </p:nvSpPr>
        <p:spPr>
          <a:xfrm>
            <a:off x="6786563" y="697516"/>
            <a:ext cx="4926012" cy="5016758"/>
          </a:xfrm>
          <a:prstGeom prst="rect">
            <a:avLst/>
          </a:prstGeom>
          <a:noFill/>
        </p:spPr>
        <p:txBody>
          <a:bodyPr wrap="square" lIns="91440" tIns="45720" rIns="91440" bIns="45720" rtlCol="0" anchor="t">
            <a:spAutoFit/>
          </a:bodyPr>
          <a:lstStyle/>
          <a:p>
            <a:r>
              <a:rPr lang="en-GB" sz="2000">
                <a:latin typeface="+mj-lt"/>
                <a:cs typeface="Arial"/>
              </a:rPr>
              <a:t>There are three things that researchers are working hard on to stop MS. </a:t>
            </a:r>
            <a:endParaRPr lang="en-GB" sz="2000">
              <a:latin typeface="+mj-lt"/>
              <a:cs typeface="Arial" panose="020B0604020202020204" pitchFamily="34" charset="0"/>
            </a:endParaRPr>
          </a:p>
          <a:p>
            <a:endParaRPr lang="en-GB" sz="2000">
              <a:latin typeface="+mj-lt"/>
              <a:cs typeface="Arial" panose="020B0604020202020204" pitchFamily="34" charset="0"/>
            </a:endParaRPr>
          </a:p>
          <a:p>
            <a:pPr marL="457200" lvl="0" indent="-457200">
              <a:buFont typeface="+mj-lt"/>
              <a:buAutoNum type="arabicPeriod"/>
              <a:defRPr/>
            </a:pPr>
            <a:r>
              <a:rPr lang="en-GB" sz="2000">
                <a:latin typeface="+mj-lt"/>
                <a:cs typeface="Arial"/>
              </a:rPr>
              <a:t>Stopping immune cells from attacking myelin in the first place – called immunomodulation</a:t>
            </a:r>
            <a:endParaRPr lang="en-GB" sz="2000">
              <a:latin typeface="+mj-lt"/>
              <a:ea typeface="Verdana"/>
              <a:cs typeface="Arial"/>
            </a:endParaRPr>
          </a:p>
          <a:p>
            <a:pPr marL="457200" indent="-457200">
              <a:buFont typeface="+mj-lt"/>
              <a:buAutoNum type="arabicPeriod"/>
            </a:pPr>
            <a:r>
              <a:rPr lang="en-GB" sz="2000">
                <a:latin typeface="+mj-lt"/>
                <a:cs typeface="Arial"/>
              </a:rPr>
              <a:t>Finding</a:t>
            </a:r>
            <a:r>
              <a:rPr lang="en-GB" sz="2000">
                <a:latin typeface="+mj-lt"/>
              </a:rPr>
              <a:t> ways to repair and replace damaged myelin. </a:t>
            </a:r>
            <a:endParaRPr lang="en-GB" sz="2000">
              <a:latin typeface="+mj-lt"/>
              <a:cs typeface="Arial" panose="020B0604020202020204" pitchFamily="34" charset="0"/>
            </a:endParaRPr>
          </a:p>
          <a:p>
            <a:pPr marL="457200" indent="-457200">
              <a:buFont typeface="+mj-lt"/>
              <a:buAutoNum type="arabicPeriod"/>
            </a:pPr>
            <a:r>
              <a:rPr lang="en-GB" sz="2000">
                <a:latin typeface="+mj-lt"/>
                <a:cs typeface="Arial"/>
              </a:rPr>
              <a:t>Protecting nerve cells from further damage, which is called neuroprotection.</a:t>
            </a:r>
            <a:endParaRPr lang="en-GB" sz="2000">
              <a:latin typeface="+mj-lt"/>
              <a:ea typeface="Verdana"/>
              <a:cs typeface="Arial"/>
            </a:endParaRPr>
          </a:p>
          <a:p>
            <a:endParaRPr lang="en-GB" sz="2000">
              <a:latin typeface="+mj-lt"/>
              <a:cs typeface="Arial" panose="020B0604020202020204" pitchFamily="34" charset="0"/>
            </a:endParaRPr>
          </a:p>
          <a:p>
            <a:r>
              <a:rPr lang="en-GB" sz="2000">
                <a:latin typeface="+mj-lt"/>
                <a:cs typeface="Arial"/>
              </a:rPr>
              <a:t>Our vision is that a combination of these three things will be able to slow or stop the progression of MS. </a:t>
            </a:r>
            <a:endParaRPr lang="en-GB" sz="2000">
              <a:latin typeface="+mj-lt"/>
            </a:endParaRPr>
          </a:p>
        </p:txBody>
      </p:sp>
    </p:spTree>
    <p:extLst>
      <p:ext uri="{BB962C8B-B14F-4D97-AF65-F5344CB8AC3E}">
        <p14:creationId xmlns:p14="http://schemas.microsoft.com/office/powerpoint/2010/main" val="3384803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xmlns="" id="{667B97DA-E956-4F81-8968-4F2542D07AA8}"/>
              </a:ext>
            </a:extLst>
          </p:cNvPr>
          <p:cNvSpPr>
            <a:spLocks noGrp="1"/>
          </p:cNvSpPr>
          <p:nvPr>
            <p:ph type="title"/>
          </p:nvPr>
        </p:nvSpPr>
        <p:spPr>
          <a:xfrm>
            <a:off x="550864" y="1657305"/>
            <a:ext cx="11161711" cy="2419500"/>
          </a:xfrm>
        </p:spPr>
        <p:txBody>
          <a:bodyPr/>
          <a:lstStyle/>
          <a:p>
            <a:r>
              <a:rPr lang="en-GB"/>
              <a:t>Our work</a:t>
            </a:r>
          </a:p>
        </p:txBody>
      </p:sp>
      <p:sp>
        <p:nvSpPr>
          <p:cNvPr id="2" name="Slide Number Placeholder 1">
            <a:extLst>
              <a:ext uri="{FF2B5EF4-FFF2-40B4-BE49-F238E27FC236}">
                <a16:creationId xmlns:a16="http://schemas.microsoft.com/office/drawing/2014/main" xmlns="" id="{BF9299B1-51F8-45D0-B051-BEAAC10FF6EF}"/>
              </a:ext>
            </a:extLst>
          </p:cNvPr>
          <p:cNvSpPr>
            <a:spLocks noGrp="1"/>
          </p:cNvSpPr>
          <p:nvPr>
            <p:ph type="sldNum" sz="quarter" idx="12"/>
          </p:nvPr>
        </p:nvSpPr>
        <p:spPr>
          <a:xfrm>
            <a:off x="8969374" y="6356352"/>
            <a:ext cx="2743200" cy="365125"/>
          </a:xfrm>
        </p:spPr>
        <p:txBody>
          <a:bodyPr/>
          <a:lstStyle/>
          <a:p>
            <a:fld id="{21928805-9B22-4A97-8ACC-1BE079EC0B26}" type="slidenum">
              <a:rPr lang="en-GB" smtClean="0"/>
              <a:pPr/>
              <a:t>25</a:t>
            </a:fld>
            <a:endParaRPr lang="en-GB"/>
          </a:p>
        </p:txBody>
      </p:sp>
    </p:spTree>
    <p:extLst>
      <p:ext uri="{BB962C8B-B14F-4D97-AF65-F5344CB8AC3E}">
        <p14:creationId xmlns:p14="http://schemas.microsoft.com/office/powerpoint/2010/main" val="35014960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p:txBody>
          <a:bodyPr/>
          <a:lstStyle/>
          <a:p>
            <a:r>
              <a:rPr lang="en-GB"/>
              <a:t>Research successes</a:t>
            </a:r>
          </a:p>
        </p:txBody>
      </p:sp>
      <p:sp>
        <p:nvSpPr>
          <p:cNvPr id="3" name="Freeform 2"/>
          <p:cNvSpPr/>
          <p:nvPr/>
        </p:nvSpPr>
        <p:spPr>
          <a:xfrm>
            <a:off x="5915026" y="400051"/>
            <a:ext cx="1743075" cy="1590675"/>
          </a:xfrm>
          <a:custGeom>
            <a:avLst/>
            <a:gdLst>
              <a:gd name="connsiteX0" fmla="*/ 1381125 w 1743075"/>
              <a:gd name="connsiteY0" fmla="*/ 1285875 h 1590675"/>
              <a:gd name="connsiteX1" fmla="*/ 1257300 w 1743075"/>
              <a:gd name="connsiteY1" fmla="*/ 1304925 h 1590675"/>
              <a:gd name="connsiteX2" fmla="*/ 1219200 w 1743075"/>
              <a:gd name="connsiteY2" fmla="*/ 1314450 h 1590675"/>
              <a:gd name="connsiteX3" fmla="*/ 1152525 w 1743075"/>
              <a:gd name="connsiteY3" fmla="*/ 1352550 h 1590675"/>
              <a:gd name="connsiteX4" fmla="*/ 1104900 w 1743075"/>
              <a:gd name="connsiteY4" fmla="*/ 1362075 h 1590675"/>
              <a:gd name="connsiteX5" fmla="*/ 1076325 w 1743075"/>
              <a:gd name="connsiteY5" fmla="*/ 1381125 h 1590675"/>
              <a:gd name="connsiteX6" fmla="*/ 1047750 w 1743075"/>
              <a:gd name="connsiteY6" fmla="*/ 1390650 h 1590675"/>
              <a:gd name="connsiteX7" fmla="*/ 1028700 w 1743075"/>
              <a:gd name="connsiteY7" fmla="*/ 1419225 h 1590675"/>
              <a:gd name="connsiteX8" fmla="*/ 1000125 w 1743075"/>
              <a:gd name="connsiteY8" fmla="*/ 1438275 h 1590675"/>
              <a:gd name="connsiteX9" fmla="*/ 990600 w 1743075"/>
              <a:gd name="connsiteY9" fmla="*/ 1466850 h 1590675"/>
              <a:gd name="connsiteX10" fmla="*/ 895350 w 1743075"/>
              <a:gd name="connsiteY10" fmla="*/ 1524000 h 1590675"/>
              <a:gd name="connsiteX11" fmla="*/ 876300 w 1743075"/>
              <a:gd name="connsiteY11" fmla="*/ 1552575 h 1590675"/>
              <a:gd name="connsiteX12" fmla="*/ 695325 w 1743075"/>
              <a:gd name="connsiteY12" fmla="*/ 1581150 h 1590675"/>
              <a:gd name="connsiteX13" fmla="*/ 666750 w 1743075"/>
              <a:gd name="connsiteY13" fmla="*/ 1590675 h 1590675"/>
              <a:gd name="connsiteX14" fmla="*/ 447675 w 1743075"/>
              <a:gd name="connsiteY14" fmla="*/ 1581150 h 1590675"/>
              <a:gd name="connsiteX15" fmla="*/ 381000 w 1743075"/>
              <a:gd name="connsiteY15" fmla="*/ 1524000 h 1590675"/>
              <a:gd name="connsiteX16" fmla="*/ 295275 w 1743075"/>
              <a:gd name="connsiteY16" fmla="*/ 1476375 h 1590675"/>
              <a:gd name="connsiteX17" fmla="*/ 238125 w 1743075"/>
              <a:gd name="connsiteY17" fmla="*/ 1419225 h 1590675"/>
              <a:gd name="connsiteX18" fmla="*/ 219075 w 1743075"/>
              <a:gd name="connsiteY18" fmla="*/ 1390650 h 1590675"/>
              <a:gd name="connsiteX19" fmla="*/ 152400 w 1743075"/>
              <a:gd name="connsiteY19" fmla="*/ 1333500 h 1590675"/>
              <a:gd name="connsiteX20" fmla="*/ 142875 w 1743075"/>
              <a:gd name="connsiteY20" fmla="*/ 1304925 h 1590675"/>
              <a:gd name="connsiteX21" fmla="*/ 47625 w 1743075"/>
              <a:gd name="connsiteY21" fmla="*/ 1171575 h 1590675"/>
              <a:gd name="connsiteX22" fmla="*/ 28575 w 1743075"/>
              <a:gd name="connsiteY22" fmla="*/ 1133475 h 1590675"/>
              <a:gd name="connsiteX23" fmla="*/ 19050 w 1743075"/>
              <a:gd name="connsiteY23" fmla="*/ 1104900 h 1590675"/>
              <a:gd name="connsiteX24" fmla="*/ 0 w 1743075"/>
              <a:gd name="connsiteY24" fmla="*/ 1076325 h 1590675"/>
              <a:gd name="connsiteX25" fmla="*/ 9525 w 1743075"/>
              <a:gd name="connsiteY25" fmla="*/ 781050 h 1590675"/>
              <a:gd name="connsiteX26" fmla="*/ 28575 w 1743075"/>
              <a:gd name="connsiteY26" fmla="*/ 714375 h 1590675"/>
              <a:gd name="connsiteX27" fmla="*/ 38100 w 1743075"/>
              <a:gd name="connsiteY27" fmla="*/ 676275 h 1590675"/>
              <a:gd name="connsiteX28" fmla="*/ 76200 w 1743075"/>
              <a:gd name="connsiteY28" fmla="*/ 619125 h 1590675"/>
              <a:gd name="connsiteX29" fmla="*/ 85725 w 1743075"/>
              <a:gd name="connsiteY29" fmla="*/ 590550 h 1590675"/>
              <a:gd name="connsiteX30" fmla="*/ 114300 w 1743075"/>
              <a:gd name="connsiteY30" fmla="*/ 571500 h 1590675"/>
              <a:gd name="connsiteX31" fmla="*/ 142875 w 1743075"/>
              <a:gd name="connsiteY31" fmla="*/ 533400 h 1590675"/>
              <a:gd name="connsiteX32" fmla="*/ 161925 w 1743075"/>
              <a:gd name="connsiteY32" fmla="*/ 504825 h 1590675"/>
              <a:gd name="connsiteX33" fmla="*/ 219075 w 1743075"/>
              <a:gd name="connsiteY33" fmla="*/ 466725 h 1590675"/>
              <a:gd name="connsiteX34" fmla="*/ 285750 w 1743075"/>
              <a:gd name="connsiteY34" fmla="*/ 409575 h 1590675"/>
              <a:gd name="connsiteX35" fmla="*/ 314325 w 1743075"/>
              <a:gd name="connsiteY35" fmla="*/ 381000 h 1590675"/>
              <a:gd name="connsiteX36" fmla="*/ 352425 w 1743075"/>
              <a:gd name="connsiteY36" fmla="*/ 352425 h 1590675"/>
              <a:gd name="connsiteX37" fmla="*/ 409575 w 1743075"/>
              <a:gd name="connsiteY37" fmla="*/ 314325 h 1590675"/>
              <a:gd name="connsiteX38" fmla="*/ 495300 w 1743075"/>
              <a:gd name="connsiteY38" fmla="*/ 238125 h 1590675"/>
              <a:gd name="connsiteX39" fmla="*/ 523875 w 1743075"/>
              <a:gd name="connsiteY39" fmla="*/ 228600 h 1590675"/>
              <a:gd name="connsiteX40" fmla="*/ 590550 w 1743075"/>
              <a:gd name="connsiteY40" fmla="*/ 142875 h 1590675"/>
              <a:gd name="connsiteX41" fmla="*/ 619125 w 1743075"/>
              <a:gd name="connsiteY41" fmla="*/ 133350 h 1590675"/>
              <a:gd name="connsiteX42" fmla="*/ 695325 w 1743075"/>
              <a:gd name="connsiteY42" fmla="*/ 95250 h 1590675"/>
              <a:gd name="connsiteX43" fmla="*/ 752475 w 1743075"/>
              <a:gd name="connsiteY43" fmla="*/ 66675 h 1590675"/>
              <a:gd name="connsiteX44" fmla="*/ 790575 w 1743075"/>
              <a:gd name="connsiteY44" fmla="*/ 47625 h 1590675"/>
              <a:gd name="connsiteX45" fmla="*/ 923925 w 1743075"/>
              <a:gd name="connsiteY45" fmla="*/ 9525 h 1590675"/>
              <a:gd name="connsiteX46" fmla="*/ 952500 w 1743075"/>
              <a:gd name="connsiteY46" fmla="*/ 0 h 1590675"/>
              <a:gd name="connsiteX47" fmla="*/ 1152525 w 1743075"/>
              <a:gd name="connsiteY47" fmla="*/ 9525 h 1590675"/>
              <a:gd name="connsiteX48" fmla="*/ 1219200 w 1743075"/>
              <a:gd name="connsiteY48" fmla="*/ 19050 h 1590675"/>
              <a:gd name="connsiteX49" fmla="*/ 1257300 w 1743075"/>
              <a:gd name="connsiteY49" fmla="*/ 38100 h 1590675"/>
              <a:gd name="connsiteX50" fmla="*/ 1333500 w 1743075"/>
              <a:gd name="connsiteY50" fmla="*/ 95250 h 1590675"/>
              <a:gd name="connsiteX51" fmla="*/ 1362075 w 1743075"/>
              <a:gd name="connsiteY51" fmla="*/ 114300 h 1590675"/>
              <a:gd name="connsiteX52" fmla="*/ 1419225 w 1743075"/>
              <a:gd name="connsiteY52" fmla="*/ 161925 h 1590675"/>
              <a:gd name="connsiteX53" fmla="*/ 1466850 w 1743075"/>
              <a:gd name="connsiteY53" fmla="*/ 219075 h 1590675"/>
              <a:gd name="connsiteX54" fmla="*/ 1485900 w 1743075"/>
              <a:gd name="connsiteY54" fmla="*/ 247650 h 1590675"/>
              <a:gd name="connsiteX55" fmla="*/ 1514475 w 1743075"/>
              <a:gd name="connsiteY55" fmla="*/ 285750 h 1590675"/>
              <a:gd name="connsiteX56" fmla="*/ 1533525 w 1743075"/>
              <a:gd name="connsiteY56" fmla="*/ 314325 h 1590675"/>
              <a:gd name="connsiteX57" fmla="*/ 1590675 w 1743075"/>
              <a:gd name="connsiteY57" fmla="*/ 390525 h 1590675"/>
              <a:gd name="connsiteX58" fmla="*/ 1600200 w 1743075"/>
              <a:gd name="connsiteY58" fmla="*/ 419100 h 1590675"/>
              <a:gd name="connsiteX59" fmla="*/ 1619250 w 1743075"/>
              <a:gd name="connsiteY59" fmla="*/ 447675 h 1590675"/>
              <a:gd name="connsiteX60" fmla="*/ 1638300 w 1743075"/>
              <a:gd name="connsiteY60" fmla="*/ 504825 h 1590675"/>
              <a:gd name="connsiteX61" fmla="*/ 1647825 w 1743075"/>
              <a:gd name="connsiteY61" fmla="*/ 533400 h 1590675"/>
              <a:gd name="connsiteX62" fmla="*/ 1657350 w 1743075"/>
              <a:gd name="connsiteY62" fmla="*/ 581025 h 1590675"/>
              <a:gd name="connsiteX63" fmla="*/ 1676400 w 1743075"/>
              <a:gd name="connsiteY63" fmla="*/ 609600 h 1590675"/>
              <a:gd name="connsiteX64" fmla="*/ 1685925 w 1743075"/>
              <a:gd name="connsiteY64" fmla="*/ 638175 h 1590675"/>
              <a:gd name="connsiteX65" fmla="*/ 1724025 w 1743075"/>
              <a:gd name="connsiteY65" fmla="*/ 733425 h 1590675"/>
              <a:gd name="connsiteX66" fmla="*/ 1733550 w 1743075"/>
              <a:gd name="connsiteY66" fmla="*/ 762000 h 1590675"/>
              <a:gd name="connsiteX67" fmla="*/ 1743075 w 1743075"/>
              <a:gd name="connsiteY67" fmla="*/ 790575 h 1590675"/>
              <a:gd name="connsiteX68" fmla="*/ 1733550 w 1743075"/>
              <a:gd name="connsiteY68" fmla="*/ 1028700 h 1590675"/>
              <a:gd name="connsiteX69" fmla="*/ 1724025 w 1743075"/>
              <a:gd name="connsiteY69" fmla="*/ 1057275 h 1590675"/>
              <a:gd name="connsiteX70" fmla="*/ 1704975 w 1743075"/>
              <a:gd name="connsiteY70" fmla="*/ 1085850 h 1590675"/>
              <a:gd name="connsiteX71" fmla="*/ 1638300 w 1743075"/>
              <a:gd name="connsiteY71" fmla="*/ 1114425 h 1590675"/>
              <a:gd name="connsiteX72" fmla="*/ 1590675 w 1743075"/>
              <a:gd name="connsiteY72" fmla="*/ 1123950 h 1590675"/>
              <a:gd name="connsiteX73" fmla="*/ 1495425 w 1743075"/>
              <a:gd name="connsiteY73" fmla="*/ 1152525 h 1590675"/>
              <a:gd name="connsiteX74" fmla="*/ 1466850 w 1743075"/>
              <a:gd name="connsiteY74" fmla="*/ 1162050 h 1590675"/>
              <a:gd name="connsiteX75" fmla="*/ 1400175 w 1743075"/>
              <a:gd name="connsiteY75" fmla="*/ 1200150 h 1590675"/>
              <a:gd name="connsiteX76" fmla="*/ 1352550 w 1743075"/>
              <a:gd name="connsiteY76" fmla="*/ 1257300 h 1590675"/>
              <a:gd name="connsiteX77" fmla="*/ 1343025 w 1743075"/>
              <a:gd name="connsiteY77" fmla="*/ 1285875 h 1590675"/>
              <a:gd name="connsiteX78" fmla="*/ 1381125 w 1743075"/>
              <a:gd name="connsiteY78" fmla="*/ 1285875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743075" h="1590675">
                <a:moveTo>
                  <a:pt x="1381125" y="1285875"/>
                </a:moveTo>
                <a:cubicBezTo>
                  <a:pt x="1366838" y="1289050"/>
                  <a:pt x="1290340" y="1298317"/>
                  <a:pt x="1257300" y="1304925"/>
                </a:cubicBezTo>
                <a:cubicBezTo>
                  <a:pt x="1244463" y="1307492"/>
                  <a:pt x="1231900" y="1311275"/>
                  <a:pt x="1219200" y="1314450"/>
                </a:cubicBezTo>
                <a:cubicBezTo>
                  <a:pt x="1198297" y="1328385"/>
                  <a:pt x="1176695" y="1344493"/>
                  <a:pt x="1152525" y="1352550"/>
                </a:cubicBezTo>
                <a:cubicBezTo>
                  <a:pt x="1137166" y="1357670"/>
                  <a:pt x="1120775" y="1358900"/>
                  <a:pt x="1104900" y="1362075"/>
                </a:cubicBezTo>
                <a:cubicBezTo>
                  <a:pt x="1095375" y="1368425"/>
                  <a:pt x="1086564" y="1376005"/>
                  <a:pt x="1076325" y="1381125"/>
                </a:cubicBezTo>
                <a:cubicBezTo>
                  <a:pt x="1067345" y="1385615"/>
                  <a:pt x="1055590" y="1384378"/>
                  <a:pt x="1047750" y="1390650"/>
                </a:cubicBezTo>
                <a:cubicBezTo>
                  <a:pt x="1038811" y="1397801"/>
                  <a:pt x="1036795" y="1411130"/>
                  <a:pt x="1028700" y="1419225"/>
                </a:cubicBezTo>
                <a:cubicBezTo>
                  <a:pt x="1020605" y="1427320"/>
                  <a:pt x="1009650" y="1431925"/>
                  <a:pt x="1000125" y="1438275"/>
                </a:cubicBezTo>
                <a:cubicBezTo>
                  <a:pt x="996950" y="1447800"/>
                  <a:pt x="997700" y="1459750"/>
                  <a:pt x="990600" y="1466850"/>
                </a:cubicBezTo>
                <a:cubicBezTo>
                  <a:pt x="967612" y="1489838"/>
                  <a:pt x="925415" y="1508968"/>
                  <a:pt x="895350" y="1524000"/>
                </a:cubicBezTo>
                <a:cubicBezTo>
                  <a:pt x="889000" y="1533525"/>
                  <a:pt x="886867" y="1548172"/>
                  <a:pt x="876300" y="1552575"/>
                </a:cubicBezTo>
                <a:cubicBezTo>
                  <a:pt x="840389" y="1567538"/>
                  <a:pt x="735506" y="1576685"/>
                  <a:pt x="695325" y="1581150"/>
                </a:cubicBezTo>
                <a:cubicBezTo>
                  <a:pt x="685800" y="1584325"/>
                  <a:pt x="676790" y="1590675"/>
                  <a:pt x="666750" y="1590675"/>
                </a:cubicBezTo>
                <a:cubicBezTo>
                  <a:pt x="593656" y="1590675"/>
                  <a:pt x="520287" y="1589528"/>
                  <a:pt x="447675" y="1581150"/>
                </a:cubicBezTo>
                <a:cubicBezTo>
                  <a:pt x="430598" y="1579180"/>
                  <a:pt x="385709" y="1527767"/>
                  <a:pt x="381000" y="1524000"/>
                </a:cubicBezTo>
                <a:cubicBezTo>
                  <a:pt x="334211" y="1486569"/>
                  <a:pt x="337363" y="1490404"/>
                  <a:pt x="295275" y="1476375"/>
                </a:cubicBezTo>
                <a:cubicBezTo>
                  <a:pt x="250380" y="1409032"/>
                  <a:pt x="309012" y="1490112"/>
                  <a:pt x="238125" y="1419225"/>
                </a:cubicBezTo>
                <a:cubicBezTo>
                  <a:pt x="230030" y="1411130"/>
                  <a:pt x="226404" y="1399444"/>
                  <a:pt x="219075" y="1390650"/>
                </a:cubicBezTo>
                <a:cubicBezTo>
                  <a:pt x="196964" y="1364116"/>
                  <a:pt x="180430" y="1354522"/>
                  <a:pt x="152400" y="1333500"/>
                </a:cubicBezTo>
                <a:cubicBezTo>
                  <a:pt x="149225" y="1323975"/>
                  <a:pt x="148265" y="1313396"/>
                  <a:pt x="142875" y="1304925"/>
                </a:cubicBezTo>
                <a:cubicBezTo>
                  <a:pt x="122741" y="1273285"/>
                  <a:pt x="66738" y="1209802"/>
                  <a:pt x="47625" y="1171575"/>
                </a:cubicBezTo>
                <a:cubicBezTo>
                  <a:pt x="41275" y="1158875"/>
                  <a:pt x="34168" y="1146526"/>
                  <a:pt x="28575" y="1133475"/>
                </a:cubicBezTo>
                <a:cubicBezTo>
                  <a:pt x="24620" y="1124247"/>
                  <a:pt x="23540" y="1113880"/>
                  <a:pt x="19050" y="1104900"/>
                </a:cubicBezTo>
                <a:cubicBezTo>
                  <a:pt x="13930" y="1094661"/>
                  <a:pt x="6350" y="1085850"/>
                  <a:pt x="0" y="1076325"/>
                </a:cubicBezTo>
                <a:cubicBezTo>
                  <a:pt x="3175" y="977900"/>
                  <a:pt x="3907" y="879366"/>
                  <a:pt x="9525" y="781050"/>
                </a:cubicBezTo>
                <a:cubicBezTo>
                  <a:pt x="10588" y="762440"/>
                  <a:pt x="23268" y="732951"/>
                  <a:pt x="28575" y="714375"/>
                </a:cubicBezTo>
                <a:cubicBezTo>
                  <a:pt x="32171" y="701788"/>
                  <a:pt x="32246" y="687984"/>
                  <a:pt x="38100" y="676275"/>
                </a:cubicBezTo>
                <a:cubicBezTo>
                  <a:pt x="48339" y="655797"/>
                  <a:pt x="68960" y="640845"/>
                  <a:pt x="76200" y="619125"/>
                </a:cubicBezTo>
                <a:cubicBezTo>
                  <a:pt x="79375" y="609600"/>
                  <a:pt x="79453" y="598390"/>
                  <a:pt x="85725" y="590550"/>
                </a:cubicBezTo>
                <a:cubicBezTo>
                  <a:pt x="92876" y="581611"/>
                  <a:pt x="106205" y="579595"/>
                  <a:pt x="114300" y="571500"/>
                </a:cubicBezTo>
                <a:cubicBezTo>
                  <a:pt x="125525" y="560275"/>
                  <a:pt x="133648" y="546318"/>
                  <a:pt x="142875" y="533400"/>
                </a:cubicBezTo>
                <a:cubicBezTo>
                  <a:pt x="149529" y="524085"/>
                  <a:pt x="153310" y="512363"/>
                  <a:pt x="161925" y="504825"/>
                </a:cubicBezTo>
                <a:cubicBezTo>
                  <a:pt x="179155" y="489748"/>
                  <a:pt x="202886" y="482914"/>
                  <a:pt x="219075" y="466725"/>
                </a:cubicBezTo>
                <a:cubicBezTo>
                  <a:pt x="289980" y="395820"/>
                  <a:pt x="200216" y="482889"/>
                  <a:pt x="285750" y="409575"/>
                </a:cubicBezTo>
                <a:cubicBezTo>
                  <a:pt x="295977" y="400809"/>
                  <a:pt x="304098" y="389766"/>
                  <a:pt x="314325" y="381000"/>
                </a:cubicBezTo>
                <a:cubicBezTo>
                  <a:pt x="326378" y="370669"/>
                  <a:pt x="340372" y="362756"/>
                  <a:pt x="352425" y="352425"/>
                </a:cubicBezTo>
                <a:cubicBezTo>
                  <a:pt x="397829" y="313507"/>
                  <a:pt x="360969" y="330527"/>
                  <a:pt x="409575" y="314325"/>
                </a:cubicBezTo>
                <a:cubicBezTo>
                  <a:pt x="434819" y="289081"/>
                  <a:pt x="461306" y="255122"/>
                  <a:pt x="495300" y="238125"/>
                </a:cubicBezTo>
                <a:cubicBezTo>
                  <a:pt x="504280" y="233635"/>
                  <a:pt x="514350" y="231775"/>
                  <a:pt x="523875" y="228600"/>
                </a:cubicBezTo>
                <a:cubicBezTo>
                  <a:pt x="539013" y="205893"/>
                  <a:pt x="563691" y="160781"/>
                  <a:pt x="590550" y="142875"/>
                </a:cubicBezTo>
                <a:cubicBezTo>
                  <a:pt x="598904" y="137306"/>
                  <a:pt x="609985" y="137505"/>
                  <a:pt x="619125" y="133350"/>
                </a:cubicBezTo>
                <a:cubicBezTo>
                  <a:pt x="644978" y="121599"/>
                  <a:pt x="671696" y="111002"/>
                  <a:pt x="695325" y="95250"/>
                </a:cubicBezTo>
                <a:cubicBezTo>
                  <a:pt x="750239" y="58641"/>
                  <a:pt x="697266" y="90336"/>
                  <a:pt x="752475" y="66675"/>
                </a:cubicBezTo>
                <a:cubicBezTo>
                  <a:pt x="765526" y="61082"/>
                  <a:pt x="777392" y="52898"/>
                  <a:pt x="790575" y="47625"/>
                </a:cubicBezTo>
                <a:cubicBezTo>
                  <a:pt x="882305" y="10933"/>
                  <a:pt x="815542" y="45653"/>
                  <a:pt x="923925" y="9525"/>
                </a:cubicBezTo>
                <a:lnTo>
                  <a:pt x="952500" y="0"/>
                </a:lnTo>
                <a:cubicBezTo>
                  <a:pt x="1019175" y="3175"/>
                  <a:pt x="1085944" y="4769"/>
                  <a:pt x="1152525" y="9525"/>
                </a:cubicBezTo>
                <a:cubicBezTo>
                  <a:pt x="1174919" y="11125"/>
                  <a:pt x="1197540" y="13143"/>
                  <a:pt x="1219200" y="19050"/>
                </a:cubicBezTo>
                <a:cubicBezTo>
                  <a:pt x="1232899" y="22786"/>
                  <a:pt x="1245486" y="30224"/>
                  <a:pt x="1257300" y="38100"/>
                </a:cubicBezTo>
                <a:cubicBezTo>
                  <a:pt x="1283718" y="55712"/>
                  <a:pt x="1307082" y="77638"/>
                  <a:pt x="1333500" y="95250"/>
                </a:cubicBezTo>
                <a:cubicBezTo>
                  <a:pt x="1343025" y="101600"/>
                  <a:pt x="1353281" y="106971"/>
                  <a:pt x="1362075" y="114300"/>
                </a:cubicBezTo>
                <a:cubicBezTo>
                  <a:pt x="1435414" y="175416"/>
                  <a:pt x="1348279" y="114627"/>
                  <a:pt x="1419225" y="161925"/>
                </a:cubicBezTo>
                <a:cubicBezTo>
                  <a:pt x="1466523" y="232871"/>
                  <a:pt x="1405734" y="145736"/>
                  <a:pt x="1466850" y="219075"/>
                </a:cubicBezTo>
                <a:cubicBezTo>
                  <a:pt x="1474179" y="227869"/>
                  <a:pt x="1479246" y="238335"/>
                  <a:pt x="1485900" y="247650"/>
                </a:cubicBezTo>
                <a:cubicBezTo>
                  <a:pt x="1495127" y="260568"/>
                  <a:pt x="1505248" y="272832"/>
                  <a:pt x="1514475" y="285750"/>
                </a:cubicBezTo>
                <a:cubicBezTo>
                  <a:pt x="1521129" y="295065"/>
                  <a:pt x="1526196" y="305531"/>
                  <a:pt x="1533525" y="314325"/>
                </a:cubicBezTo>
                <a:cubicBezTo>
                  <a:pt x="1574843" y="363907"/>
                  <a:pt x="1555647" y="320470"/>
                  <a:pt x="1590675" y="390525"/>
                </a:cubicBezTo>
                <a:cubicBezTo>
                  <a:pt x="1595165" y="399505"/>
                  <a:pt x="1595710" y="410120"/>
                  <a:pt x="1600200" y="419100"/>
                </a:cubicBezTo>
                <a:cubicBezTo>
                  <a:pt x="1605320" y="429339"/>
                  <a:pt x="1614601" y="437214"/>
                  <a:pt x="1619250" y="447675"/>
                </a:cubicBezTo>
                <a:cubicBezTo>
                  <a:pt x="1627405" y="466025"/>
                  <a:pt x="1631950" y="485775"/>
                  <a:pt x="1638300" y="504825"/>
                </a:cubicBezTo>
                <a:cubicBezTo>
                  <a:pt x="1641475" y="514350"/>
                  <a:pt x="1645856" y="523555"/>
                  <a:pt x="1647825" y="533400"/>
                </a:cubicBezTo>
                <a:cubicBezTo>
                  <a:pt x="1651000" y="549275"/>
                  <a:pt x="1651666" y="565866"/>
                  <a:pt x="1657350" y="581025"/>
                </a:cubicBezTo>
                <a:cubicBezTo>
                  <a:pt x="1661370" y="591744"/>
                  <a:pt x="1671280" y="599361"/>
                  <a:pt x="1676400" y="609600"/>
                </a:cubicBezTo>
                <a:cubicBezTo>
                  <a:pt x="1680890" y="618580"/>
                  <a:pt x="1681970" y="628947"/>
                  <a:pt x="1685925" y="638175"/>
                </a:cubicBezTo>
                <a:cubicBezTo>
                  <a:pt x="1727970" y="736281"/>
                  <a:pt x="1680664" y="603343"/>
                  <a:pt x="1724025" y="733425"/>
                </a:cubicBezTo>
                <a:lnTo>
                  <a:pt x="1733550" y="762000"/>
                </a:lnTo>
                <a:lnTo>
                  <a:pt x="1743075" y="790575"/>
                </a:lnTo>
                <a:cubicBezTo>
                  <a:pt x="1739900" y="869950"/>
                  <a:pt x="1739210" y="949463"/>
                  <a:pt x="1733550" y="1028700"/>
                </a:cubicBezTo>
                <a:cubicBezTo>
                  <a:pt x="1732835" y="1038715"/>
                  <a:pt x="1728515" y="1048295"/>
                  <a:pt x="1724025" y="1057275"/>
                </a:cubicBezTo>
                <a:cubicBezTo>
                  <a:pt x="1718905" y="1067514"/>
                  <a:pt x="1713070" y="1077755"/>
                  <a:pt x="1704975" y="1085850"/>
                </a:cubicBezTo>
                <a:cubicBezTo>
                  <a:pt x="1683959" y="1106866"/>
                  <a:pt x="1666406" y="1108179"/>
                  <a:pt x="1638300" y="1114425"/>
                </a:cubicBezTo>
                <a:cubicBezTo>
                  <a:pt x="1622496" y="1117937"/>
                  <a:pt x="1606479" y="1120438"/>
                  <a:pt x="1590675" y="1123950"/>
                </a:cubicBezTo>
                <a:cubicBezTo>
                  <a:pt x="1547489" y="1133547"/>
                  <a:pt x="1542913" y="1136696"/>
                  <a:pt x="1495425" y="1152525"/>
                </a:cubicBezTo>
                <a:cubicBezTo>
                  <a:pt x="1485900" y="1155700"/>
                  <a:pt x="1475830" y="1157560"/>
                  <a:pt x="1466850" y="1162050"/>
                </a:cubicBezTo>
                <a:cubicBezTo>
                  <a:pt x="1443559" y="1173695"/>
                  <a:pt x="1420370" y="1183321"/>
                  <a:pt x="1400175" y="1200150"/>
                </a:cubicBezTo>
                <a:cubicBezTo>
                  <a:pt x="1382119" y="1215197"/>
                  <a:pt x="1363254" y="1235893"/>
                  <a:pt x="1352550" y="1257300"/>
                </a:cubicBezTo>
                <a:cubicBezTo>
                  <a:pt x="1348060" y="1266280"/>
                  <a:pt x="1345460" y="1276135"/>
                  <a:pt x="1343025" y="1285875"/>
                </a:cubicBezTo>
                <a:cubicBezTo>
                  <a:pt x="1342255" y="1288955"/>
                  <a:pt x="1395412" y="1282700"/>
                  <a:pt x="1381125" y="12858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Text Placeholder 2"/>
          <p:cNvSpPr txBox="1">
            <a:spLocks/>
          </p:cNvSpPr>
          <p:nvPr/>
        </p:nvSpPr>
        <p:spPr>
          <a:xfrm>
            <a:off x="562278" y="1213427"/>
            <a:ext cx="7173180" cy="5487687"/>
          </a:xfrm>
          <a:prstGeom prst="rect">
            <a:avLst/>
          </a:prstGeom>
        </p:spPr>
        <p:txBody>
          <a:bodyPr vert="horz" lIns="0" tIns="0" rIns="0" bIns="0" rtlCol="0" anchor="t">
            <a:normAutofit/>
          </a:bodyPr>
          <a:lstStyle>
            <a:defPPr>
              <a:defRPr lang="en-US"/>
            </a:defPPr>
            <a:lvl1pPr marL="0" algn="l" defTabSz="914400" rtl="0" eaLnBrk="1" latinLnBrk="0" hangingPunct="1">
              <a:defRPr sz="1200" kern="1200">
                <a:solidFill>
                  <a:schemeClr val="tx1">
                    <a:tint val="75000"/>
                  </a:schemeClr>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2000" b="1">
              <a:solidFill>
                <a:schemeClr val="tx1"/>
              </a:solidFill>
              <a:latin typeface="Verdana"/>
              <a:ea typeface="Verdana"/>
            </a:endParaRPr>
          </a:p>
          <a:p>
            <a:r>
              <a:rPr lang="en-GB" sz="2200">
                <a:solidFill>
                  <a:schemeClr val="tx1"/>
                </a:solidFill>
                <a:latin typeface="Verdana"/>
                <a:ea typeface="Verdana"/>
              </a:rPr>
              <a:t>Since our foundation in 1953, we’ve invested over £227 million in research, which has led to significant progress in MS treatments. </a:t>
            </a:r>
            <a:endParaRPr lang="en-GB" sz="2200">
              <a:solidFill>
                <a:schemeClr val="tx1"/>
              </a:solidFill>
              <a:ea typeface="Verdana"/>
            </a:endParaRPr>
          </a:p>
          <a:p>
            <a:endParaRPr lang="en-GB" sz="2200">
              <a:solidFill>
                <a:schemeClr val="tx1"/>
              </a:solidFill>
              <a:latin typeface="Verdana"/>
              <a:ea typeface="Verdana"/>
            </a:endParaRPr>
          </a:p>
          <a:p>
            <a:r>
              <a:rPr lang="en-GB" sz="2200" b="1">
                <a:solidFill>
                  <a:schemeClr val="tx1"/>
                </a:solidFill>
                <a:latin typeface="Verdana"/>
                <a:ea typeface="Verdana"/>
              </a:rPr>
              <a:t>Historic milestones include:</a:t>
            </a:r>
          </a:p>
          <a:p>
            <a:endParaRPr lang="en-GB" sz="2200">
              <a:solidFill>
                <a:schemeClr val="tx1"/>
              </a:solidFill>
              <a:latin typeface="Verdana"/>
              <a:ea typeface="Verdana"/>
            </a:endParaRPr>
          </a:p>
          <a:p>
            <a:pPr marL="342900" indent="-342900">
              <a:buFont typeface="Arial"/>
              <a:buChar char="•"/>
            </a:pPr>
            <a:r>
              <a:rPr lang="en-GB" sz="2200">
                <a:solidFill>
                  <a:schemeClr val="tx1"/>
                </a:solidFill>
                <a:latin typeface="Verdana"/>
                <a:ea typeface="Verdana"/>
              </a:rPr>
              <a:t>Establishing the </a:t>
            </a:r>
            <a:r>
              <a:rPr lang="en-GB" sz="2200" b="1">
                <a:solidFill>
                  <a:schemeClr val="tx1"/>
                </a:solidFill>
                <a:latin typeface="Verdana"/>
                <a:ea typeface="Verdana"/>
              </a:rPr>
              <a:t>MS Society Tissue Bank</a:t>
            </a:r>
            <a:endParaRPr lang="en-GB" sz="2200" b="1">
              <a:solidFill>
                <a:schemeClr val="tx1"/>
              </a:solidFill>
              <a:ea typeface="Verdana" panose="020B0604030504040204" pitchFamily="34" charset="0"/>
            </a:endParaRPr>
          </a:p>
          <a:p>
            <a:pPr marL="342900" indent="-342900">
              <a:buFont typeface="Arial"/>
              <a:buChar char="•"/>
            </a:pPr>
            <a:endParaRPr lang="en-GB" sz="2200">
              <a:solidFill>
                <a:schemeClr val="tx1"/>
              </a:solidFill>
              <a:latin typeface="Verdana"/>
              <a:ea typeface="Verdana"/>
            </a:endParaRPr>
          </a:p>
          <a:p>
            <a:pPr marL="342900" indent="-342900">
              <a:buFont typeface="Arial"/>
              <a:buChar char="•"/>
            </a:pPr>
            <a:r>
              <a:rPr lang="en-GB" sz="2200">
                <a:solidFill>
                  <a:schemeClr val="tx1"/>
                </a:solidFill>
                <a:latin typeface="Verdana"/>
                <a:ea typeface="Verdana"/>
              </a:rPr>
              <a:t>Founding two world-class </a:t>
            </a:r>
            <a:r>
              <a:rPr lang="en-GB" sz="2200" b="1">
                <a:solidFill>
                  <a:schemeClr val="tx1"/>
                </a:solidFill>
                <a:latin typeface="Verdana"/>
                <a:ea typeface="Verdana"/>
              </a:rPr>
              <a:t>MS research centres</a:t>
            </a:r>
            <a:endParaRPr lang="en-GB" sz="2200" b="1">
              <a:solidFill>
                <a:schemeClr val="tx1"/>
              </a:solidFill>
              <a:ea typeface="Verdana" panose="020B0604030504040204" pitchFamily="34" charset="0"/>
            </a:endParaRPr>
          </a:p>
          <a:p>
            <a:pPr marL="342900" indent="-342900">
              <a:buFont typeface="Arial"/>
              <a:buChar char="•"/>
            </a:pPr>
            <a:endParaRPr lang="en-GB" sz="2200">
              <a:solidFill>
                <a:schemeClr val="tx1"/>
              </a:solidFill>
              <a:latin typeface="Verdana"/>
              <a:ea typeface="Verdana"/>
            </a:endParaRPr>
          </a:p>
          <a:p>
            <a:pPr marL="342900" indent="-342900">
              <a:buFont typeface="Arial"/>
              <a:buChar char="•"/>
            </a:pPr>
            <a:r>
              <a:rPr lang="en-GB" sz="2200">
                <a:solidFill>
                  <a:schemeClr val="tx1"/>
                </a:solidFill>
                <a:latin typeface="Verdana"/>
                <a:ea typeface="Verdana"/>
              </a:rPr>
              <a:t>Launching the </a:t>
            </a:r>
            <a:r>
              <a:rPr lang="en-GB" sz="2200" b="1">
                <a:solidFill>
                  <a:schemeClr val="tx1"/>
                </a:solidFill>
                <a:latin typeface="Verdana"/>
                <a:ea typeface="Verdana"/>
              </a:rPr>
              <a:t>UK MS Register</a:t>
            </a:r>
          </a:p>
          <a:p>
            <a:endParaRPr lang="en-GB" sz="2000" b="1">
              <a:solidFill>
                <a:schemeClr val="tx1"/>
              </a:solidFill>
              <a:latin typeface="Verdana"/>
              <a:ea typeface="Verdana"/>
            </a:endParaRPr>
          </a:p>
          <a:p>
            <a:endParaRPr lang="en-US" sz="2000">
              <a:solidFill>
                <a:schemeClr val="tx1"/>
              </a:solidFill>
              <a:latin typeface="Verdana"/>
              <a:ea typeface="Verdana"/>
            </a:endParaRPr>
          </a:p>
          <a:p>
            <a:endParaRPr lang="en-US" sz="2000">
              <a:solidFill>
                <a:schemeClr val="tx1"/>
              </a:solidFill>
              <a:latin typeface="Verdana"/>
              <a:ea typeface="Verdana"/>
            </a:endParaRPr>
          </a:p>
          <a:p>
            <a:endParaRPr lang="en-US" sz="2000">
              <a:solidFill>
                <a:schemeClr val="tx1"/>
              </a:solidFill>
              <a:ea typeface="Verdana" panose="020B0604030504040204" pitchFamily="34" charset="0"/>
            </a:endParaRPr>
          </a:p>
          <a:p>
            <a:endParaRPr lang="en-US" sz="2000">
              <a:solidFill>
                <a:schemeClr val="tx1"/>
              </a:solidFill>
              <a:ea typeface="Verdana" panose="020B0604030504040204" pitchFamily="34" charset="0"/>
            </a:endParaRPr>
          </a:p>
          <a:p>
            <a:endParaRPr lang="en-GB">
              <a:solidFill>
                <a:schemeClr val="tx1"/>
              </a:solidFill>
              <a:ea typeface="Verdana" panose="020B0604030504040204" pitchFamily="34" charset="0"/>
            </a:endParaRPr>
          </a:p>
          <a:p>
            <a:endParaRPr lang="en-GB" sz="2400">
              <a:solidFill>
                <a:schemeClr val="tx1"/>
              </a:solidFill>
              <a:ea typeface="Verdana" panose="020B0604030504040204" pitchFamily="34" charset="0"/>
            </a:endParaRPr>
          </a:p>
        </p:txBody>
      </p:sp>
      <p:pic>
        <p:nvPicPr>
          <p:cNvPr id="2" name="Picture 3" descr="A picture containing indoor, close, gear&#10;&#10;Description automatically generated">
            <a:extLst>
              <a:ext uri="{FF2B5EF4-FFF2-40B4-BE49-F238E27FC236}">
                <a16:creationId xmlns:a16="http://schemas.microsoft.com/office/drawing/2014/main" xmlns="" id="{E8B63454-60E5-4D58-9C20-209F8D6E5E79}"/>
              </a:ext>
            </a:extLst>
          </p:cNvPr>
          <p:cNvPicPr>
            <a:picLocks noChangeAspect="1"/>
          </p:cNvPicPr>
          <p:nvPr/>
        </p:nvPicPr>
        <p:blipFill>
          <a:blip r:embed="rId3"/>
          <a:stretch>
            <a:fillRect/>
          </a:stretch>
        </p:blipFill>
        <p:spPr>
          <a:xfrm>
            <a:off x="8115082" y="-3313"/>
            <a:ext cx="4057373" cy="2712277"/>
          </a:xfrm>
          <a:prstGeom prst="rect">
            <a:avLst/>
          </a:prstGeom>
        </p:spPr>
      </p:pic>
      <p:pic>
        <p:nvPicPr>
          <p:cNvPr id="4" name="Picture 4">
            <a:extLst>
              <a:ext uri="{FF2B5EF4-FFF2-40B4-BE49-F238E27FC236}">
                <a16:creationId xmlns:a16="http://schemas.microsoft.com/office/drawing/2014/main" xmlns="" id="{1C4392A2-2721-4CD3-9829-BC1E00DF6039}"/>
              </a:ext>
            </a:extLst>
          </p:cNvPr>
          <p:cNvPicPr>
            <a:picLocks noChangeAspect="1"/>
          </p:cNvPicPr>
          <p:nvPr/>
        </p:nvPicPr>
        <p:blipFill rotWithShape="1">
          <a:blip r:embed="rId4"/>
          <a:srcRect l="440" t="-9266" r="-440" b="41833"/>
          <a:stretch/>
        </p:blipFill>
        <p:spPr>
          <a:xfrm>
            <a:off x="8070761" y="4946994"/>
            <a:ext cx="4112590" cy="1911006"/>
          </a:xfrm>
          <a:prstGeom prst="rect">
            <a:avLst/>
          </a:prstGeom>
        </p:spPr>
      </p:pic>
      <p:pic>
        <p:nvPicPr>
          <p:cNvPr id="1026" name="Picture 2" descr="UK MS Register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51782" y="3202994"/>
            <a:ext cx="1926722" cy="1296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84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Logo&#10;&#10;Description automatically generated">
            <a:extLst>
              <a:ext uri="{FF2B5EF4-FFF2-40B4-BE49-F238E27FC236}">
                <a16:creationId xmlns:a16="http://schemas.microsoft.com/office/drawing/2014/main" xmlns="" id="{F5A5292D-DE50-434A-BA31-9EE22683DB4C}"/>
              </a:ext>
            </a:extLst>
          </p:cNvPr>
          <p:cNvPicPr>
            <a:picLocks noChangeAspect="1"/>
          </p:cNvPicPr>
          <p:nvPr/>
        </p:nvPicPr>
        <p:blipFill>
          <a:blip r:embed="rId3"/>
          <a:stretch>
            <a:fillRect/>
          </a:stretch>
        </p:blipFill>
        <p:spPr>
          <a:xfrm>
            <a:off x="193920" y="4653163"/>
            <a:ext cx="4002153" cy="1925039"/>
          </a:xfrm>
          <a:prstGeom prst="rect">
            <a:avLst/>
          </a:prstGeom>
        </p:spPr>
      </p:pic>
      <p:sp>
        <p:nvSpPr>
          <p:cNvPr id="12" name="Title 1"/>
          <p:cNvSpPr>
            <a:spLocks noGrp="1"/>
          </p:cNvSpPr>
          <p:nvPr>
            <p:ph type="title"/>
          </p:nvPr>
        </p:nvSpPr>
        <p:spPr/>
        <p:txBody>
          <a:bodyPr/>
          <a:lstStyle/>
          <a:p>
            <a:r>
              <a:rPr lang="en-GB"/>
              <a:t>Current Research</a:t>
            </a:r>
          </a:p>
        </p:txBody>
      </p:sp>
      <p:sp>
        <p:nvSpPr>
          <p:cNvPr id="3" name="Freeform 2"/>
          <p:cNvSpPr/>
          <p:nvPr/>
        </p:nvSpPr>
        <p:spPr>
          <a:xfrm>
            <a:off x="5915026" y="400051"/>
            <a:ext cx="1743075" cy="1590675"/>
          </a:xfrm>
          <a:custGeom>
            <a:avLst/>
            <a:gdLst>
              <a:gd name="connsiteX0" fmla="*/ 1381125 w 1743075"/>
              <a:gd name="connsiteY0" fmla="*/ 1285875 h 1590675"/>
              <a:gd name="connsiteX1" fmla="*/ 1257300 w 1743075"/>
              <a:gd name="connsiteY1" fmla="*/ 1304925 h 1590675"/>
              <a:gd name="connsiteX2" fmla="*/ 1219200 w 1743075"/>
              <a:gd name="connsiteY2" fmla="*/ 1314450 h 1590675"/>
              <a:gd name="connsiteX3" fmla="*/ 1152525 w 1743075"/>
              <a:gd name="connsiteY3" fmla="*/ 1352550 h 1590675"/>
              <a:gd name="connsiteX4" fmla="*/ 1104900 w 1743075"/>
              <a:gd name="connsiteY4" fmla="*/ 1362075 h 1590675"/>
              <a:gd name="connsiteX5" fmla="*/ 1076325 w 1743075"/>
              <a:gd name="connsiteY5" fmla="*/ 1381125 h 1590675"/>
              <a:gd name="connsiteX6" fmla="*/ 1047750 w 1743075"/>
              <a:gd name="connsiteY6" fmla="*/ 1390650 h 1590675"/>
              <a:gd name="connsiteX7" fmla="*/ 1028700 w 1743075"/>
              <a:gd name="connsiteY7" fmla="*/ 1419225 h 1590675"/>
              <a:gd name="connsiteX8" fmla="*/ 1000125 w 1743075"/>
              <a:gd name="connsiteY8" fmla="*/ 1438275 h 1590675"/>
              <a:gd name="connsiteX9" fmla="*/ 990600 w 1743075"/>
              <a:gd name="connsiteY9" fmla="*/ 1466850 h 1590675"/>
              <a:gd name="connsiteX10" fmla="*/ 895350 w 1743075"/>
              <a:gd name="connsiteY10" fmla="*/ 1524000 h 1590675"/>
              <a:gd name="connsiteX11" fmla="*/ 876300 w 1743075"/>
              <a:gd name="connsiteY11" fmla="*/ 1552575 h 1590675"/>
              <a:gd name="connsiteX12" fmla="*/ 695325 w 1743075"/>
              <a:gd name="connsiteY12" fmla="*/ 1581150 h 1590675"/>
              <a:gd name="connsiteX13" fmla="*/ 666750 w 1743075"/>
              <a:gd name="connsiteY13" fmla="*/ 1590675 h 1590675"/>
              <a:gd name="connsiteX14" fmla="*/ 447675 w 1743075"/>
              <a:gd name="connsiteY14" fmla="*/ 1581150 h 1590675"/>
              <a:gd name="connsiteX15" fmla="*/ 381000 w 1743075"/>
              <a:gd name="connsiteY15" fmla="*/ 1524000 h 1590675"/>
              <a:gd name="connsiteX16" fmla="*/ 295275 w 1743075"/>
              <a:gd name="connsiteY16" fmla="*/ 1476375 h 1590675"/>
              <a:gd name="connsiteX17" fmla="*/ 238125 w 1743075"/>
              <a:gd name="connsiteY17" fmla="*/ 1419225 h 1590675"/>
              <a:gd name="connsiteX18" fmla="*/ 219075 w 1743075"/>
              <a:gd name="connsiteY18" fmla="*/ 1390650 h 1590675"/>
              <a:gd name="connsiteX19" fmla="*/ 152400 w 1743075"/>
              <a:gd name="connsiteY19" fmla="*/ 1333500 h 1590675"/>
              <a:gd name="connsiteX20" fmla="*/ 142875 w 1743075"/>
              <a:gd name="connsiteY20" fmla="*/ 1304925 h 1590675"/>
              <a:gd name="connsiteX21" fmla="*/ 47625 w 1743075"/>
              <a:gd name="connsiteY21" fmla="*/ 1171575 h 1590675"/>
              <a:gd name="connsiteX22" fmla="*/ 28575 w 1743075"/>
              <a:gd name="connsiteY22" fmla="*/ 1133475 h 1590675"/>
              <a:gd name="connsiteX23" fmla="*/ 19050 w 1743075"/>
              <a:gd name="connsiteY23" fmla="*/ 1104900 h 1590675"/>
              <a:gd name="connsiteX24" fmla="*/ 0 w 1743075"/>
              <a:gd name="connsiteY24" fmla="*/ 1076325 h 1590675"/>
              <a:gd name="connsiteX25" fmla="*/ 9525 w 1743075"/>
              <a:gd name="connsiteY25" fmla="*/ 781050 h 1590675"/>
              <a:gd name="connsiteX26" fmla="*/ 28575 w 1743075"/>
              <a:gd name="connsiteY26" fmla="*/ 714375 h 1590675"/>
              <a:gd name="connsiteX27" fmla="*/ 38100 w 1743075"/>
              <a:gd name="connsiteY27" fmla="*/ 676275 h 1590675"/>
              <a:gd name="connsiteX28" fmla="*/ 76200 w 1743075"/>
              <a:gd name="connsiteY28" fmla="*/ 619125 h 1590675"/>
              <a:gd name="connsiteX29" fmla="*/ 85725 w 1743075"/>
              <a:gd name="connsiteY29" fmla="*/ 590550 h 1590675"/>
              <a:gd name="connsiteX30" fmla="*/ 114300 w 1743075"/>
              <a:gd name="connsiteY30" fmla="*/ 571500 h 1590675"/>
              <a:gd name="connsiteX31" fmla="*/ 142875 w 1743075"/>
              <a:gd name="connsiteY31" fmla="*/ 533400 h 1590675"/>
              <a:gd name="connsiteX32" fmla="*/ 161925 w 1743075"/>
              <a:gd name="connsiteY32" fmla="*/ 504825 h 1590675"/>
              <a:gd name="connsiteX33" fmla="*/ 219075 w 1743075"/>
              <a:gd name="connsiteY33" fmla="*/ 466725 h 1590675"/>
              <a:gd name="connsiteX34" fmla="*/ 285750 w 1743075"/>
              <a:gd name="connsiteY34" fmla="*/ 409575 h 1590675"/>
              <a:gd name="connsiteX35" fmla="*/ 314325 w 1743075"/>
              <a:gd name="connsiteY35" fmla="*/ 381000 h 1590675"/>
              <a:gd name="connsiteX36" fmla="*/ 352425 w 1743075"/>
              <a:gd name="connsiteY36" fmla="*/ 352425 h 1590675"/>
              <a:gd name="connsiteX37" fmla="*/ 409575 w 1743075"/>
              <a:gd name="connsiteY37" fmla="*/ 314325 h 1590675"/>
              <a:gd name="connsiteX38" fmla="*/ 495300 w 1743075"/>
              <a:gd name="connsiteY38" fmla="*/ 238125 h 1590675"/>
              <a:gd name="connsiteX39" fmla="*/ 523875 w 1743075"/>
              <a:gd name="connsiteY39" fmla="*/ 228600 h 1590675"/>
              <a:gd name="connsiteX40" fmla="*/ 590550 w 1743075"/>
              <a:gd name="connsiteY40" fmla="*/ 142875 h 1590675"/>
              <a:gd name="connsiteX41" fmla="*/ 619125 w 1743075"/>
              <a:gd name="connsiteY41" fmla="*/ 133350 h 1590675"/>
              <a:gd name="connsiteX42" fmla="*/ 695325 w 1743075"/>
              <a:gd name="connsiteY42" fmla="*/ 95250 h 1590675"/>
              <a:gd name="connsiteX43" fmla="*/ 752475 w 1743075"/>
              <a:gd name="connsiteY43" fmla="*/ 66675 h 1590675"/>
              <a:gd name="connsiteX44" fmla="*/ 790575 w 1743075"/>
              <a:gd name="connsiteY44" fmla="*/ 47625 h 1590675"/>
              <a:gd name="connsiteX45" fmla="*/ 923925 w 1743075"/>
              <a:gd name="connsiteY45" fmla="*/ 9525 h 1590675"/>
              <a:gd name="connsiteX46" fmla="*/ 952500 w 1743075"/>
              <a:gd name="connsiteY46" fmla="*/ 0 h 1590675"/>
              <a:gd name="connsiteX47" fmla="*/ 1152525 w 1743075"/>
              <a:gd name="connsiteY47" fmla="*/ 9525 h 1590675"/>
              <a:gd name="connsiteX48" fmla="*/ 1219200 w 1743075"/>
              <a:gd name="connsiteY48" fmla="*/ 19050 h 1590675"/>
              <a:gd name="connsiteX49" fmla="*/ 1257300 w 1743075"/>
              <a:gd name="connsiteY49" fmla="*/ 38100 h 1590675"/>
              <a:gd name="connsiteX50" fmla="*/ 1333500 w 1743075"/>
              <a:gd name="connsiteY50" fmla="*/ 95250 h 1590675"/>
              <a:gd name="connsiteX51" fmla="*/ 1362075 w 1743075"/>
              <a:gd name="connsiteY51" fmla="*/ 114300 h 1590675"/>
              <a:gd name="connsiteX52" fmla="*/ 1419225 w 1743075"/>
              <a:gd name="connsiteY52" fmla="*/ 161925 h 1590675"/>
              <a:gd name="connsiteX53" fmla="*/ 1466850 w 1743075"/>
              <a:gd name="connsiteY53" fmla="*/ 219075 h 1590675"/>
              <a:gd name="connsiteX54" fmla="*/ 1485900 w 1743075"/>
              <a:gd name="connsiteY54" fmla="*/ 247650 h 1590675"/>
              <a:gd name="connsiteX55" fmla="*/ 1514475 w 1743075"/>
              <a:gd name="connsiteY55" fmla="*/ 285750 h 1590675"/>
              <a:gd name="connsiteX56" fmla="*/ 1533525 w 1743075"/>
              <a:gd name="connsiteY56" fmla="*/ 314325 h 1590675"/>
              <a:gd name="connsiteX57" fmla="*/ 1590675 w 1743075"/>
              <a:gd name="connsiteY57" fmla="*/ 390525 h 1590675"/>
              <a:gd name="connsiteX58" fmla="*/ 1600200 w 1743075"/>
              <a:gd name="connsiteY58" fmla="*/ 419100 h 1590675"/>
              <a:gd name="connsiteX59" fmla="*/ 1619250 w 1743075"/>
              <a:gd name="connsiteY59" fmla="*/ 447675 h 1590675"/>
              <a:gd name="connsiteX60" fmla="*/ 1638300 w 1743075"/>
              <a:gd name="connsiteY60" fmla="*/ 504825 h 1590675"/>
              <a:gd name="connsiteX61" fmla="*/ 1647825 w 1743075"/>
              <a:gd name="connsiteY61" fmla="*/ 533400 h 1590675"/>
              <a:gd name="connsiteX62" fmla="*/ 1657350 w 1743075"/>
              <a:gd name="connsiteY62" fmla="*/ 581025 h 1590675"/>
              <a:gd name="connsiteX63" fmla="*/ 1676400 w 1743075"/>
              <a:gd name="connsiteY63" fmla="*/ 609600 h 1590675"/>
              <a:gd name="connsiteX64" fmla="*/ 1685925 w 1743075"/>
              <a:gd name="connsiteY64" fmla="*/ 638175 h 1590675"/>
              <a:gd name="connsiteX65" fmla="*/ 1724025 w 1743075"/>
              <a:gd name="connsiteY65" fmla="*/ 733425 h 1590675"/>
              <a:gd name="connsiteX66" fmla="*/ 1733550 w 1743075"/>
              <a:gd name="connsiteY66" fmla="*/ 762000 h 1590675"/>
              <a:gd name="connsiteX67" fmla="*/ 1743075 w 1743075"/>
              <a:gd name="connsiteY67" fmla="*/ 790575 h 1590675"/>
              <a:gd name="connsiteX68" fmla="*/ 1733550 w 1743075"/>
              <a:gd name="connsiteY68" fmla="*/ 1028700 h 1590675"/>
              <a:gd name="connsiteX69" fmla="*/ 1724025 w 1743075"/>
              <a:gd name="connsiteY69" fmla="*/ 1057275 h 1590675"/>
              <a:gd name="connsiteX70" fmla="*/ 1704975 w 1743075"/>
              <a:gd name="connsiteY70" fmla="*/ 1085850 h 1590675"/>
              <a:gd name="connsiteX71" fmla="*/ 1638300 w 1743075"/>
              <a:gd name="connsiteY71" fmla="*/ 1114425 h 1590675"/>
              <a:gd name="connsiteX72" fmla="*/ 1590675 w 1743075"/>
              <a:gd name="connsiteY72" fmla="*/ 1123950 h 1590675"/>
              <a:gd name="connsiteX73" fmla="*/ 1495425 w 1743075"/>
              <a:gd name="connsiteY73" fmla="*/ 1152525 h 1590675"/>
              <a:gd name="connsiteX74" fmla="*/ 1466850 w 1743075"/>
              <a:gd name="connsiteY74" fmla="*/ 1162050 h 1590675"/>
              <a:gd name="connsiteX75" fmla="*/ 1400175 w 1743075"/>
              <a:gd name="connsiteY75" fmla="*/ 1200150 h 1590675"/>
              <a:gd name="connsiteX76" fmla="*/ 1352550 w 1743075"/>
              <a:gd name="connsiteY76" fmla="*/ 1257300 h 1590675"/>
              <a:gd name="connsiteX77" fmla="*/ 1343025 w 1743075"/>
              <a:gd name="connsiteY77" fmla="*/ 1285875 h 1590675"/>
              <a:gd name="connsiteX78" fmla="*/ 1381125 w 1743075"/>
              <a:gd name="connsiteY78" fmla="*/ 1285875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743075" h="1590675">
                <a:moveTo>
                  <a:pt x="1381125" y="1285875"/>
                </a:moveTo>
                <a:cubicBezTo>
                  <a:pt x="1366838" y="1289050"/>
                  <a:pt x="1290340" y="1298317"/>
                  <a:pt x="1257300" y="1304925"/>
                </a:cubicBezTo>
                <a:cubicBezTo>
                  <a:pt x="1244463" y="1307492"/>
                  <a:pt x="1231900" y="1311275"/>
                  <a:pt x="1219200" y="1314450"/>
                </a:cubicBezTo>
                <a:cubicBezTo>
                  <a:pt x="1198297" y="1328385"/>
                  <a:pt x="1176695" y="1344493"/>
                  <a:pt x="1152525" y="1352550"/>
                </a:cubicBezTo>
                <a:cubicBezTo>
                  <a:pt x="1137166" y="1357670"/>
                  <a:pt x="1120775" y="1358900"/>
                  <a:pt x="1104900" y="1362075"/>
                </a:cubicBezTo>
                <a:cubicBezTo>
                  <a:pt x="1095375" y="1368425"/>
                  <a:pt x="1086564" y="1376005"/>
                  <a:pt x="1076325" y="1381125"/>
                </a:cubicBezTo>
                <a:cubicBezTo>
                  <a:pt x="1067345" y="1385615"/>
                  <a:pt x="1055590" y="1384378"/>
                  <a:pt x="1047750" y="1390650"/>
                </a:cubicBezTo>
                <a:cubicBezTo>
                  <a:pt x="1038811" y="1397801"/>
                  <a:pt x="1036795" y="1411130"/>
                  <a:pt x="1028700" y="1419225"/>
                </a:cubicBezTo>
                <a:cubicBezTo>
                  <a:pt x="1020605" y="1427320"/>
                  <a:pt x="1009650" y="1431925"/>
                  <a:pt x="1000125" y="1438275"/>
                </a:cubicBezTo>
                <a:cubicBezTo>
                  <a:pt x="996950" y="1447800"/>
                  <a:pt x="997700" y="1459750"/>
                  <a:pt x="990600" y="1466850"/>
                </a:cubicBezTo>
                <a:cubicBezTo>
                  <a:pt x="967612" y="1489838"/>
                  <a:pt x="925415" y="1508968"/>
                  <a:pt x="895350" y="1524000"/>
                </a:cubicBezTo>
                <a:cubicBezTo>
                  <a:pt x="889000" y="1533525"/>
                  <a:pt x="886867" y="1548172"/>
                  <a:pt x="876300" y="1552575"/>
                </a:cubicBezTo>
                <a:cubicBezTo>
                  <a:pt x="840389" y="1567538"/>
                  <a:pt x="735506" y="1576685"/>
                  <a:pt x="695325" y="1581150"/>
                </a:cubicBezTo>
                <a:cubicBezTo>
                  <a:pt x="685800" y="1584325"/>
                  <a:pt x="676790" y="1590675"/>
                  <a:pt x="666750" y="1590675"/>
                </a:cubicBezTo>
                <a:cubicBezTo>
                  <a:pt x="593656" y="1590675"/>
                  <a:pt x="520287" y="1589528"/>
                  <a:pt x="447675" y="1581150"/>
                </a:cubicBezTo>
                <a:cubicBezTo>
                  <a:pt x="430598" y="1579180"/>
                  <a:pt x="385709" y="1527767"/>
                  <a:pt x="381000" y="1524000"/>
                </a:cubicBezTo>
                <a:cubicBezTo>
                  <a:pt x="334211" y="1486569"/>
                  <a:pt x="337363" y="1490404"/>
                  <a:pt x="295275" y="1476375"/>
                </a:cubicBezTo>
                <a:cubicBezTo>
                  <a:pt x="250380" y="1409032"/>
                  <a:pt x="309012" y="1490112"/>
                  <a:pt x="238125" y="1419225"/>
                </a:cubicBezTo>
                <a:cubicBezTo>
                  <a:pt x="230030" y="1411130"/>
                  <a:pt x="226404" y="1399444"/>
                  <a:pt x="219075" y="1390650"/>
                </a:cubicBezTo>
                <a:cubicBezTo>
                  <a:pt x="196964" y="1364116"/>
                  <a:pt x="180430" y="1354522"/>
                  <a:pt x="152400" y="1333500"/>
                </a:cubicBezTo>
                <a:cubicBezTo>
                  <a:pt x="149225" y="1323975"/>
                  <a:pt x="148265" y="1313396"/>
                  <a:pt x="142875" y="1304925"/>
                </a:cubicBezTo>
                <a:cubicBezTo>
                  <a:pt x="122741" y="1273285"/>
                  <a:pt x="66738" y="1209802"/>
                  <a:pt x="47625" y="1171575"/>
                </a:cubicBezTo>
                <a:cubicBezTo>
                  <a:pt x="41275" y="1158875"/>
                  <a:pt x="34168" y="1146526"/>
                  <a:pt x="28575" y="1133475"/>
                </a:cubicBezTo>
                <a:cubicBezTo>
                  <a:pt x="24620" y="1124247"/>
                  <a:pt x="23540" y="1113880"/>
                  <a:pt x="19050" y="1104900"/>
                </a:cubicBezTo>
                <a:cubicBezTo>
                  <a:pt x="13930" y="1094661"/>
                  <a:pt x="6350" y="1085850"/>
                  <a:pt x="0" y="1076325"/>
                </a:cubicBezTo>
                <a:cubicBezTo>
                  <a:pt x="3175" y="977900"/>
                  <a:pt x="3907" y="879366"/>
                  <a:pt x="9525" y="781050"/>
                </a:cubicBezTo>
                <a:cubicBezTo>
                  <a:pt x="10588" y="762440"/>
                  <a:pt x="23268" y="732951"/>
                  <a:pt x="28575" y="714375"/>
                </a:cubicBezTo>
                <a:cubicBezTo>
                  <a:pt x="32171" y="701788"/>
                  <a:pt x="32246" y="687984"/>
                  <a:pt x="38100" y="676275"/>
                </a:cubicBezTo>
                <a:cubicBezTo>
                  <a:pt x="48339" y="655797"/>
                  <a:pt x="68960" y="640845"/>
                  <a:pt x="76200" y="619125"/>
                </a:cubicBezTo>
                <a:cubicBezTo>
                  <a:pt x="79375" y="609600"/>
                  <a:pt x="79453" y="598390"/>
                  <a:pt x="85725" y="590550"/>
                </a:cubicBezTo>
                <a:cubicBezTo>
                  <a:pt x="92876" y="581611"/>
                  <a:pt x="106205" y="579595"/>
                  <a:pt x="114300" y="571500"/>
                </a:cubicBezTo>
                <a:cubicBezTo>
                  <a:pt x="125525" y="560275"/>
                  <a:pt x="133648" y="546318"/>
                  <a:pt x="142875" y="533400"/>
                </a:cubicBezTo>
                <a:cubicBezTo>
                  <a:pt x="149529" y="524085"/>
                  <a:pt x="153310" y="512363"/>
                  <a:pt x="161925" y="504825"/>
                </a:cubicBezTo>
                <a:cubicBezTo>
                  <a:pt x="179155" y="489748"/>
                  <a:pt x="202886" y="482914"/>
                  <a:pt x="219075" y="466725"/>
                </a:cubicBezTo>
                <a:cubicBezTo>
                  <a:pt x="289980" y="395820"/>
                  <a:pt x="200216" y="482889"/>
                  <a:pt x="285750" y="409575"/>
                </a:cubicBezTo>
                <a:cubicBezTo>
                  <a:pt x="295977" y="400809"/>
                  <a:pt x="304098" y="389766"/>
                  <a:pt x="314325" y="381000"/>
                </a:cubicBezTo>
                <a:cubicBezTo>
                  <a:pt x="326378" y="370669"/>
                  <a:pt x="340372" y="362756"/>
                  <a:pt x="352425" y="352425"/>
                </a:cubicBezTo>
                <a:cubicBezTo>
                  <a:pt x="397829" y="313507"/>
                  <a:pt x="360969" y="330527"/>
                  <a:pt x="409575" y="314325"/>
                </a:cubicBezTo>
                <a:cubicBezTo>
                  <a:pt x="434819" y="289081"/>
                  <a:pt x="461306" y="255122"/>
                  <a:pt x="495300" y="238125"/>
                </a:cubicBezTo>
                <a:cubicBezTo>
                  <a:pt x="504280" y="233635"/>
                  <a:pt x="514350" y="231775"/>
                  <a:pt x="523875" y="228600"/>
                </a:cubicBezTo>
                <a:cubicBezTo>
                  <a:pt x="539013" y="205893"/>
                  <a:pt x="563691" y="160781"/>
                  <a:pt x="590550" y="142875"/>
                </a:cubicBezTo>
                <a:cubicBezTo>
                  <a:pt x="598904" y="137306"/>
                  <a:pt x="609985" y="137505"/>
                  <a:pt x="619125" y="133350"/>
                </a:cubicBezTo>
                <a:cubicBezTo>
                  <a:pt x="644978" y="121599"/>
                  <a:pt x="671696" y="111002"/>
                  <a:pt x="695325" y="95250"/>
                </a:cubicBezTo>
                <a:cubicBezTo>
                  <a:pt x="750239" y="58641"/>
                  <a:pt x="697266" y="90336"/>
                  <a:pt x="752475" y="66675"/>
                </a:cubicBezTo>
                <a:cubicBezTo>
                  <a:pt x="765526" y="61082"/>
                  <a:pt x="777392" y="52898"/>
                  <a:pt x="790575" y="47625"/>
                </a:cubicBezTo>
                <a:cubicBezTo>
                  <a:pt x="882305" y="10933"/>
                  <a:pt x="815542" y="45653"/>
                  <a:pt x="923925" y="9525"/>
                </a:cubicBezTo>
                <a:lnTo>
                  <a:pt x="952500" y="0"/>
                </a:lnTo>
                <a:cubicBezTo>
                  <a:pt x="1019175" y="3175"/>
                  <a:pt x="1085944" y="4769"/>
                  <a:pt x="1152525" y="9525"/>
                </a:cubicBezTo>
                <a:cubicBezTo>
                  <a:pt x="1174919" y="11125"/>
                  <a:pt x="1197540" y="13143"/>
                  <a:pt x="1219200" y="19050"/>
                </a:cubicBezTo>
                <a:cubicBezTo>
                  <a:pt x="1232899" y="22786"/>
                  <a:pt x="1245486" y="30224"/>
                  <a:pt x="1257300" y="38100"/>
                </a:cubicBezTo>
                <a:cubicBezTo>
                  <a:pt x="1283718" y="55712"/>
                  <a:pt x="1307082" y="77638"/>
                  <a:pt x="1333500" y="95250"/>
                </a:cubicBezTo>
                <a:cubicBezTo>
                  <a:pt x="1343025" y="101600"/>
                  <a:pt x="1353281" y="106971"/>
                  <a:pt x="1362075" y="114300"/>
                </a:cubicBezTo>
                <a:cubicBezTo>
                  <a:pt x="1435414" y="175416"/>
                  <a:pt x="1348279" y="114627"/>
                  <a:pt x="1419225" y="161925"/>
                </a:cubicBezTo>
                <a:cubicBezTo>
                  <a:pt x="1466523" y="232871"/>
                  <a:pt x="1405734" y="145736"/>
                  <a:pt x="1466850" y="219075"/>
                </a:cubicBezTo>
                <a:cubicBezTo>
                  <a:pt x="1474179" y="227869"/>
                  <a:pt x="1479246" y="238335"/>
                  <a:pt x="1485900" y="247650"/>
                </a:cubicBezTo>
                <a:cubicBezTo>
                  <a:pt x="1495127" y="260568"/>
                  <a:pt x="1505248" y="272832"/>
                  <a:pt x="1514475" y="285750"/>
                </a:cubicBezTo>
                <a:cubicBezTo>
                  <a:pt x="1521129" y="295065"/>
                  <a:pt x="1526196" y="305531"/>
                  <a:pt x="1533525" y="314325"/>
                </a:cubicBezTo>
                <a:cubicBezTo>
                  <a:pt x="1574843" y="363907"/>
                  <a:pt x="1555647" y="320470"/>
                  <a:pt x="1590675" y="390525"/>
                </a:cubicBezTo>
                <a:cubicBezTo>
                  <a:pt x="1595165" y="399505"/>
                  <a:pt x="1595710" y="410120"/>
                  <a:pt x="1600200" y="419100"/>
                </a:cubicBezTo>
                <a:cubicBezTo>
                  <a:pt x="1605320" y="429339"/>
                  <a:pt x="1614601" y="437214"/>
                  <a:pt x="1619250" y="447675"/>
                </a:cubicBezTo>
                <a:cubicBezTo>
                  <a:pt x="1627405" y="466025"/>
                  <a:pt x="1631950" y="485775"/>
                  <a:pt x="1638300" y="504825"/>
                </a:cubicBezTo>
                <a:cubicBezTo>
                  <a:pt x="1641475" y="514350"/>
                  <a:pt x="1645856" y="523555"/>
                  <a:pt x="1647825" y="533400"/>
                </a:cubicBezTo>
                <a:cubicBezTo>
                  <a:pt x="1651000" y="549275"/>
                  <a:pt x="1651666" y="565866"/>
                  <a:pt x="1657350" y="581025"/>
                </a:cubicBezTo>
                <a:cubicBezTo>
                  <a:pt x="1661370" y="591744"/>
                  <a:pt x="1671280" y="599361"/>
                  <a:pt x="1676400" y="609600"/>
                </a:cubicBezTo>
                <a:cubicBezTo>
                  <a:pt x="1680890" y="618580"/>
                  <a:pt x="1681970" y="628947"/>
                  <a:pt x="1685925" y="638175"/>
                </a:cubicBezTo>
                <a:cubicBezTo>
                  <a:pt x="1727970" y="736281"/>
                  <a:pt x="1680664" y="603343"/>
                  <a:pt x="1724025" y="733425"/>
                </a:cubicBezTo>
                <a:lnTo>
                  <a:pt x="1733550" y="762000"/>
                </a:lnTo>
                <a:lnTo>
                  <a:pt x="1743075" y="790575"/>
                </a:lnTo>
                <a:cubicBezTo>
                  <a:pt x="1739900" y="869950"/>
                  <a:pt x="1739210" y="949463"/>
                  <a:pt x="1733550" y="1028700"/>
                </a:cubicBezTo>
                <a:cubicBezTo>
                  <a:pt x="1732835" y="1038715"/>
                  <a:pt x="1728515" y="1048295"/>
                  <a:pt x="1724025" y="1057275"/>
                </a:cubicBezTo>
                <a:cubicBezTo>
                  <a:pt x="1718905" y="1067514"/>
                  <a:pt x="1713070" y="1077755"/>
                  <a:pt x="1704975" y="1085850"/>
                </a:cubicBezTo>
                <a:cubicBezTo>
                  <a:pt x="1683959" y="1106866"/>
                  <a:pt x="1666406" y="1108179"/>
                  <a:pt x="1638300" y="1114425"/>
                </a:cubicBezTo>
                <a:cubicBezTo>
                  <a:pt x="1622496" y="1117937"/>
                  <a:pt x="1606479" y="1120438"/>
                  <a:pt x="1590675" y="1123950"/>
                </a:cubicBezTo>
                <a:cubicBezTo>
                  <a:pt x="1547489" y="1133547"/>
                  <a:pt x="1542913" y="1136696"/>
                  <a:pt x="1495425" y="1152525"/>
                </a:cubicBezTo>
                <a:cubicBezTo>
                  <a:pt x="1485900" y="1155700"/>
                  <a:pt x="1475830" y="1157560"/>
                  <a:pt x="1466850" y="1162050"/>
                </a:cubicBezTo>
                <a:cubicBezTo>
                  <a:pt x="1443559" y="1173695"/>
                  <a:pt x="1420370" y="1183321"/>
                  <a:pt x="1400175" y="1200150"/>
                </a:cubicBezTo>
                <a:cubicBezTo>
                  <a:pt x="1382119" y="1215197"/>
                  <a:pt x="1363254" y="1235893"/>
                  <a:pt x="1352550" y="1257300"/>
                </a:cubicBezTo>
                <a:cubicBezTo>
                  <a:pt x="1348060" y="1266280"/>
                  <a:pt x="1345460" y="1276135"/>
                  <a:pt x="1343025" y="1285875"/>
                </a:cubicBezTo>
                <a:cubicBezTo>
                  <a:pt x="1342255" y="1288955"/>
                  <a:pt x="1395412" y="1282700"/>
                  <a:pt x="1381125" y="12858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Text Placeholder 2"/>
          <p:cNvSpPr txBox="1">
            <a:spLocks/>
          </p:cNvSpPr>
          <p:nvPr/>
        </p:nvSpPr>
        <p:spPr>
          <a:xfrm>
            <a:off x="544643" y="845263"/>
            <a:ext cx="6510024" cy="5161951"/>
          </a:xfrm>
          <a:prstGeom prst="rect">
            <a:avLst/>
          </a:prstGeom>
        </p:spPr>
        <p:txBody>
          <a:bodyPr vert="horz" lIns="0" tIns="0" rIns="0" bIns="0" rtlCol="0" anchor="t">
            <a:normAutofit/>
          </a:bodyPr>
          <a:lstStyle>
            <a:defPPr>
              <a:defRPr lang="en-US"/>
            </a:defPPr>
            <a:lvl1pPr marL="0" algn="l" defTabSz="914400" rtl="0" eaLnBrk="1" latinLnBrk="0" hangingPunct="1">
              <a:defRPr sz="1200" kern="1200">
                <a:solidFill>
                  <a:schemeClr val="tx1">
                    <a:tint val="75000"/>
                  </a:schemeClr>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2000" b="1">
              <a:solidFill>
                <a:schemeClr val="tx1"/>
              </a:solidFill>
              <a:latin typeface="Verdana"/>
              <a:ea typeface="Verdana"/>
            </a:endParaRPr>
          </a:p>
          <a:p>
            <a:endParaRPr lang="en-GB" sz="2200">
              <a:solidFill>
                <a:schemeClr val="tx1"/>
              </a:solidFill>
              <a:ea typeface="Verdana" panose="020B0604030504040204" pitchFamily="34" charset="0"/>
            </a:endParaRPr>
          </a:p>
          <a:p>
            <a:r>
              <a:rPr lang="en-US" sz="2200" b="1" dirty="0">
                <a:solidFill>
                  <a:schemeClr val="tx1"/>
                </a:solidFill>
                <a:latin typeface="Verdana"/>
                <a:ea typeface="Verdana"/>
              </a:rPr>
              <a:t>Current funding projects include:</a:t>
            </a:r>
            <a:endParaRPr lang="en-US" sz="2200" b="1">
              <a:solidFill>
                <a:schemeClr val="tx1"/>
              </a:solidFill>
              <a:ea typeface="Verdana"/>
            </a:endParaRPr>
          </a:p>
          <a:p>
            <a:endParaRPr lang="en-US" sz="2200">
              <a:solidFill>
                <a:schemeClr val="tx1"/>
              </a:solidFill>
              <a:latin typeface="Verdana"/>
              <a:ea typeface="Verdana"/>
            </a:endParaRPr>
          </a:p>
          <a:p>
            <a:r>
              <a:rPr lang="en-US" sz="2200" b="1" dirty="0">
                <a:solidFill>
                  <a:schemeClr val="tx1"/>
                </a:solidFill>
                <a:latin typeface="Verdana"/>
                <a:ea typeface="Verdana"/>
              </a:rPr>
              <a:t>Octopus</a:t>
            </a:r>
            <a:r>
              <a:rPr lang="en-US" sz="2200" dirty="0">
                <a:solidFill>
                  <a:schemeClr val="tx1"/>
                </a:solidFill>
                <a:latin typeface="Verdana"/>
                <a:ea typeface="Verdana"/>
              </a:rPr>
              <a:t> - an exciting new multi-arm, multi-stage trial for progressive MS.</a:t>
            </a:r>
          </a:p>
          <a:p>
            <a:pPr marL="342900" indent="-342900">
              <a:buFont typeface="Wingdings"/>
              <a:buChar char="Ø"/>
            </a:pPr>
            <a:endParaRPr lang="en-US" sz="2200" b="1">
              <a:solidFill>
                <a:schemeClr val="tx1"/>
              </a:solidFill>
              <a:latin typeface="Verdana"/>
              <a:ea typeface="Verdana"/>
            </a:endParaRPr>
          </a:p>
          <a:p>
            <a:r>
              <a:rPr lang="en-US" sz="2200" b="1" dirty="0">
                <a:solidFill>
                  <a:schemeClr val="tx1"/>
                </a:solidFill>
                <a:latin typeface="Verdana"/>
                <a:ea typeface="Verdana"/>
              </a:rPr>
              <a:t>ChariotMS</a:t>
            </a:r>
            <a:r>
              <a:rPr lang="en-US" sz="2200" dirty="0">
                <a:solidFill>
                  <a:schemeClr val="tx1"/>
                </a:solidFill>
                <a:latin typeface="Verdana"/>
                <a:ea typeface="Verdana"/>
              </a:rPr>
              <a:t> – the first trial focusing on people with advanced, progressive MS – to see whether a particular drug can slow the worsening of hand and arm function</a:t>
            </a:r>
            <a:r>
              <a:rPr lang="en-US" sz="2000" dirty="0">
                <a:solidFill>
                  <a:schemeClr val="tx1"/>
                </a:solidFill>
                <a:latin typeface="Verdana"/>
                <a:ea typeface="Verdana"/>
              </a:rPr>
              <a:t>.</a:t>
            </a:r>
            <a:endParaRPr lang="en-US" sz="2000">
              <a:solidFill>
                <a:schemeClr val="tx1"/>
              </a:solidFill>
              <a:ea typeface="Verdana" panose="020B0604030504040204" pitchFamily="34" charset="0"/>
            </a:endParaRPr>
          </a:p>
          <a:p>
            <a:endParaRPr lang="en-US" sz="2000">
              <a:solidFill>
                <a:schemeClr val="tx1"/>
              </a:solidFill>
              <a:ea typeface="Verdana" panose="020B0604030504040204" pitchFamily="34" charset="0"/>
            </a:endParaRPr>
          </a:p>
          <a:p>
            <a:endParaRPr lang="en-US" sz="2000">
              <a:solidFill>
                <a:schemeClr val="tx1"/>
              </a:solidFill>
              <a:ea typeface="Verdana" panose="020B0604030504040204" pitchFamily="34" charset="0"/>
            </a:endParaRPr>
          </a:p>
          <a:p>
            <a:endParaRPr lang="en-GB">
              <a:solidFill>
                <a:schemeClr val="tx1"/>
              </a:solidFill>
              <a:ea typeface="Verdana" panose="020B0604030504040204" pitchFamily="34" charset="0"/>
            </a:endParaRPr>
          </a:p>
          <a:p>
            <a:endParaRPr lang="en-GB" sz="2400">
              <a:solidFill>
                <a:schemeClr val="tx1"/>
              </a:solidFill>
              <a:ea typeface="Verdana" panose="020B0604030504040204" pitchFamily="34" charset="0"/>
            </a:endParaRPr>
          </a:p>
        </p:txBody>
      </p:sp>
      <p:sp>
        <p:nvSpPr>
          <p:cNvPr id="7" name="TextBox 6">
            <a:extLst>
              <a:ext uri="{FF2B5EF4-FFF2-40B4-BE49-F238E27FC236}">
                <a16:creationId xmlns:a16="http://schemas.microsoft.com/office/drawing/2014/main" xmlns="" id="{8F697EB2-75B6-F619-2BC0-21AD9446CF97}"/>
              </a:ext>
            </a:extLst>
          </p:cNvPr>
          <p:cNvSpPr txBox="1"/>
          <p:nvPr/>
        </p:nvSpPr>
        <p:spPr>
          <a:xfrm>
            <a:off x="8126500" y="318628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ea typeface="Verdana"/>
            </a:endParaRPr>
          </a:p>
        </p:txBody>
      </p:sp>
      <p:pic>
        <p:nvPicPr>
          <p:cNvPr id="5" name="Picture 7" descr="A picture containing person&#10;&#10;Description automatically generated">
            <a:extLst>
              <a:ext uri="{FF2B5EF4-FFF2-40B4-BE49-F238E27FC236}">
                <a16:creationId xmlns:a16="http://schemas.microsoft.com/office/drawing/2014/main" xmlns="" id="{3B20AF80-A99E-FF69-9204-FD3B7167192C}"/>
              </a:ext>
            </a:extLst>
          </p:cNvPr>
          <p:cNvPicPr>
            <a:picLocks noChangeAspect="1"/>
          </p:cNvPicPr>
          <p:nvPr/>
        </p:nvPicPr>
        <p:blipFill>
          <a:blip r:embed="rId4"/>
          <a:stretch>
            <a:fillRect/>
          </a:stretch>
        </p:blipFill>
        <p:spPr>
          <a:xfrm>
            <a:off x="7671758" y="1324155"/>
            <a:ext cx="3203275" cy="3174520"/>
          </a:xfrm>
          <a:prstGeom prst="rect">
            <a:avLst/>
          </a:prstGeom>
        </p:spPr>
      </p:pic>
    </p:spTree>
    <p:extLst>
      <p:ext uri="{BB962C8B-B14F-4D97-AF65-F5344CB8AC3E}">
        <p14:creationId xmlns:p14="http://schemas.microsoft.com/office/powerpoint/2010/main" val="62946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20">
            <a:extLst>
              <a:ext uri="{FF2B5EF4-FFF2-40B4-BE49-F238E27FC236}">
                <a16:creationId xmlns:a16="http://schemas.microsoft.com/office/drawing/2014/main" xmlns="" id="{72018E1B-E0B9-4440-AFF3-4112E50A27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title"/>
          </p:nvPr>
        </p:nvSpPr>
        <p:spPr>
          <a:xfrm>
            <a:off x="320615" y="250502"/>
            <a:ext cx="10515600" cy="1657879"/>
          </a:xfrm>
        </p:spPr>
        <p:txBody>
          <a:bodyPr>
            <a:normAutofit/>
          </a:bodyPr>
          <a:lstStyle/>
          <a:p>
            <a:r>
              <a:rPr lang="en-GB" dirty="0">
                <a:ea typeface="Verdana"/>
              </a:rPr>
              <a:t>Our campaigns in 2022 included</a:t>
            </a:r>
            <a:endParaRPr lang="en-US" dirty="0"/>
          </a:p>
        </p:txBody>
      </p:sp>
      <p:sp>
        <p:nvSpPr>
          <p:cNvPr id="16" name="Text Placeholder 2"/>
          <p:cNvSpPr txBox="1">
            <a:spLocks/>
          </p:cNvSpPr>
          <p:nvPr/>
        </p:nvSpPr>
        <p:spPr>
          <a:xfrm>
            <a:off x="591108" y="1085816"/>
            <a:ext cx="7846722" cy="5720199"/>
          </a:xfrm>
          <a:prstGeom prst="rect">
            <a:avLst/>
          </a:prstGeom>
        </p:spPr>
        <p:txBody>
          <a:bodyPr vert="horz" lIns="0" tIns="0" rIns="0" bIns="0" rtlCol="0" anchor="t">
            <a:normAutofit/>
          </a:bodyPr>
          <a:lstStyle>
            <a:defPPr>
              <a:defRPr lang="en-US"/>
            </a:defPPr>
            <a:lvl1pPr marL="0" algn="l" defTabSz="914400" rtl="0" eaLnBrk="1" latinLnBrk="0" hangingPunct="1">
              <a:defRPr sz="1200" kern="1200">
                <a:solidFill>
                  <a:schemeClr val="tx1">
                    <a:tint val="75000"/>
                  </a:schemeClr>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GB" sz="1600" b="1">
              <a:solidFill>
                <a:schemeClr val="tx1"/>
              </a:solidFill>
              <a:latin typeface="Verdana"/>
              <a:ea typeface="Verdana"/>
            </a:endParaRPr>
          </a:p>
          <a:p>
            <a:pPr>
              <a:spcAft>
                <a:spcPts val="600"/>
              </a:spcAft>
            </a:pPr>
            <a:endParaRPr lang="en-US" sz="2000">
              <a:solidFill>
                <a:schemeClr val="tx1"/>
              </a:solidFill>
              <a:latin typeface="Verdana"/>
              <a:ea typeface="Verdana"/>
            </a:endParaRPr>
          </a:p>
          <a:p>
            <a:pPr>
              <a:spcAft>
                <a:spcPts val="600"/>
              </a:spcAft>
            </a:pPr>
            <a:endParaRPr lang="en-US" sz="2000" b="1">
              <a:solidFill>
                <a:schemeClr val="tx1"/>
              </a:solidFill>
              <a:latin typeface="Verdana"/>
              <a:ea typeface="Verdana"/>
            </a:endParaRPr>
          </a:p>
          <a:p>
            <a:pPr>
              <a:spcAft>
                <a:spcPts val="600"/>
              </a:spcAft>
            </a:pPr>
            <a:endParaRPr lang="en-US" sz="2000" b="1">
              <a:ea typeface="Verdana"/>
            </a:endParaRPr>
          </a:p>
          <a:p>
            <a:pPr marL="285750" indent="-285750">
              <a:spcAft>
                <a:spcPts val="600"/>
              </a:spcAft>
              <a:buFont typeface="Wingdings"/>
              <a:buChar char="Ø"/>
            </a:pPr>
            <a:endParaRPr lang="en-US" sz="1600">
              <a:solidFill>
                <a:srgbClr val="000000"/>
              </a:solidFill>
              <a:ea typeface="Verdana"/>
            </a:endParaRPr>
          </a:p>
          <a:p>
            <a:pPr marL="285750" indent="-285750">
              <a:spcAft>
                <a:spcPts val="600"/>
              </a:spcAft>
              <a:buFont typeface="Wingdings"/>
              <a:buChar char="Ø"/>
            </a:pPr>
            <a:endParaRPr lang="en-GB" sz="1600">
              <a:solidFill>
                <a:srgbClr val="898989"/>
              </a:solidFill>
              <a:ea typeface="Verdana"/>
            </a:endParaRPr>
          </a:p>
          <a:p>
            <a:pPr marL="285750" indent="-285750">
              <a:spcAft>
                <a:spcPts val="600"/>
              </a:spcAft>
              <a:buFont typeface="Wingdings"/>
              <a:buChar char="Ø"/>
            </a:pPr>
            <a:endParaRPr lang="en-US" sz="1600" b="1">
              <a:solidFill>
                <a:schemeClr val="tx1"/>
              </a:solidFill>
              <a:ea typeface="Verdana"/>
            </a:endParaRPr>
          </a:p>
          <a:p>
            <a:pPr>
              <a:spcAft>
                <a:spcPts val="600"/>
              </a:spcAft>
            </a:pPr>
            <a:endParaRPr lang="en-GB" sz="2400">
              <a:solidFill>
                <a:schemeClr val="tx1"/>
              </a:solidFill>
              <a:ea typeface="Verdana"/>
            </a:endParaRPr>
          </a:p>
        </p:txBody>
      </p:sp>
      <p:sp>
        <p:nvSpPr>
          <p:cNvPr id="10" name="Text Placeholder 2">
            <a:extLst>
              <a:ext uri="{FF2B5EF4-FFF2-40B4-BE49-F238E27FC236}">
                <a16:creationId xmlns:a16="http://schemas.microsoft.com/office/drawing/2014/main" xmlns="" id="{CA78C018-88F6-21DB-A338-FDC60AA04982}"/>
              </a:ext>
            </a:extLst>
          </p:cNvPr>
          <p:cNvSpPr txBox="1">
            <a:spLocks/>
          </p:cNvSpPr>
          <p:nvPr/>
        </p:nvSpPr>
        <p:spPr>
          <a:xfrm>
            <a:off x="314605" y="1362848"/>
            <a:ext cx="10018099" cy="5161951"/>
          </a:xfrm>
          <a:prstGeom prst="rect">
            <a:avLst/>
          </a:prstGeom>
        </p:spPr>
        <p:txBody>
          <a:bodyPr vert="horz" lIns="0" tIns="0" rIns="0" bIns="0" rtlCol="0" anchor="t">
            <a:normAutofit/>
          </a:bodyPr>
          <a:lstStyle>
            <a:defPPr>
              <a:defRPr lang="en-US"/>
            </a:defPPr>
            <a:lvl1pPr marL="0" algn="l" defTabSz="914400" rtl="0" eaLnBrk="1" latinLnBrk="0" hangingPunct="1">
              <a:defRPr sz="1200" kern="1200">
                <a:solidFill>
                  <a:schemeClr val="tx1">
                    <a:tint val="75000"/>
                  </a:schemeClr>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2000" b="1">
              <a:solidFill>
                <a:schemeClr val="tx1"/>
              </a:solidFill>
              <a:latin typeface="Verdana"/>
              <a:ea typeface="Verdana"/>
            </a:endParaRPr>
          </a:p>
          <a:p>
            <a:endParaRPr lang="en-GB" sz="2200">
              <a:solidFill>
                <a:schemeClr val="tx1"/>
              </a:solidFill>
              <a:ea typeface="Verdana" panose="020B0604030504040204" pitchFamily="34" charset="0"/>
            </a:endParaRPr>
          </a:p>
          <a:p>
            <a:pPr marL="342900" indent="-342900">
              <a:buFont typeface="Arial"/>
              <a:buChar char="•"/>
            </a:pPr>
            <a:r>
              <a:rPr lang="en-US" sz="2200" dirty="0">
                <a:solidFill>
                  <a:schemeClr val="tx1"/>
                </a:solidFill>
                <a:latin typeface="Verdana"/>
                <a:ea typeface="Verdana"/>
              </a:rPr>
              <a:t>Breaking Point</a:t>
            </a:r>
            <a:endParaRPr lang="en-US" sz="2200">
              <a:solidFill>
                <a:schemeClr val="tx1"/>
              </a:solidFill>
              <a:ea typeface="Verdana"/>
            </a:endParaRPr>
          </a:p>
          <a:p>
            <a:pPr marL="342900" indent="-342900">
              <a:buFont typeface="Arial"/>
              <a:buChar char="•"/>
            </a:pPr>
            <a:endParaRPr lang="en-US" sz="2200" dirty="0">
              <a:solidFill>
                <a:schemeClr val="tx1"/>
              </a:solidFill>
              <a:latin typeface="Verdana"/>
              <a:ea typeface="Verdana"/>
            </a:endParaRPr>
          </a:p>
          <a:p>
            <a:pPr marL="342900" indent="-342900">
              <a:buFont typeface="Arial"/>
              <a:buChar char="•"/>
            </a:pPr>
            <a:r>
              <a:rPr lang="en-US" sz="2200" dirty="0">
                <a:solidFill>
                  <a:schemeClr val="tx1"/>
                </a:solidFill>
                <a:latin typeface="Verdana"/>
                <a:ea typeface="Verdana"/>
              </a:rPr>
              <a:t>Employment without Barriers</a:t>
            </a:r>
            <a:endParaRPr lang="en-US" sz="2200" dirty="0">
              <a:solidFill>
                <a:schemeClr val="tx1"/>
              </a:solidFill>
              <a:ea typeface="Verdana" panose="020B0604030504040204" pitchFamily="34" charset="0"/>
            </a:endParaRPr>
          </a:p>
          <a:p>
            <a:pPr marL="342900" indent="-342900">
              <a:buFont typeface="Arial"/>
              <a:buChar char="•"/>
            </a:pPr>
            <a:endParaRPr lang="en-US" sz="2200" dirty="0">
              <a:solidFill>
                <a:schemeClr val="tx1"/>
              </a:solidFill>
              <a:ea typeface="Verdana" panose="020B0604030504040204" pitchFamily="34" charset="0"/>
            </a:endParaRPr>
          </a:p>
          <a:p>
            <a:pPr marL="342900" indent="-342900">
              <a:buFont typeface="Arial"/>
              <a:buChar char="•"/>
            </a:pPr>
            <a:r>
              <a:rPr lang="en-US" sz="2200" dirty="0">
                <a:solidFill>
                  <a:schemeClr val="tx1"/>
                </a:solidFill>
                <a:latin typeface="Verdana"/>
                <a:ea typeface="Verdana"/>
              </a:rPr>
              <a:t>Adult Disability Payment</a:t>
            </a:r>
            <a:endParaRPr lang="en-US" sz="2200" dirty="0">
              <a:solidFill>
                <a:schemeClr val="tx1"/>
              </a:solidFill>
              <a:ea typeface="Verdana" panose="020B0604030504040204" pitchFamily="34" charset="0"/>
            </a:endParaRPr>
          </a:p>
          <a:p>
            <a:pPr marL="342900" indent="-342900">
              <a:buFont typeface="Arial"/>
              <a:buChar char="•"/>
            </a:pPr>
            <a:endParaRPr lang="en-US" sz="2200" dirty="0">
              <a:solidFill>
                <a:schemeClr val="tx1"/>
              </a:solidFill>
              <a:ea typeface="Verdana" panose="020B0604030504040204" pitchFamily="34" charset="0"/>
            </a:endParaRPr>
          </a:p>
          <a:p>
            <a:pPr marL="342900" indent="-342900">
              <a:buFont typeface="Arial"/>
              <a:buChar char="•"/>
            </a:pPr>
            <a:r>
              <a:rPr lang="en-US" sz="2200" dirty="0">
                <a:solidFill>
                  <a:schemeClr val="tx1"/>
                </a:solidFill>
                <a:latin typeface="Verdana"/>
                <a:ea typeface="Verdana"/>
              </a:rPr>
              <a:t>The Carer's Leave Bill</a:t>
            </a:r>
            <a:endParaRPr lang="en-US" sz="2200" dirty="0">
              <a:solidFill>
                <a:schemeClr val="tx1"/>
              </a:solidFill>
              <a:ea typeface="Verdana" panose="020B0604030504040204" pitchFamily="34" charset="0"/>
            </a:endParaRPr>
          </a:p>
          <a:p>
            <a:pPr marL="342900" indent="-342900">
              <a:buFont typeface="Arial"/>
              <a:buChar char="•"/>
            </a:pPr>
            <a:endParaRPr lang="en-US" sz="2200" dirty="0">
              <a:solidFill>
                <a:schemeClr val="tx1"/>
              </a:solidFill>
              <a:ea typeface="Verdana" panose="020B0604030504040204" pitchFamily="34" charset="0"/>
            </a:endParaRPr>
          </a:p>
          <a:p>
            <a:pPr marL="342900" indent="-342900">
              <a:buFont typeface="Arial"/>
              <a:buChar char="•"/>
            </a:pPr>
            <a:r>
              <a:rPr lang="en-US" sz="2200" dirty="0">
                <a:solidFill>
                  <a:schemeClr val="tx1"/>
                </a:solidFill>
                <a:latin typeface="Verdana"/>
                <a:ea typeface="Verdana"/>
              </a:rPr>
              <a:t>Approved but Denied</a:t>
            </a:r>
            <a:endParaRPr lang="en-US" sz="2200" dirty="0">
              <a:solidFill>
                <a:schemeClr val="tx1"/>
              </a:solidFill>
              <a:ea typeface="Verdana" panose="020B0604030504040204" pitchFamily="34" charset="0"/>
            </a:endParaRPr>
          </a:p>
          <a:p>
            <a:pPr marL="342900" indent="-342900">
              <a:buFont typeface="Arial"/>
              <a:buChar char="•"/>
            </a:pPr>
            <a:endParaRPr lang="en-US" sz="2200" dirty="0">
              <a:solidFill>
                <a:schemeClr val="tx1"/>
              </a:solidFill>
              <a:ea typeface="Verdana" panose="020B0604030504040204" pitchFamily="34" charset="0"/>
            </a:endParaRPr>
          </a:p>
          <a:p>
            <a:pPr marL="342900" indent="-342900">
              <a:buFont typeface="Arial"/>
              <a:buChar char="•"/>
            </a:pPr>
            <a:r>
              <a:rPr lang="en-US" sz="2200" dirty="0">
                <a:solidFill>
                  <a:schemeClr val="tx1"/>
                </a:solidFill>
                <a:latin typeface="Verdana"/>
                <a:ea typeface="Verdana"/>
              </a:rPr>
              <a:t>PIP 20-metre rule</a:t>
            </a:r>
          </a:p>
          <a:p>
            <a:pPr marL="342900" indent="-342900">
              <a:buFont typeface="Arial"/>
              <a:buChar char="•"/>
            </a:pPr>
            <a:endParaRPr lang="en-US" sz="2200" dirty="0">
              <a:solidFill>
                <a:schemeClr val="tx1"/>
              </a:solidFill>
              <a:ea typeface="Verdana" panose="020B0604030504040204" pitchFamily="34" charset="0"/>
            </a:endParaRPr>
          </a:p>
          <a:p>
            <a:pPr marL="342900" indent="-342900">
              <a:buFont typeface="Arial"/>
              <a:buChar char="•"/>
            </a:pPr>
            <a:r>
              <a:rPr lang="en-US" sz="2200" dirty="0">
                <a:solidFill>
                  <a:schemeClr val="tx1"/>
                </a:solidFill>
                <a:latin typeface="Verdana"/>
                <a:ea typeface="Verdana"/>
              </a:rPr>
              <a:t>1 in 6 Campaign</a:t>
            </a:r>
            <a:endParaRPr lang="en-US" sz="2200" dirty="0">
              <a:solidFill>
                <a:schemeClr val="tx1"/>
              </a:solidFill>
              <a:ea typeface="Verdana" panose="020B0604030504040204" pitchFamily="34" charset="0"/>
            </a:endParaRPr>
          </a:p>
          <a:p>
            <a:endParaRPr lang="en-US" sz="2200" dirty="0">
              <a:solidFill>
                <a:schemeClr val="tx1"/>
              </a:solidFill>
              <a:ea typeface="Verdana" panose="020B0604030504040204" pitchFamily="34" charset="0"/>
            </a:endParaRPr>
          </a:p>
          <a:p>
            <a:endParaRPr lang="en-US" sz="2000">
              <a:solidFill>
                <a:schemeClr val="tx1"/>
              </a:solidFill>
              <a:ea typeface="Verdana" panose="020B0604030504040204" pitchFamily="34" charset="0"/>
            </a:endParaRPr>
          </a:p>
          <a:p>
            <a:endParaRPr lang="en-US" sz="2000">
              <a:solidFill>
                <a:schemeClr val="tx1"/>
              </a:solidFill>
              <a:ea typeface="Verdana" panose="020B0604030504040204" pitchFamily="34" charset="0"/>
            </a:endParaRPr>
          </a:p>
          <a:p>
            <a:endParaRPr lang="en-GB">
              <a:solidFill>
                <a:schemeClr val="tx1"/>
              </a:solidFill>
              <a:ea typeface="Verdana" panose="020B0604030504040204" pitchFamily="34" charset="0"/>
            </a:endParaRPr>
          </a:p>
          <a:p>
            <a:endParaRPr lang="en-GB" sz="2400">
              <a:solidFill>
                <a:schemeClr val="tx1"/>
              </a:solidFill>
              <a:ea typeface="Verdana" panose="020B0604030504040204" pitchFamily="34" charset="0"/>
            </a:endParaRPr>
          </a:p>
        </p:txBody>
      </p:sp>
      <p:pic>
        <p:nvPicPr>
          <p:cNvPr id="11" name="Picture 12" descr="A person sitting at a table&#10;&#10;Description automatically generated">
            <a:extLst>
              <a:ext uri="{FF2B5EF4-FFF2-40B4-BE49-F238E27FC236}">
                <a16:creationId xmlns:a16="http://schemas.microsoft.com/office/drawing/2014/main" xmlns="" id="{4E22C3AB-D56B-46AF-246E-47CB1F8B6E54}"/>
              </a:ext>
            </a:extLst>
          </p:cNvPr>
          <p:cNvPicPr>
            <a:picLocks noChangeAspect="1"/>
          </p:cNvPicPr>
          <p:nvPr/>
        </p:nvPicPr>
        <p:blipFill>
          <a:blip r:embed="rId3"/>
          <a:stretch>
            <a:fillRect/>
          </a:stretch>
        </p:blipFill>
        <p:spPr>
          <a:xfrm>
            <a:off x="5773947" y="3434155"/>
            <a:ext cx="5345501" cy="2994561"/>
          </a:xfrm>
          <a:prstGeom prst="rect">
            <a:avLst/>
          </a:prstGeom>
        </p:spPr>
      </p:pic>
      <p:pic>
        <p:nvPicPr>
          <p:cNvPr id="2" name="Picture 2" descr="Icon&#10;&#10;Description automatically generated">
            <a:extLst>
              <a:ext uri="{FF2B5EF4-FFF2-40B4-BE49-F238E27FC236}">
                <a16:creationId xmlns:a16="http://schemas.microsoft.com/office/drawing/2014/main" xmlns="" id="{421FD92D-40C6-FBA7-B4C0-51954BD36098}"/>
              </a:ext>
            </a:extLst>
          </p:cNvPr>
          <p:cNvPicPr>
            <a:picLocks noChangeAspect="1"/>
          </p:cNvPicPr>
          <p:nvPr/>
        </p:nvPicPr>
        <p:blipFill>
          <a:blip r:embed="rId4"/>
          <a:stretch>
            <a:fillRect/>
          </a:stretch>
        </p:blipFill>
        <p:spPr>
          <a:xfrm>
            <a:off x="8016815" y="376348"/>
            <a:ext cx="2326257" cy="2841643"/>
          </a:xfrm>
          <a:prstGeom prst="rect">
            <a:avLst/>
          </a:prstGeom>
        </p:spPr>
      </p:pic>
    </p:spTree>
    <p:extLst>
      <p:ext uri="{BB962C8B-B14F-4D97-AF65-F5344CB8AC3E}">
        <p14:creationId xmlns:p14="http://schemas.microsoft.com/office/powerpoint/2010/main" val="34770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4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20">
            <a:extLst>
              <a:ext uri="{FF2B5EF4-FFF2-40B4-BE49-F238E27FC236}">
                <a16:creationId xmlns:a16="http://schemas.microsoft.com/office/drawing/2014/main" xmlns="" id="{72018E1B-E0B9-4440-AFF3-4112E50A27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title"/>
          </p:nvPr>
        </p:nvSpPr>
        <p:spPr>
          <a:xfrm>
            <a:off x="320615" y="250502"/>
            <a:ext cx="10515600" cy="1657879"/>
          </a:xfrm>
        </p:spPr>
        <p:txBody>
          <a:bodyPr>
            <a:normAutofit/>
          </a:bodyPr>
          <a:lstStyle/>
          <a:p>
            <a:r>
              <a:rPr lang="en-GB" dirty="0">
                <a:ea typeface="Verdana"/>
              </a:rPr>
              <a:t>Our campaigns</a:t>
            </a:r>
            <a:endParaRPr lang="en-US" dirty="0"/>
          </a:p>
        </p:txBody>
      </p:sp>
      <p:pic>
        <p:nvPicPr>
          <p:cNvPr id="8" name="Picture 8">
            <a:extLst>
              <a:ext uri="{FF2B5EF4-FFF2-40B4-BE49-F238E27FC236}">
                <a16:creationId xmlns:a16="http://schemas.microsoft.com/office/drawing/2014/main" xmlns="" id="{EE9F162D-2027-FAAE-0F2A-688264566304}"/>
              </a:ext>
            </a:extLst>
          </p:cNvPr>
          <p:cNvPicPr>
            <a:picLocks noChangeAspect="1"/>
          </p:cNvPicPr>
          <p:nvPr/>
        </p:nvPicPr>
        <p:blipFill rotWithShape="1">
          <a:blip r:embed="rId3"/>
          <a:srcRect r="2" b="4459"/>
          <a:stretch/>
        </p:blipFill>
        <p:spPr>
          <a:xfrm>
            <a:off x="198742" y="2028574"/>
            <a:ext cx="3802338" cy="2043469"/>
          </a:xfrm>
          <a:prstGeom prst="rect">
            <a:avLst/>
          </a:prstGeom>
        </p:spPr>
      </p:pic>
      <p:pic>
        <p:nvPicPr>
          <p:cNvPr id="6" name="Picture 7" descr="Logo, company name&#10;&#10;Description automatically generated">
            <a:extLst>
              <a:ext uri="{FF2B5EF4-FFF2-40B4-BE49-F238E27FC236}">
                <a16:creationId xmlns:a16="http://schemas.microsoft.com/office/drawing/2014/main" xmlns="" id="{18A2E5C7-3F4B-0CE8-7765-E6B2E6CE89F4}"/>
              </a:ext>
            </a:extLst>
          </p:cNvPr>
          <p:cNvPicPr>
            <a:picLocks noChangeAspect="1"/>
          </p:cNvPicPr>
          <p:nvPr/>
        </p:nvPicPr>
        <p:blipFill rotWithShape="1">
          <a:blip r:embed="rId4"/>
          <a:srcRect t="6174" r="2" b="9525"/>
          <a:stretch/>
        </p:blipFill>
        <p:spPr>
          <a:xfrm>
            <a:off x="4208848" y="2028574"/>
            <a:ext cx="3802338" cy="2043469"/>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11630" r="2" b="34629"/>
          <a:stretch/>
        </p:blipFill>
        <p:spPr>
          <a:xfrm>
            <a:off x="8184248" y="2021786"/>
            <a:ext cx="3802338" cy="2043469"/>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t="13009" r="2" b="33249"/>
          <a:stretch/>
        </p:blipFill>
        <p:spPr>
          <a:xfrm>
            <a:off x="4195500" y="4257335"/>
            <a:ext cx="3802338" cy="2043469"/>
          </a:xfrm>
          <a:prstGeom prst="rect">
            <a:avLst/>
          </a:prstGeom>
        </p:spPr>
      </p:pic>
      <p:sp>
        <p:nvSpPr>
          <p:cNvPr id="16" name="Text Placeholder 2"/>
          <p:cNvSpPr txBox="1">
            <a:spLocks/>
          </p:cNvSpPr>
          <p:nvPr/>
        </p:nvSpPr>
        <p:spPr>
          <a:xfrm>
            <a:off x="591108" y="1085816"/>
            <a:ext cx="7846722" cy="5720199"/>
          </a:xfrm>
          <a:prstGeom prst="rect">
            <a:avLst/>
          </a:prstGeom>
        </p:spPr>
        <p:txBody>
          <a:bodyPr vert="horz" lIns="0" tIns="0" rIns="0" bIns="0" rtlCol="0" anchor="t">
            <a:normAutofit/>
          </a:bodyPr>
          <a:lstStyle>
            <a:defPPr>
              <a:defRPr lang="en-US"/>
            </a:defPPr>
            <a:lvl1pPr marL="0" algn="l" defTabSz="914400" rtl="0" eaLnBrk="1" latinLnBrk="0" hangingPunct="1">
              <a:defRPr sz="1200" kern="1200">
                <a:solidFill>
                  <a:schemeClr val="tx1">
                    <a:tint val="75000"/>
                  </a:schemeClr>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GB" sz="1600" b="1">
              <a:solidFill>
                <a:schemeClr val="tx1"/>
              </a:solidFill>
              <a:latin typeface="Verdana"/>
              <a:ea typeface="Verdana"/>
            </a:endParaRPr>
          </a:p>
          <a:p>
            <a:pPr>
              <a:spcAft>
                <a:spcPts val="600"/>
              </a:spcAft>
            </a:pPr>
            <a:endParaRPr lang="en-US" sz="2000">
              <a:solidFill>
                <a:schemeClr val="tx1"/>
              </a:solidFill>
              <a:latin typeface="Verdana"/>
              <a:ea typeface="Verdana"/>
            </a:endParaRPr>
          </a:p>
          <a:p>
            <a:pPr>
              <a:spcAft>
                <a:spcPts val="600"/>
              </a:spcAft>
            </a:pPr>
            <a:endParaRPr lang="en-US" sz="2000" b="1">
              <a:solidFill>
                <a:schemeClr val="tx1"/>
              </a:solidFill>
              <a:latin typeface="Verdana"/>
              <a:ea typeface="Verdana"/>
            </a:endParaRPr>
          </a:p>
          <a:p>
            <a:pPr>
              <a:spcAft>
                <a:spcPts val="600"/>
              </a:spcAft>
            </a:pPr>
            <a:endParaRPr lang="en-US" sz="2000" b="1">
              <a:ea typeface="Verdana"/>
            </a:endParaRPr>
          </a:p>
          <a:p>
            <a:pPr marL="285750" indent="-285750">
              <a:spcAft>
                <a:spcPts val="600"/>
              </a:spcAft>
              <a:buFont typeface="Wingdings"/>
              <a:buChar char="Ø"/>
            </a:pPr>
            <a:endParaRPr lang="en-US" sz="1600">
              <a:solidFill>
                <a:srgbClr val="000000"/>
              </a:solidFill>
              <a:ea typeface="Verdana"/>
            </a:endParaRPr>
          </a:p>
          <a:p>
            <a:pPr marL="285750" indent="-285750">
              <a:spcAft>
                <a:spcPts val="600"/>
              </a:spcAft>
              <a:buFont typeface="Wingdings"/>
              <a:buChar char="Ø"/>
            </a:pPr>
            <a:endParaRPr lang="en-GB" sz="1600">
              <a:solidFill>
                <a:srgbClr val="898989"/>
              </a:solidFill>
              <a:ea typeface="Verdana"/>
            </a:endParaRPr>
          </a:p>
          <a:p>
            <a:pPr marL="285750" indent="-285750">
              <a:spcAft>
                <a:spcPts val="600"/>
              </a:spcAft>
              <a:buFont typeface="Wingdings"/>
              <a:buChar char="Ø"/>
            </a:pPr>
            <a:endParaRPr lang="en-US" sz="1600" b="1">
              <a:solidFill>
                <a:schemeClr val="tx1"/>
              </a:solidFill>
              <a:ea typeface="Verdana"/>
            </a:endParaRPr>
          </a:p>
          <a:p>
            <a:pPr>
              <a:spcAft>
                <a:spcPts val="600"/>
              </a:spcAft>
            </a:pPr>
            <a:endParaRPr lang="en-GB" sz="2400">
              <a:solidFill>
                <a:schemeClr val="tx1"/>
              </a:solidFill>
              <a:ea typeface="Verdana"/>
            </a:endParaRPr>
          </a:p>
        </p:txBody>
      </p:sp>
      <p:pic>
        <p:nvPicPr>
          <p:cNvPr id="10" name="Picture 10">
            <a:extLst>
              <a:ext uri="{FF2B5EF4-FFF2-40B4-BE49-F238E27FC236}">
                <a16:creationId xmlns:a16="http://schemas.microsoft.com/office/drawing/2014/main" xmlns="" id="{8084A27F-D383-C814-77F5-49342D0F3D96}"/>
              </a:ext>
            </a:extLst>
          </p:cNvPr>
          <p:cNvPicPr>
            <a:picLocks noChangeAspect="1"/>
          </p:cNvPicPr>
          <p:nvPr/>
        </p:nvPicPr>
        <p:blipFill>
          <a:blip r:embed="rId7"/>
          <a:stretch>
            <a:fillRect/>
          </a:stretch>
        </p:blipFill>
        <p:spPr>
          <a:xfrm>
            <a:off x="246345" y="4261797"/>
            <a:ext cx="3766158" cy="2040023"/>
          </a:xfrm>
          <a:prstGeom prst="rect">
            <a:avLst/>
          </a:prstGeom>
        </p:spPr>
      </p:pic>
      <p:pic>
        <p:nvPicPr>
          <p:cNvPr id="13" name="Picture 13">
            <a:extLst>
              <a:ext uri="{FF2B5EF4-FFF2-40B4-BE49-F238E27FC236}">
                <a16:creationId xmlns:a16="http://schemas.microsoft.com/office/drawing/2014/main" xmlns="" id="{5E3DAC12-05A4-2BDF-7CFF-907D1774FFF8}"/>
              </a:ext>
            </a:extLst>
          </p:cNvPr>
          <p:cNvPicPr>
            <a:picLocks noChangeAspect="1"/>
          </p:cNvPicPr>
          <p:nvPr/>
        </p:nvPicPr>
        <p:blipFill>
          <a:blip r:embed="rId8"/>
          <a:stretch>
            <a:fillRect/>
          </a:stretch>
        </p:blipFill>
        <p:spPr>
          <a:xfrm>
            <a:off x="8200372" y="4259313"/>
            <a:ext cx="3766158" cy="2044989"/>
          </a:xfrm>
          <a:prstGeom prst="rect">
            <a:avLst/>
          </a:prstGeom>
        </p:spPr>
      </p:pic>
    </p:spTree>
    <p:extLst>
      <p:ext uri="{BB962C8B-B14F-4D97-AF65-F5344CB8AC3E}">
        <p14:creationId xmlns:p14="http://schemas.microsoft.com/office/powerpoint/2010/main" val="426568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4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08BF65E5-1A9E-43B3-B4BE-394478EE5E8B}"/>
              </a:ext>
            </a:extLst>
          </p:cNvPr>
          <p:cNvSpPr>
            <a:spLocks noGrp="1"/>
          </p:cNvSpPr>
          <p:nvPr>
            <p:ph type="ctrTitle"/>
          </p:nvPr>
        </p:nvSpPr>
        <p:spPr>
          <a:xfrm>
            <a:off x="550864" y="1867303"/>
            <a:ext cx="5402521" cy="1787037"/>
          </a:xfrm>
        </p:spPr>
        <p:txBody>
          <a:bodyPr/>
          <a:lstStyle/>
          <a:p>
            <a:r>
              <a:rPr lang="en-GB">
                <a:latin typeface="Verdana"/>
                <a:ea typeface="Verdana"/>
              </a:rPr>
              <a:t>Introducing the MS Society</a:t>
            </a:r>
            <a:endParaRPr lang="en-GB">
              <a:ea typeface="Verdana"/>
            </a:endParaRPr>
          </a:p>
        </p:txBody>
      </p:sp>
      <p:sp>
        <p:nvSpPr>
          <p:cNvPr id="11" name="Subtitle 10">
            <a:extLst>
              <a:ext uri="{FF2B5EF4-FFF2-40B4-BE49-F238E27FC236}">
                <a16:creationId xmlns:a16="http://schemas.microsoft.com/office/drawing/2014/main" xmlns="" id="{0F3291E7-B245-4E11-83FB-EE036D7C3079}"/>
              </a:ext>
            </a:extLst>
          </p:cNvPr>
          <p:cNvSpPr>
            <a:spLocks noGrp="1"/>
          </p:cNvSpPr>
          <p:nvPr>
            <p:ph type="subTitle" idx="1"/>
          </p:nvPr>
        </p:nvSpPr>
        <p:spPr>
          <a:xfrm>
            <a:off x="560489" y="3888519"/>
            <a:ext cx="5392896" cy="946538"/>
          </a:xfrm>
        </p:spPr>
        <p:txBody>
          <a:bodyPr vert="horz" lIns="0" tIns="0" rIns="0" bIns="0" rtlCol="0" anchor="t">
            <a:noAutofit/>
          </a:bodyPr>
          <a:lstStyle/>
          <a:p>
            <a:r>
              <a:rPr lang="en-GB" dirty="0"/>
              <a:t>[Add your name and group name here]</a:t>
            </a:r>
          </a:p>
        </p:txBody>
      </p:sp>
      <p:pic>
        <p:nvPicPr>
          <p:cNvPr id="2" name="Picture 2">
            <a:extLst>
              <a:ext uri="{FF2B5EF4-FFF2-40B4-BE49-F238E27FC236}">
                <a16:creationId xmlns:a16="http://schemas.microsoft.com/office/drawing/2014/main" xmlns="" id="{EDFEB208-08D1-5B46-A655-D8E6AF8B3D22}"/>
              </a:ext>
            </a:extLst>
          </p:cNvPr>
          <p:cNvPicPr>
            <a:picLocks noChangeAspect="1"/>
          </p:cNvPicPr>
          <p:nvPr/>
        </p:nvPicPr>
        <p:blipFill>
          <a:blip r:embed="rId3"/>
          <a:stretch>
            <a:fillRect/>
          </a:stretch>
        </p:blipFill>
        <p:spPr>
          <a:xfrm>
            <a:off x="6569869" y="4217"/>
            <a:ext cx="5684043" cy="6754315"/>
          </a:xfrm>
          <a:prstGeom prst="rect">
            <a:avLst/>
          </a:prstGeom>
        </p:spPr>
      </p:pic>
    </p:spTree>
    <p:extLst>
      <p:ext uri="{BB962C8B-B14F-4D97-AF65-F5344CB8AC3E}">
        <p14:creationId xmlns:p14="http://schemas.microsoft.com/office/powerpoint/2010/main" val="40832293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p:txBody>
          <a:bodyPr/>
          <a:lstStyle/>
          <a:p>
            <a:r>
              <a:rPr lang="en-GB"/>
              <a:t>Fundraising </a:t>
            </a:r>
          </a:p>
        </p:txBody>
      </p:sp>
      <p:sp>
        <p:nvSpPr>
          <p:cNvPr id="3" name="Freeform 2"/>
          <p:cNvSpPr/>
          <p:nvPr/>
        </p:nvSpPr>
        <p:spPr>
          <a:xfrm>
            <a:off x="5915026" y="400051"/>
            <a:ext cx="1743075" cy="1590675"/>
          </a:xfrm>
          <a:custGeom>
            <a:avLst/>
            <a:gdLst>
              <a:gd name="connsiteX0" fmla="*/ 1381125 w 1743075"/>
              <a:gd name="connsiteY0" fmla="*/ 1285875 h 1590675"/>
              <a:gd name="connsiteX1" fmla="*/ 1257300 w 1743075"/>
              <a:gd name="connsiteY1" fmla="*/ 1304925 h 1590675"/>
              <a:gd name="connsiteX2" fmla="*/ 1219200 w 1743075"/>
              <a:gd name="connsiteY2" fmla="*/ 1314450 h 1590675"/>
              <a:gd name="connsiteX3" fmla="*/ 1152525 w 1743075"/>
              <a:gd name="connsiteY3" fmla="*/ 1352550 h 1590675"/>
              <a:gd name="connsiteX4" fmla="*/ 1104900 w 1743075"/>
              <a:gd name="connsiteY4" fmla="*/ 1362075 h 1590675"/>
              <a:gd name="connsiteX5" fmla="*/ 1076325 w 1743075"/>
              <a:gd name="connsiteY5" fmla="*/ 1381125 h 1590675"/>
              <a:gd name="connsiteX6" fmla="*/ 1047750 w 1743075"/>
              <a:gd name="connsiteY6" fmla="*/ 1390650 h 1590675"/>
              <a:gd name="connsiteX7" fmla="*/ 1028700 w 1743075"/>
              <a:gd name="connsiteY7" fmla="*/ 1419225 h 1590675"/>
              <a:gd name="connsiteX8" fmla="*/ 1000125 w 1743075"/>
              <a:gd name="connsiteY8" fmla="*/ 1438275 h 1590675"/>
              <a:gd name="connsiteX9" fmla="*/ 990600 w 1743075"/>
              <a:gd name="connsiteY9" fmla="*/ 1466850 h 1590675"/>
              <a:gd name="connsiteX10" fmla="*/ 895350 w 1743075"/>
              <a:gd name="connsiteY10" fmla="*/ 1524000 h 1590675"/>
              <a:gd name="connsiteX11" fmla="*/ 876300 w 1743075"/>
              <a:gd name="connsiteY11" fmla="*/ 1552575 h 1590675"/>
              <a:gd name="connsiteX12" fmla="*/ 695325 w 1743075"/>
              <a:gd name="connsiteY12" fmla="*/ 1581150 h 1590675"/>
              <a:gd name="connsiteX13" fmla="*/ 666750 w 1743075"/>
              <a:gd name="connsiteY13" fmla="*/ 1590675 h 1590675"/>
              <a:gd name="connsiteX14" fmla="*/ 447675 w 1743075"/>
              <a:gd name="connsiteY14" fmla="*/ 1581150 h 1590675"/>
              <a:gd name="connsiteX15" fmla="*/ 381000 w 1743075"/>
              <a:gd name="connsiteY15" fmla="*/ 1524000 h 1590675"/>
              <a:gd name="connsiteX16" fmla="*/ 295275 w 1743075"/>
              <a:gd name="connsiteY16" fmla="*/ 1476375 h 1590675"/>
              <a:gd name="connsiteX17" fmla="*/ 238125 w 1743075"/>
              <a:gd name="connsiteY17" fmla="*/ 1419225 h 1590675"/>
              <a:gd name="connsiteX18" fmla="*/ 219075 w 1743075"/>
              <a:gd name="connsiteY18" fmla="*/ 1390650 h 1590675"/>
              <a:gd name="connsiteX19" fmla="*/ 152400 w 1743075"/>
              <a:gd name="connsiteY19" fmla="*/ 1333500 h 1590675"/>
              <a:gd name="connsiteX20" fmla="*/ 142875 w 1743075"/>
              <a:gd name="connsiteY20" fmla="*/ 1304925 h 1590675"/>
              <a:gd name="connsiteX21" fmla="*/ 47625 w 1743075"/>
              <a:gd name="connsiteY21" fmla="*/ 1171575 h 1590675"/>
              <a:gd name="connsiteX22" fmla="*/ 28575 w 1743075"/>
              <a:gd name="connsiteY22" fmla="*/ 1133475 h 1590675"/>
              <a:gd name="connsiteX23" fmla="*/ 19050 w 1743075"/>
              <a:gd name="connsiteY23" fmla="*/ 1104900 h 1590675"/>
              <a:gd name="connsiteX24" fmla="*/ 0 w 1743075"/>
              <a:gd name="connsiteY24" fmla="*/ 1076325 h 1590675"/>
              <a:gd name="connsiteX25" fmla="*/ 9525 w 1743075"/>
              <a:gd name="connsiteY25" fmla="*/ 781050 h 1590675"/>
              <a:gd name="connsiteX26" fmla="*/ 28575 w 1743075"/>
              <a:gd name="connsiteY26" fmla="*/ 714375 h 1590675"/>
              <a:gd name="connsiteX27" fmla="*/ 38100 w 1743075"/>
              <a:gd name="connsiteY27" fmla="*/ 676275 h 1590675"/>
              <a:gd name="connsiteX28" fmla="*/ 76200 w 1743075"/>
              <a:gd name="connsiteY28" fmla="*/ 619125 h 1590675"/>
              <a:gd name="connsiteX29" fmla="*/ 85725 w 1743075"/>
              <a:gd name="connsiteY29" fmla="*/ 590550 h 1590675"/>
              <a:gd name="connsiteX30" fmla="*/ 114300 w 1743075"/>
              <a:gd name="connsiteY30" fmla="*/ 571500 h 1590675"/>
              <a:gd name="connsiteX31" fmla="*/ 142875 w 1743075"/>
              <a:gd name="connsiteY31" fmla="*/ 533400 h 1590675"/>
              <a:gd name="connsiteX32" fmla="*/ 161925 w 1743075"/>
              <a:gd name="connsiteY32" fmla="*/ 504825 h 1590675"/>
              <a:gd name="connsiteX33" fmla="*/ 219075 w 1743075"/>
              <a:gd name="connsiteY33" fmla="*/ 466725 h 1590675"/>
              <a:gd name="connsiteX34" fmla="*/ 285750 w 1743075"/>
              <a:gd name="connsiteY34" fmla="*/ 409575 h 1590675"/>
              <a:gd name="connsiteX35" fmla="*/ 314325 w 1743075"/>
              <a:gd name="connsiteY35" fmla="*/ 381000 h 1590675"/>
              <a:gd name="connsiteX36" fmla="*/ 352425 w 1743075"/>
              <a:gd name="connsiteY36" fmla="*/ 352425 h 1590675"/>
              <a:gd name="connsiteX37" fmla="*/ 409575 w 1743075"/>
              <a:gd name="connsiteY37" fmla="*/ 314325 h 1590675"/>
              <a:gd name="connsiteX38" fmla="*/ 495300 w 1743075"/>
              <a:gd name="connsiteY38" fmla="*/ 238125 h 1590675"/>
              <a:gd name="connsiteX39" fmla="*/ 523875 w 1743075"/>
              <a:gd name="connsiteY39" fmla="*/ 228600 h 1590675"/>
              <a:gd name="connsiteX40" fmla="*/ 590550 w 1743075"/>
              <a:gd name="connsiteY40" fmla="*/ 142875 h 1590675"/>
              <a:gd name="connsiteX41" fmla="*/ 619125 w 1743075"/>
              <a:gd name="connsiteY41" fmla="*/ 133350 h 1590675"/>
              <a:gd name="connsiteX42" fmla="*/ 695325 w 1743075"/>
              <a:gd name="connsiteY42" fmla="*/ 95250 h 1590675"/>
              <a:gd name="connsiteX43" fmla="*/ 752475 w 1743075"/>
              <a:gd name="connsiteY43" fmla="*/ 66675 h 1590675"/>
              <a:gd name="connsiteX44" fmla="*/ 790575 w 1743075"/>
              <a:gd name="connsiteY44" fmla="*/ 47625 h 1590675"/>
              <a:gd name="connsiteX45" fmla="*/ 923925 w 1743075"/>
              <a:gd name="connsiteY45" fmla="*/ 9525 h 1590675"/>
              <a:gd name="connsiteX46" fmla="*/ 952500 w 1743075"/>
              <a:gd name="connsiteY46" fmla="*/ 0 h 1590675"/>
              <a:gd name="connsiteX47" fmla="*/ 1152525 w 1743075"/>
              <a:gd name="connsiteY47" fmla="*/ 9525 h 1590675"/>
              <a:gd name="connsiteX48" fmla="*/ 1219200 w 1743075"/>
              <a:gd name="connsiteY48" fmla="*/ 19050 h 1590675"/>
              <a:gd name="connsiteX49" fmla="*/ 1257300 w 1743075"/>
              <a:gd name="connsiteY49" fmla="*/ 38100 h 1590675"/>
              <a:gd name="connsiteX50" fmla="*/ 1333500 w 1743075"/>
              <a:gd name="connsiteY50" fmla="*/ 95250 h 1590675"/>
              <a:gd name="connsiteX51" fmla="*/ 1362075 w 1743075"/>
              <a:gd name="connsiteY51" fmla="*/ 114300 h 1590675"/>
              <a:gd name="connsiteX52" fmla="*/ 1419225 w 1743075"/>
              <a:gd name="connsiteY52" fmla="*/ 161925 h 1590675"/>
              <a:gd name="connsiteX53" fmla="*/ 1466850 w 1743075"/>
              <a:gd name="connsiteY53" fmla="*/ 219075 h 1590675"/>
              <a:gd name="connsiteX54" fmla="*/ 1485900 w 1743075"/>
              <a:gd name="connsiteY54" fmla="*/ 247650 h 1590675"/>
              <a:gd name="connsiteX55" fmla="*/ 1514475 w 1743075"/>
              <a:gd name="connsiteY55" fmla="*/ 285750 h 1590675"/>
              <a:gd name="connsiteX56" fmla="*/ 1533525 w 1743075"/>
              <a:gd name="connsiteY56" fmla="*/ 314325 h 1590675"/>
              <a:gd name="connsiteX57" fmla="*/ 1590675 w 1743075"/>
              <a:gd name="connsiteY57" fmla="*/ 390525 h 1590675"/>
              <a:gd name="connsiteX58" fmla="*/ 1600200 w 1743075"/>
              <a:gd name="connsiteY58" fmla="*/ 419100 h 1590675"/>
              <a:gd name="connsiteX59" fmla="*/ 1619250 w 1743075"/>
              <a:gd name="connsiteY59" fmla="*/ 447675 h 1590675"/>
              <a:gd name="connsiteX60" fmla="*/ 1638300 w 1743075"/>
              <a:gd name="connsiteY60" fmla="*/ 504825 h 1590675"/>
              <a:gd name="connsiteX61" fmla="*/ 1647825 w 1743075"/>
              <a:gd name="connsiteY61" fmla="*/ 533400 h 1590675"/>
              <a:gd name="connsiteX62" fmla="*/ 1657350 w 1743075"/>
              <a:gd name="connsiteY62" fmla="*/ 581025 h 1590675"/>
              <a:gd name="connsiteX63" fmla="*/ 1676400 w 1743075"/>
              <a:gd name="connsiteY63" fmla="*/ 609600 h 1590675"/>
              <a:gd name="connsiteX64" fmla="*/ 1685925 w 1743075"/>
              <a:gd name="connsiteY64" fmla="*/ 638175 h 1590675"/>
              <a:gd name="connsiteX65" fmla="*/ 1724025 w 1743075"/>
              <a:gd name="connsiteY65" fmla="*/ 733425 h 1590675"/>
              <a:gd name="connsiteX66" fmla="*/ 1733550 w 1743075"/>
              <a:gd name="connsiteY66" fmla="*/ 762000 h 1590675"/>
              <a:gd name="connsiteX67" fmla="*/ 1743075 w 1743075"/>
              <a:gd name="connsiteY67" fmla="*/ 790575 h 1590675"/>
              <a:gd name="connsiteX68" fmla="*/ 1733550 w 1743075"/>
              <a:gd name="connsiteY68" fmla="*/ 1028700 h 1590675"/>
              <a:gd name="connsiteX69" fmla="*/ 1724025 w 1743075"/>
              <a:gd name="connsiteY69" fmla="*/ 1057275 h 1590675"/>
              <a:gd name="connsiteX70" fmla="*/ 1704975 w 1743075"/>
              <a:gd name="connsiteY70" fmla="*/ 1085850 h 1590675"/>
              <a:gd name="connsiteX71" fmla="*/ 1638300 w 1743075"/>
              <a:gd name="connsiteY71" fmla="*/ 1114425 h 1590675"/>
              <a:gd name="connsiteX72" fmla="*/ 1590675 w 1743075"/>
              <a:gd name="connsiteY72" fmla="*/ 1123950 h 1590675"/>
              <a:gd name="connsiteX73" fmla="*/ 1495425 w 1743075"/>
              <a:gd name="connsiteY73" fmla="*/ 1152525 h 1590675"/>
              <a:gd name="connsiteX74" fmla="*/ 1466850 w 1743075"/>
              <a:gd name="connsiteY74" fmla="*/ 1162050 h 1590675"/>
              <a:gd name="connsiteX75" fmla="*/ 1400175 w 1743075"/>
              <a:gd name="connsiteY75" fmla="*/ 1200150 h 1590675"/>
              <a:gd name="connsiteX76" fmla="*/ 1352550 w 1743075"/>
              <a:gd name="connsiteY76" fmla="*/ 1257300 h 1590675"/>
              <a:gd name="connsiteX77" fmla="*/ 1343025 w 1743075"/>
              <a:gd name="connsiteY77" fmla="*/ 1285875 h 1590675"/>
              <a:gd name="connsiteX78" fmla="*/ 1381125 w 1743075"/>
              <a:gd name="connsiteY78" fmla="*/ 1285875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743075" h="1590675">
                <a:moveTo>
                  <a:pt x="1381125" y="1285875"/>
                </a:moveTo>
                <a:cubicBezTo>
                  <a:pt x="1366838" y="1289050"/>
                  <a:pt x="1290340" y="1298317"/>
                  <a:pt x="1257300" y="1304925"/>
                </a:cubicBezTo>
                <a:cubicBezTo>
                  <a:pt x="1244463" y="1307492"/>
                  <a:pt x="1231900" y="1311275"/>
                  <a:pt x="1219200" y="1314450"/>
                </a:cubicBezTo>
                <a:cubicBezTo>
                  <a:pt x="1198297" y="1328385"/>
                  <a:pt x="1176695" y="1344493"/>
                  <a:pt x="1152525" y="1352550"/>
                </a:cubicBezTo>
                <a:cubicBezTo>
                  <a:pt x="1137166" y="1357670"/>
                  <a:pt x="1120775" y="1358900"/>
                  <a:pt x="1104900" y="1362075"/>
                </a:cubicBezTo>
                <a:cubicBezTo>
                  <a:pt x="1095375" y="1368425"/>
                  <a:pt x="1086564" y="1376005"/>
                  <a:pt x="1076325" y="1381125"/>
                </a:cubicBezTo>
                <a:cubicBezTo>
                  <a:pt x="1067345" y="1385615"/>
                  <a:pt x="1055590" y="1384378"/>
                  <a:pt x="1047750" y="1390650"/>
                </a:cubicBezTo>
                <a:cubicBezTo>
                  <a:pt x="1038811" y="1397801"/>
                  <a:pt x="1036795" y="1411130"/>
                  <a:pt x="1028700" y="1419225"/>
                </a:cubicBezTo>
                <a:cubicBezTo>
                  <a:pt x="1020605" y="1427320"/>
                  <a:pt x="1009650" y="1431925"/>
                  <a:pt x="1000125" y="1438275"/>
                </a:cubicBezTo>
                <a:cubicBezTo>
                  <a:pt x="996950" y="1447800"/>
                  <a:pt x="997700" y="1459750"/>
                  <a:pt x="990600" y="1466850"/>
                </a:cubicBezTo>
                <a:cubicBezTo>
                  <a:pt x="967612" y="1489838"/>
                  <a:pt x="925415" y="1508968"/>
                  <a:pt x="895350" y="1524000"/>
                </a:cubicBezTo>
                <a:cubicBezTo>
                  <a:pt x="889000" y="1533525"/>
                  <a:pt x="886867" y="1548172"/>
                  <a:pt x="876300" y="1552575"/>
                </a:cubicBezTo>
                <a:cubicBezTo>
                  <a:pt x="840389" y="1567538"/>
                  <a:pt x="735506" y="1576685"/>
                  <a:pt x="695325" y="1581150"/>
                </a:cubicBezTo>
                <a:cubicBezTo>
                  <a:pt x="685800" y="1584325"/>
                  <a:pt x="676790" y="1590675"/>
                  <a:pt x="666750" y="1590675"/>
                </a:cubicBezTo>
                <a:cubicBezTo>
                  <a:pt x="593656" y="1590675"/>
                  <a:pt x="520287" y="1589528"/>
                  <a:pt x="447675" y="1581150"/>
                </a:cubicBezTo>
                <a:cubicBezTo>
                  <a:pt x="430598" y="1579180"/>
                  <a:pt x="385709" y="1527767"/>
                  <a:pt x="381000" y="1524000"/>
                </a:cubicBezTo>
                <a:cubicBezTo>
                  <a:pt x="334211" y="1486569"/>
                  <a:pt x="337363" y="1490404"/>
                  <a:pt x="295275" y="1476375"/>
                </a:cubicBezTo>
                <a:cubicBezTo>
                  <a:pt x="250380" y="1409032"/>
                  <a:pt x="309012" y="1490112"/>
                  <a:pt x="238125" y="1419225"/>
                </a:cubicBezTo>
                <a:cubicBezTo>
                  <a:pt x="230030" y="1411130"/>
                  <a:pt x="226404" y="1399444"/>
                  <a:pt x="219075" y="1390650"/>
                </a:cubicBezTo>
                <a:cubicBezTo>
                  <a:pt x="196964" y="1364116"/>
                  <a:pt x="180430" y="1354522"/>
                  <a:pt x="152400" y="1333500"/>
                </a:cubicBezTo>
                <a:cubicBezTo>
                  <a:pt x="149225" y="1323975"/>
                  <a:pt x="148265" y="1313396"/>
                  <a:pt x="142875" y="1304925"/>
                </a:cubicBezTo>
                <a:cubicBezTo>
                  <a:pt x="122741" y="1273285"/>
                  <a:pt x="66738" y="1209802"/>
                  <a:pt x="47625" y="1171575"/>
                </a:cubicBezTo>
                <a:cubicBezTo>
                  <a:pt x="41275" y="1158875"/>
                  <a:pt x="34168" y="1146526"/>
                  <a:pt x="28575" y="1133475"/>
                </a:cubicBezTo>
                <a:cubicBezTo>
                  <a:pt x="24620" y="1124247"/>
                  <a:pt x="23540" y="1113880"/>
                  <a:pt x="19050" y="1104900"/>
                </a:cubicBezTo>
                <a:cubicBezTo>
                  <a:pt x="13930" y="1094661"/>
                  <a:pt x="6350" y="1085850"/>
                  <a:pt x="0" y="1076325"/>
                </a:cubicBezTo>
                <a:cubicBezTo>
                  <a:pt x="3175" y="977900"/>
                  <a:pt x="3907" y="879366"/>
                  <a:pt x="9525" y="781050"/>
                </a:cubicBezTo>
                <a:cubicBezTo>
                  <a:pt x="10588" y="762440"/>
                  <a:pt x="23268" y="732951"/>
                  <a:pt x="28575" y="714375"/>
                </a:cubicBezTo>
                <a:cubicBezTo>
                  <a:pt x="32171" y="701788"/>
                  <a:pt x="32246" y="687984"/>
                  <a:pt x="38100" y="676275"/>
                </a:cubicBezTo>
                <a:cubicBezTo>
                  <a:pt x="48339" y="655797"/>
                  <a:pt x="68960" y="640845"/>
                  <a:pt x="76200" y="619125"/>
                </a:cubicBezTo>
                <a:cubicBezTo>
                  <a:pt x="79375" y="609600"/>
                  <a:pt x="79453" y="598390"/>
                  <a:pt x="85725" y="590550"/>
                </a:cubicBezTo>
                <a:cubicBezTo>
                  <a:pt x="92876" y="581611"/>
                  <a:pt x="106205" y="579595"/>
                  <a:pt x="114300" y="571500"/>
                </a:cubicBezTo>
                <a:cubicBezTo>
                  <a:pt x="125525" y="560275"/>
                  <a:pt x="133648" y="546318"/>
                  <a:pt x="142875" y="533400"/>
                </a:cubicBezTo>
                <a:cubicBezTo>
                  <a:pt x="149529" y="524085"/>
                  <a:pt x="153310" y="512363"/>
                  <a:pt x="161925" y="504825"/>
                </a:cubicBezTo>
                <a:cubicBezTo>
                  <a:pt x="179155" y="489748"/>
                  <a:pt x="202886" y="482914"/>
                  <a:pt x="219075" y="466725"/>
                </a:cubicBezTo>
                <a:cubicBezTo>
                  <a:pt x="289980" y="395820"/>
                  <a:pt x="200216" y="482889"/>
                  <a:pt x="285750" y="409575"/>
                </a:cubicBezTo>
                <a:cubicBezTo>
                  <a:pt x="295977" y="400809"/>
                  <a:pt x="304098" y="389766"/>
                  <a:pt x="314325" y="381000"/>
                </a:cubicBezTo>
                <a:cubicBezTo>
                  <a:pt x="326378" y="370669"/>
                  <a:pt x="340372" y="362756"/>
                  <a:pt x="352425" y="352425"/>
                </a:cubicBezTo>
                <a:cubicBezTo>
                  <a:pt x="397829" y="313507"/>
                  <a:pt x="360969" y="330527"/>
                  <a:pt x="409575" y="314325"/>
                </a:cubicBezTo>
                <a:cubicBezTo>
                  <a:pt x="434819" y="289081"/>
                  <a:pt x="461306" y="255122"/>
                  <a:pt x="495300" y="238125"/>
                </a:cubicBezTo>
                <a:cubicBezTo>
                  <a:pt x="504280" y="233635"/>
                  <a:pt x="514350" y="231775"/>
                  <a:pt x="523875" y="228600"/>
                </a:cubicBezTo>
                <a:cubicBezTo>
                  <a:pt x="539013" y="205893"/>
                  <a:pt x="563691" y="160781"/>
                  <a:pt x="590550" y="142875"/>
                </a:cubicBezTo>
                <a:cubicBezTo>
                  <a:pt x="598904" y="137306"/>
                  <a:pt x="609985" y="137505"/>
                  <a:pt x="619125" y="133350"/>
                </a:cubicBezTo>
                <a:cubicBezTo>
                  <a:pt x="644978" y="121599"/>
                  <a:pt x="671696" y="111002"/>
                  <a:pt x="695325" y="95250"/>
                </a:cubicBezTo>
                <a:cubicBezTo>
                  <a:pt x="750239" y="58641"/>
                  <a:pt x="697266" y="90336"/>
                  <a:pt x="752475" y="66675"/>
                </a:cubicBezTo>
                <a:cubicBezTo>
                  <a:pt x="765526" y="61082"/>
                  <a:pt x="777392" y="52898"/>
                  <a:pt x="790575" y="47625"/>
                </a:cubicBezTo>
                <a:cubicBezTo>
                  <a:pt x="882305" y="10933"/>
                  <a:pt x="815542" y="45653"/>
                  <a:pt x="923925" y="9525"/>
                </a:cubicBezTo>
                <a:lnTo>
                  <a:pt x="952500" y="0"/>
                </a:lnTo>
                <a:cubicBezTo>
                  <a:pt x="1019175" y="3175"/>
                  <a:pt x="1085944" y="4769"/>
                  <a:pt x="1152525" y="9525"/>
                </a:cubicBezTo>
                <a:cubicBezTo>
                  <a:pt x="1174919" y="11125"/>
                  <a:pt x="1197540" y="13143"/>
                  <a:pt x="1219200" y="19050"/>
                </a:cubicBezTo>
                <a:cubicBezTo>
                  <a:pt x="1232899" y="22786"/>
                  <a:pt x="1245486" y="30224"/>
                  <a:pt x="1257300" y="38100"/>
                </a:cubicBezTo>
                <a:cubicBezTo>
                  <a:pt x="1283718" y="55712"/>
                  <a:pt x="1307082" y="77638"/>
                  <a:pt x="1333500" y="95250"/>
                </a:cubicBezTo>
                <a:cubicBezTo>
                  <a:pt x="1343025" y="101600"/>
                  <a:pt x="1353281" y="106971"/>
                  <a:pt x="1362075" y="114300"/>
                </a:cubicBezTo>
                <a:cubicBezTo>
                  <a:pt x="1435414" y="175416"/>
                  <a:pt x="1348279" y="114627"/>
                  <a:pt x="1419225" y="161925"/>
                </a:cubicBezTo>
                <a:cubicBezTo>
                  <a:pt x="1466523" y="232871"/>
                  <a:pt x="1405734" y="145736"/>
                  <a:pt x="1466850" y="219075"/>
                </a:cubicBezTo>
                <a:cubicBezTo>
                  <a:pt x="1474179" y="227869"/>
                  <a:pt x="1479246" y="238335"/>
                  <a:pt x="1485900" y="247650"/>
                </a:cubicBezTo>
                <a:cubicBezTo>
                  <a:pt x="1495127" y="260568"/>
                  <a:pt x="1505248" y="272832"/>
                  <a:pt x="1514475" y="285750"/>
                </a:cubicBezTo>
                <a:cubicBezTo>
                  <a:pt x="1521129" y="295065"/>
                  <a:pt x="1526196" y="305531"/>
                  <a:pt x="1533525" y="314325"/>
                </a:cubicBezTo>
                <a:cubicBezTo>
                  <a:pt x="1574843" y="363907"/>
                  <a:pt x="1555647" y="320470"/>
                  <a:pt x="1590675" y="390525"/>
                </a:cubicBezTo>
                <a:cubicBezTo>
                  <a:pt x="1595165" y="399505"/>
                  <a:pt x="1595710" y="410120"/>
                  <a:pt x="1600200" y="419100"/>
                </a:cubicBezTo>
                <a:cubicBezTo>
                  <a:pt x="1605320" y="429339"/>
                  <a:pt x="1614601" y="437214"/>
                  <a:pt x="1619250" y="447675"/>
                </a:cubicBezTo>
                <a:cubicBezTo>
                  <a:pt x="1627405" y="466025"/>
                  <a:pt x="1631950" y="485775"/>
                  <a:pt x="1638300" y="504825"/>
                </a:cubicBezTo>
                <a:cubicBezTo>
                  <a:pt x="1641475" y="514350"/>
                  <a:pt x="1645856" y="523555"/>
                  <a:pt x="1647825" y="533400"/>
                </a:cubicBezTo>
                <a:cubicBezTo>
                  <a:pt x="1651000" y="549275"/>
                  <a:pt x="1651666" y="565866"/>
                  <a:pt x="1657350" y="581025"/>
                </a:cubicBezTo>
                <a:cubicBezTo>
                  <a:pt x="1661370" y="591744"/>
                  <a:pt x="1671280" y="599361"/>
                  <a:pt x="1676400" y="609600"/>
                </a:cubicBezTo>
                <a:cubicBezTo>
                  <a:pt x="1680890" y="618580"/>
                  <a:pt x="1681970" y="628947"/>
                  <a:pt x="1685925" y="638175"/>
                </a:cubicBezTo>
                <a:cubicBezTo>
                  <a:pt x="1727970" y="736281"/>
                  <a:pt x="1680664" y="603343"/>
                  <a:pt x="1724025" y="733425"/>
                </a:cubicBezTo>
                <a:lnTo>
                  <a:pt x="1733550" y="762000"/>
                </a:lnTo>
                <a:lnTo>
                  <a:pt x="1743075" y="790575"/>
                </a:lnTo>
                <a:cubicBezTo>
                  <a:pt x="1739900" y="869950"/>
                  <a:pt x="1739210" y="949463"/>
                  <a:pt x="1733550" y="1028700"/>
                </a:cubicBezTo>
                <a:cubicBezTo>
                  <a:pt x="1732835" y="1038715"/>
                  <a:pt x="1728515" y="1048295"/>
                  <a:pt x="1724025" y="1057275"/>
                </a:cubicBezTo>
                <a:cubicBezTo>
                  <a:pt x="1718905" y="1067514"/>
                  <a:pt x="1713070" y="1077755"/>
                  <a:pt x="1704975" y="1085850"/>
                </a:cubicBezTo>
                <a:cubicBezTo>
                  <a:pt x="1683959" y="1106866"/>
                  <a:pt x="1666406" y="1108179"/>
                  <a:pt x="1638300" y="1114425"/>
                </a:cubicBezTo>
                <a:cubicBezTo>
                  <a:pt x="1622496" y="1117937"/>
                  <a:pt x="1606479" y="1120438"/>
                  <a:pt x="1590675" y="1123950"/>
                </a:cubicBezTo>
                <a:cubicBezTo>
                  <a:pt x="1547489" y="1133547"/>
                  <a:pt x="1542913" y="1136696"/>
                  <a:pt x="1495425" y="1152525"/>
                </a:cubicBezTo>
                <a:cubicBezTo>
                  <a:pt x="1485900" y="1155700"/>
                  <a:pt x="1475830" y="1157560"/>
                  <a:pt x="1466850" y="1162050"/>
                </a:cubicBezTo>
                <a:cubicBezTo>
                  <a:pt x="1443559" y="1173695"/>
                  <a:pt x="1420370" y="1183321"/>
                  <a:pt x="1400175" y="1200150"/>
                </a:cubicBezTo>
                <a:cubicBezTo>
                  <a:pt x="1382119" y="1215197"/>
                  <a:pt x="1363254" y="1235893"/>
                  <a:pt x="1352550" y="1257300"/>
                </a:cubicBezTo>
                <a:cubicBezTo>
                  <a:pt x="1348060" y="1266280"/>
                  <a:pt x="1345460" y="1276135"/>
                  <a:pt x="1343025" y="1285875"/>
                </a:cubicBezTo>
                <a:cubicBezTo>
                  <a:pt x="1342255" y="1288955"/>
                  <a:pt x="1395412" y="1282700"/>
                  <a:pt x="1381125" y="12858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Text Placeholder 2"/>
          <p:cNvSpPr txBox="1">
            <a:spLocks/>
          </p:cNvSpPr>
          <p:nvPr/>
        </p:nvSpPr>
        <p:spPr>
          <a:xfrm>
            <a:off x="546934" y="701016"/>
            <a:ext cx="7036324" cy="5998576"/>
          </a:xfrm>
          <a:prstGeom prst="rect">
            <a:avLst/>
          </a:prstGeom>
        </p:spPr>
        <p:txBody>
          <a:bodyPr vert="horz" lIns="0" tIns="0" rIns="0" bIns="0" rtlCol="0" anchor="t">
            <a:normAutofit/>
          </a:bodyPr>
          <a:lstStyle>
            <a:defPPr>
              <a:defRPr lang="en-US"/>
            </a:defPPr>
            <a:lvl1pPr marL="0" algn="l" defTabSz="914400" rtl="0" eaLnBrk="1" latinLnBrk="0" hangingPunct="1">
              <a:defRPr sz="1200" kern="1200">
                <a:solidFill>
                  <a:schemeClr val="tx1">
                    <a:tint val="75000"/>
                  </a:schemeClr>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solidFill>
                <a:schemeClr val="tx1"/>
              </a:solidFill>
            </a:endParaRPr>
          </a:p>
          <a:p>
            <a:endParaRPr lang="en-GB" sz="2200" b="1">
              <a:solidFill>
                <a:schemeClr val="tx1"/>
              </a:solidFill>
              <a:ea typeface="Verdana"/>
            </a:endParaRPr>
          </a:p>
          <a:p>
            <a:endParaRPr lang="en-GB" sz="2200" b="1">
              <a:solidFill>
                <a:schemeClr val="tx1"/>
              </a:solidFill>
              <a:ea typeface="Verdana"/>
            </a:endParaRPr>
          </a:p>
          <a:p>
            <a:r>
              <a:rPr lang="en-GB" sz="2200" dirty="0">
                <a:solidFill>
                  <a:schemeClr val="tx1"/>
                </a:solidFill>
                <a:latin typeface="Verdana"/>
                <a:ea typeface="Verdana"/>
              </a:rPr>
              <a:t>Our ambitious </a:t>
            </a:r>
            <a:r>
              <a:rPr lang="en-GB" sz="2200" b="1" dirty="0">
                <a:solidFill>
                  <a:schemeClr val="tx1"/>
                </a:solidFill>
                <a:latin typeface="Verdana"/>
                <a:ea typeface="Verdana"/>
              </a:rPr>
              <a:t>Stop MS Appeal</a:t>
            </a:r>
            <a:r>
              <a:rPr lang="en-GB" sz="2200" dirty="0">
                <a:solidFill>
                  <a:schemeClr val="tx1"/>
                </a:solidFill>
                <a:latin typeface="Verdana"/>
                <a:ea typeface="Verdana"/>
              </a:rPr>
              <a:t> aims to raise £100 million by 2025– to revolutionise treatments and change the course of MS for everyone.</a:t>
            </a:r>
          </a:p>
          <a:p>
            <a:endParaRPr lang="en-GB" sz="2200">
              <a:solidFill>
                <a:schemeClr val="tx1"/>
              </a:solidFill>
              <a:latin typeface="Verdana"/>
              <a:ea typeface="Verdana"/>
            </a:endParaRPr>
          </a:p>
          <a:p>
            <a:pPr marL="342900" indent="-342900">
              <a:buFont typeface="Arial"/>
              <a:buChar char="•"/>
            </a:pPr>
            <a:r>
              <a:rPr lang="en-GB" sz="2200" dirty="0">
                <a:solidFill>
                  <a:schemeClr val="tx1"/>
                </a:solidFill>
                <a:latin typeface="Verdana"/>
                <a:ea typeface="Verdana"/>
              </a:rPr>
              <a:t>My MS Woof – £28,000</a:t>
            </a:r>
          </a:p>
          <a:p>
            <a:pPr marL="342900" indent="-342900">
              <a:buFont typeface="Arial"/>
              <a:buChar char="•"/>
            </a:pPr>
            <a:endParaRPr lang="en-GB" sz="2200">
              <a:solidFill>
                <a:schemeClr val="tx1"/>
              </a:solidFill>
              <a:ea typeface="Verdana" panose="020B0604030504040204" pitchFamily="34" charset="0"/>
            </a:endParaRPr>
          </a:p>
          <a:p>
            <a:pPr marL="342900" indent="-342900">
              <a:buFont typeface="Arial"/>
              <a:buChar char="•"/>
            </a:pPr>
            <a:r>
              <a:rPr lang="en-GB" sz="2200" dirty="0">
                <a:solidFill>
                  <a:schemeClr val="tx1"/>
                </a:solidFill>
                <a:latin typeface="Verdana"/>
                <a:ea typeface="Verdana"/>
              </a:rPr>
              <a:t>May 50K - £2,046</a:t>
            </a:r>
          </a:p>
          <a:p>
            <a:pPr marL="342900" indent="-342900">
              <a:buFont typeface="Arial"/>
              <a:buChar char="•"/>
            </a:pPr>
            <a:endParaRPr lang="en-GB" sz="2200">
              <a:solidFill>
                <a:schemeClr val="tx1"/>
              </a:solidFill>
              <a:ea typeface="Verdana" panose="020B0604030504040204" pitchFamily="34" charset="0"/>
            </a:endParaRPr>
          </a:p>
          <a:p>
            <a:pPr marL="342900" indent="-342900">
              <a:buFont typeface="Arial"/>
              <a:buChar char="•"/>
            </a:pPr>
            <a:r>
              <a:rPr lang="en-GB" sz="2200" dirty="0">
                <a:solidFill>
                  <a:schemeClr val="tx1"/>
                </a:solidFill>
                <a:latin typeface="Verdana"/>
                <a:ea typeface="Verdana"/>
              </a:rPr>
              <a:t>Game Over -  £4,250</a:t>
            </a:r>
          </a:p>
          <a:p>
            <a:pPr marL="342900" indent="-342900">
              <a:buFont typeface="Arial"/>
              <a:buChar char="•"/>
            </a:pPr>
            <a:endParaRPr lang="en-GB" sz="2200">
              <a:solidFill>
                <a:schemeClr val="tx1"/>
              </a:solidFill>
              <a:highlight>
                <a:srgbClr val="FFFF00"/>
              </a:highlight>
              <a:ea typeface="Verdana" panose="020B0604030504040204" pitchFamily="34" charset="0"/>
            </a:endParaRPr>
          </a:p>
          <a:p>
            <a:pPr marL="342900" indent="-342900">
              <a:buFont typeface="Arial"/>
              <a:buChar char="•"/>
            </a:pPr>
            <a:r>
              <a:rPr lang="en-GB" sz="2200" dirty="0">
                <a:solidFill>
                  <a:schemeClr val="tx1"/>
                </a:solidFill>
                <a:latin typeface="Verdana"/>
                <a:ea typeface="Verdana"/>
              </a:rPr>
              <a:t>Running events - £1,283,258</a:t>
            </a:r>
          </a:p>
          <a:p>
            <a:endParaRPr lang="en-GB" sz="2200">
              <a:solidFill>
                <a:schemeClr val="tx1"/>
              </a:solidFill>
              <a:ea typeface="Verdana" panose="020B0604030504040204" pitchFamily="34" charset="0"/>
            </a:endParaRPr>
          </a:p>
          <a:p>
            <a:pPr marL="342900" indent="-342900">
              <a:buFont typeface="Arial"/>
              <a:buChar char="•"/>
            </a:pPr>
            <a:r>
              <a:rPr lang="en-GB" sz="2200" dirty="0">
                <a:solidFill>
                  <a:schemeClr val="tx1"/>
                </a:solidFill>
                <a:latin typeface="Verdana"/>
                <a:ea typeface="Verdana"/>
              </a:rPr>
              <a:t>Carols by Candlelight - £54,000</a:t>
            </a:r>
          </a:p>
          <a:p>
            <a:endParaRPr lang="en-GB" sz="1800">
              <a:solidFill>
                <a:schemeClr val="tx1"/>
              </a:solidFill>
              <a:ea typeface="Verdana" panose="020B0604030504040204" pitchFamily="34" charset="0"/>
            </a:endParaRPr>
          </a:p>
          <a:p>
            <a:endParaRPr lang="en-GB" sz="1800">
              <a:solidFill>
                <a:schemeClr val="tx1"/>
              </a:solidFill>
              <a:ea typeface="Verdana" panose="020B0604030504040204" pitchFamily="34" charset="0"/>
            </a:endParaRPr>
          </a:p>
          <a:p>
            <a:endParaRPr lang="en-GB" sz="1800">
              <a:solidFill>
                <a:schemeClr val="tx1"/>
              </a:solidFill>
              <a:ea typeface="Verdana" panose="020B0604030504040204" pitchFamily="34" charset="0"/>
            </a:endParaRPr>
          </a:p>
          <a:p>
            <a:endParaRPr lang="en-GB" sz="1800">
              <a:solidFill>
                <a:schemeClr val="tx1"/>
              </a:solidFill>
              <a:ea typeface="Verdana" panose="020B0604030504040204" pitchFamily="34" charset="0"/>
            </a:endParaRPr>
          </a:p>
          <a:p>
            <a:endParaRPr lang="en-GB" sz="1800">
              <a:solidFill>
                <a:schemeClr val="tx1"/>
              </a:solidFill>
              <a:ea typeface="Verdana" panose="020B0604030504040204" pitchFamily="34" charset="0"/>
            </a:endParaRPr>
          </a:p>
          <a:p>
            <a:endParaRPr lang="en-GB" sz="1800">
              <a:solidFill>
                <a:schemeClr val="tx1"/>
              </a:solidFill>
              <a:ea typeface="Verdana" panose="020B0604030504040204" pitchFamily="34" charset="0"/>
            </a:endParaRPr>
          </a:p>
          <a:p>
            <a:endParaRPr lang="en-US" sz="1800">
              <a:solidFill>
                <a:schemeClr val="tx1"/>
              </a:solidFill>
              <a:ea typeface="Verdana" panose="020B0604030504040204" pitchFamily="34" charset="0"/>
            </a:endParaRPr>
          </a:p>
          <a:p>
            <a:endParaRPr lang="en-US" sz="1800">
              <a:solidFill>
                <a:schemeClr val="tx1"/>
              </a:solidFill>
              <a:ea typeface="Verdana" panose="020B0604030504040204" pitchFamily="34" charset="0"/>
            </a:endParaRPr>
          </a:p>
          <a:p>
            <a:endParaRPr lang="en-GB" sz="2400">
              <a:solidFill>
                <a:schemeClr val="tx1"/>
              </a:solidFill>
              <a:ea typeface="Verdana"/>
            </a:endParaRPr>
          </a:p>
        </p:txBody>
      </p:sp>
      <p:pic>
        <p:nvPicPr>
          <p:cNvPr id="2" name="Picture 3">
            <a:extLst>
              <a:ext uri="{FF2B5EF4-FFF2-40B4-BE49-F238E27FC236}">
                <a16:creationId xmlns:a16="http://schemas.microsoft.com/office/drawing/2014/main" xmlns="" id="{CCAC9EA7-A582-D9CC-5465-25C9D43BC93F}"/>
              </a:ext>
            </a:extLst>
          </p:cNvPr>
          <p:cNvPicPr>
            <a:picLocks noChangeAspect="1"/>
          </p:cNvPicPr>
          <p:nvPr/>
        </p:nvPicPr>
        <p:blipFill>
          <a:blip r:embed="rId3"/>
          <a:stretch>
            <a:fillRect/>
          </a:stretch>
        </p:blipFill>
        <p:spPr>
          <a:xfrm>
            <a:off x="7581901" y="4951"/>
            <a:ext cx="4612479" cy="6836193"/>
          </a:xfrm>
          <a:prstGeom prst="rect">
            <a:avLst/>
          </a:prstGeom>
        </p:spPr>
      </p:pic>
    </p:spTree>
    <p:extLst>
      <p:ext uri="{BB962C8B-B14F-4D97-AF65-F5344CB8AC3E}">
        <p14:creationId xmlns:p14="http://schemas.microsoft.com/office/powerpoint/2010/main" val="259057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290180" y="186635"/>
            <a:ext cx="6489325" cy="664777"/>
          </a:xfrm>
        </p:spPr>
        <p:txBody>
          <a:bodyPr/>
          <a:lstStyle/>
          <a:p>
            <a:r>
              <a:rPr lang="en-GB"/>
              <a:t>Supporting our community</a:t>
            </a:r>
          </a:p>
        </p:txBody>
      </p:sp>
      <p:sp>
        <p:nvSpPr>
          <p:cNvPr id="3" name="Freeform 2"/>
          <p:cNvSpPr/>
          <p:nvPr/>
        </p:nvSpPr>
        <p:spPr>
          <a:xfrm>
            <a:off x="5915026" y="400051"/>
            <a:ext cx="1743075" cy="1590675"/>
          </a:xfrm>
          <a:custGeom>
            <a:avLst/>
            <a:gdLst>
              <a:gd name="connsiteX0" fmla="*/ 1381125 w 1743075"/>
              <a:gd name="connsiteY0" fmla="*/ 1285875 h 1590675"/>
              <a:gd name="connsiteX1" fmla="*/ 1257300 w 1743075"/>
              <a:gd name="connsiteY1" fmla="*/ 1304925 h 1590675"/>
              <a:gd name="connsiteX2" fmla="*/ 1219200 w 1743075"/>
              <a:gd name="connsiteY2" fmla="*/ 1314450 h 1590675"/>
              <a:gd name="connsiteX3" fmla="*/ 1152525 w 1743075"/>
              <a:gd name="connsiteY3" fmla="*/ 1352550 h 1590675"/>
              <a:gd name="connsiteX4" fmla="*/ 1104900 w 1743075"/>
              <a:gd name="connsiteY4" fmla="*/ 1362075 h 1590675"/>
              <a:gd name="connsiteX5" fmla="*/ 1076325 w 1743075"/>
              <a:gd name="connsiteY5" fmla="*/ 1381125 h 1590675"/>
              <a:gd name="connsiteX6" fmla="*/ 1047750 w 1743075"/>
              <a:gd name="connsiteY6" fmla="*/ 1390650 h 1590675"/>
              <a:gd name="connsiteX7" fmla="*/ 1028700 w 1743075"/>
              <a:gd name="connsiteY7" fmla="*/ 1419225 h 1590675"/>
              <a:gd name="connsiteX8" fmla="*/ 1000125 w 1743075"/>
              <a:gd name="connsiteY8" fmla="*/ 1438275 h 1590675"/>
              <a:gd name="connsiteX9" fmla="*/ 990600 w 1743075"/>
              <a:gd name="connsiteY9" fmla="*/ 1466850 h 1590675"/>
              <a:gd name="connsiteX10" fmla="*/ 895350 w 1743075"/>
              <a:gd name="connsiteY10" fmla="*/ 1524000 h 1590675"/>
              <a:gd name="connsiteX11" fmla="*/ 876300 w 1743075"/>
              <a:gd name="connsiteY11" fmla="*/ 1552575 h 1590675"/>
              <a:gd name="connsiteX12" fmla="*/ 695325 w 1743075"/>
              <a:gd name="connsiteY12" fmla="*/ 1581150 h 1590675"/>
              <a:gd name="connsiteX13" fmla="*/ 666750 w 1743075"/>
              <a:gd name="connsiteY13" fmla="*/ 1590675 h 1590675"/>
              <a:gd name="connsiteX14" fmla="*/ 447675 w 1743075"/>
              <a:gd name="connsiteY14" fmla="*/ 1581150 h 1590675"/>
              <a:gd name="connsiteX15" fmla="*/ 381000 w 1743075"/>
              <a:gd name="connsiteY15" fmla="*/ 1524000 h 1590675"/>
              <a:gd name="connsiteX16" fmla="*/ 295275 w 1743075"/>
              <a:gd name="connsiteY16" fmla="*/ 1476375 h 1590675"/>
              <a:gd name="connsiteX17" fmla="*/ 238125 w 1743075"/>
              <a:gd name="connsiteY17" fmla="*/ 1419225 h 1590675"/>
              <a:gd name="connsiteX18" fmla="*/ 219075 w 1743075"/>
              <a:gd name="connsiteY18" fmla="*/ 1390650 h 1590675"/>
              <a:gd name="connsiteX19" fmla="*/ 152400 w 1743075"/>
              <a:gd name="connsiteY19" fmla="*/ 1333500 h 1590675"/>
              <a:gd name="connsiteX20" fmla="*/ 142875 w 1743075"/>
              <a:gd name="connsiteY20" fmla="*/ 1304925 h 1590675"/>
              <a:gd name="connsiteX21" fmla="*/ 47625 w 1743075"/>
              <a:gd name="connsiteY21" fmla="*/ 1171575 h 1590675"/>
              <a:gd name="connsiteX22" fmla="*/ 28575 w 1743075"/>
              <a:gd name="connsiteY22" fmla="*/ 1133475 h 1590675"/>
              <a:gd name="connsiteX23" fmla="*/ 19050 w 1743075"/>
              <a:gd name="connsiteY23" fmla="*/ 1104900 h 1590675"/>
              <a:gd name="connsiteX24" fmla="*/ 0 w 1743075"/>
              <a:gd name="connsiteY24" fmla="*/ 1076325 h 1590675"/>
              <a:gd name="connsiteX25" fmla="*/ 9525 w 1743075"/>
              <a:gd name="connsiteY25" fmla="*/ 781050 h 1590675"/>
              <a:gd name="connsiteX26" fmla="*/ 28575 w 1743075"/>
              <a:gd name="connsiteY26" fmla="*/ 714375 h 1590675"/>
              <a:gd name="connsiteX27" fmla="*/ 38100 w 1743075"/>
              <a:gd name="connsiteY27" fmla="*/ 676275 h 1590675"/>
              <a:gd name="connsiteX28" fmla="*/ 76200 w 1743075"/>
              <a:gd name="connsiteY28" fmla="*/ 619125 h 1590675"/>
              <a:gd name="connsiteX29" fmla="*/ 85725 w 1743075"/>
              <a:gd name="connsiteY29" fmla="*/ 590550 h 1590675"/>
              <a:gd name="connsiteX30" fmla="*/ 114300 w 1743075"/>
              <a:gd name="connsiteY30" fmla="*/ 571500 h 1590675"/>
              <a:gd name="connsiteX31" fmla="*/ 142875 w 1743075"/>
              <a:gd name="connsiteY31" fmla="*/ 533400 h 1590675"/>
              <a:gd name="connsiteX32" fmla="*/ 161925 w 1743075"/>
              <a:gd name="connsiteY32" fmla="*/ 504825 h 1590675"/>
              <a:gd name="connsiteX33" fmla="*/ 219075 w 1743075"/>
              <a:gd name="connsiteY33" fmla="*/ 466725 h 1590675"/>
              <a:gd name="connsiteX34" fmla="*/ 285750 w 1743075"/>
              <a:gd name="connsiteY34" fmla="*/ 409575 h 1590675"/>
              <a:gd name="connsiteX35" fmla="*/ 314325 w 1743075"/>
              <a:gd name="connsiteY35" fmla="*/ 381000 h 1590675"/>
              <a:gd name="connsiteX36" fmla="*/ 352425 w 1743075"/>
              <a:gd name="connsiteY36" fmla="*/ 352425 h 1590675"/>
              <a:gd name="connsiteX37" fmla="*/ 409575 w 1743075"/>
              <a:gd name="connsiteY37" fmla="*/ 314325 h 1590675"/>
              <a:gd name="connsiteX38" fmla="*/ 495300 w 1743075"/>
              <a:gd name="connsiteY38" fmla="*/ 238125 h 1590675"/>
              <a:gd name="connsiteX39" fmla="*/ 523875 w 1743075"/>
              <a:gd name="connsiteY39" fmla="*/ 228600 h 1590675"/>
              <a:gd name="connsiteX40" fmla="*/ 590550 w 1743075"/>
              <a:gd name="connsiteY40" fmla="*/ 142875 h 1590675"/>
              <a:gd name="connsiteX41" fmla="*/ 619125 w 1743075"/>
              <a:gd name="connsiteY41" fmla="*/ 133350 h 1590675"/>
              <a:gd name="connsiteX42" fmla="*/ 695325 w 1743075"/>
              <a:gd name="connsiteY42" fmla="*/ 95250 h 1590675"/>
              <a:gd name="connsiteX43" fmla="*/ 752475 w 1743075"/>
              <a:gd name="connsiteY43" fmla="*/ 66675 h 1590675"/>
              <a:gd name="connsiteX44" fmla="*/ 790575 w 1743075"/>
              <a:gd name="connsiteY44" fmla="*/ 47625 h 1590675"/>
              <a:gd name="connsiteX45" fmla="*/ 923925 w 1743075"/>
              <a:gd name="connsiteY45" fmla="*/ 9525 h 1590675"/>
              <a:gd name="connsiteX46" fmla="*/ 952500 w 1743075"/>
              <a:gd name="connsiteY46" fmla="*/ 0 h 1590675"/>
              <a:gd name="connsiteX47" fmla="*/ 1152525 w 1743075"/>
              <a:gd name="connsiteY47" fmla="*/ 9525 h 1590675"/>
              <a:gd name="connsiteX48" fmla="*/ 1219200 w 1743075"/>
              <a:gd name="connsiteY48" fmla="*/ 19050 h 1590675"/>
              <a:gd name="connsiteX49" fmla="*/ 1257300 w 1743075"/>
              <a:gd name="connsiteY49" fmla="*/ 38100 h 1590675"/>
              <a:gd name="connsiteX50" fmla="*/ 1333500 w 1743075"/>
              <a:gd name="connsiteY50" fmla="*/ 95250 h 1590675"/>
              <a:gd name="connsiteX51" fmla="*/ 1362075 w 1743075"/>
              <a:gd name="connsiteY51" fmla="*/ 114300 h 1590675"/>
              <a:gd name="connsiteX52" fmla="*/ 1419225 w 1743075"/>
              <a:gd name="connsiteY52" fmla="*/ 161925 h 1590675"/>
              <a:gd name="connsiteX53" fmla="*/ 1466850 w 1743075"/>
              <a:gd name="connsiteY53" fmla="*/ 219075 h 1590675"/>
              <a:gd name="connsiteX54" fmla="*/ 1485900 w 1743075"/>
              <a:gd name="connsiteY54" fmla="*/ 247650 h 1590675"/>
              <a:gd name="connsiteX55" fmla="*/ 1514475 w 1743075"/>
              <a:gd name="connsiteY55" fmla="*/ 285750 h 1590675"/>
              <a:gd name="connsiteX56" fmla="*/ 1533525 w 1743075"/>
              <a:gd name="connsiteY56" fmla="*/ 314325 h 1590675"/>
              <a:gd name="connsiteX57" fmla="*/ 1590675 w 1743075"/>
              <a:gd name="connsiteY57" fmla="*/ 390525 h 1590675"/>
              <a:gd name="connsiteX58" fmla="*/ 1600200 w 1743075"/>
              <a:gd name="connsiteY58" fmla="*/ 419100 h 1590675"/>
              <a:gd name="connsiteX59" fmla="*/ 1619250 w 1743075"/>
              <a:gd name="connsiteY59" fmla="*/ 447675 h 1590675"/>
              <a:gd name="connsiteX60" fmla="*/ 1638300 w 1743075"/>
              <a:gd name="connsiteY60" fmla="*/ 504825 h 1590675"/>
              <a:gd name="connsiteX61" fmla="*/ 1647825 w 1743075"/>
              <a:gd name="connsiteY61" fmla="*/ 533400 h 1590675"/>
              <a:gd name="connsiteX62" fmla="*/ 1657350 w 1743075"/>
              <a:gd name="connsiteY62" fmla="*/ 581025 h 1590675"/>
              <a:gd name="connsiteX63" fmla="*/ 1676400 w 1743075"/>
              <a:gd name="connsiteY63" fmla="*/ 609600 h 1590675"/>
              <a:gd name="connsiteX64" fmla="*/ 1685925 w 1743075"/>
              <a:gd name="connsiteY64" fmla="*/ 638175 h 1590675"/>
              <a:gd name="connsiteX65" fmla="*/ 1724025 w 1743075"/>
              <a:gd name="connsiteY65" fmla="*/ 733425 h 1590675"/>
              <a:gd name="connsiteX66" fmla="*/ 1733550 w 1743075"/>
              <a:gd name="connsiteY66" fmla="*/ 762000 h 1590675"/>
              <a:gd name="connsiteX67" fmla="*/ 1743075 w 1743075"/>
              <a:gd name="connsiteY67" fmla="*/ 790575 h 1590675"/>
              <a:gd name="connsiteX68" fmla="*/ 1733550 w 1743075"/>
              <a:gd name="connsiteY68" fmla="*/ 1028700 h 1590675"/>
              <a:gd name="connsiteX69" fmla="*/ 1724025 w 1743075"/>
              <a:gd name="connsiteY69" fmla="*/ 1057275 h 1590675"/>
              <a:gd name="connsiteX70" fmla="*/ 1704975 w 1743075"/>
              <a:gd name="connsiteY70" fmla="*/ 1085850 h 1590675"/>
              <a:gd name="connsiteX71" fmla="*/ 1638300 w 1743075"/>
              <a:gd name="connsiteY71" fmla="*/ 1114425 h 1590675"/>
              <a:gd name="connsiteX72" fmla="*/ 1590675 w 1743075"/>
              <a:gd name="connsiteY72" fmla="*/ 1123950 h 1590675"/>
              <a:gd name="connsiteX73" fmla="*/ 1495425 w 1743075"/>
              <a:gd name="connsiteY73" fmla="*/ 1152525 h 1590675"/>
              <a:gd name="connsiteX74" fmla="*/ 1466850 w 1743075"/>
              <a:gd name="connsiteY74" fmla="*/ 1162050 h 1590675"/>
              <a:gd name="connsiteX75" fmla="*/ 1400175 w 1743075"/>
              <a:gd name="connsiteY75" fmla="*/ 1200150 h 1590675"/>
              <a:gd name="connsiteX76" fmla="*/ 1352550 w 1743075"/>
              <a:gd name="connsiteY76" fmla="*/ 1257300 h 1590675"/>
              <a:gd name="connsiteX77" fmla="*/ 1343025 w 1743075"/>
              <a:gd name="connsiteY77" fmla="*/ 1285875 h 1590675"/>
              <a:gd name="connsiteX78" fmla="*/ 1381125 w 1743075"/>
              <a:gd name="connsiteY78" fmla="*/ 1285875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743075" h="1590675">
                <a:moveTo>
                  <a:pt x="1381125" y="1285875"/>
                </a:moveTo>
                <a:cubicBezTo>
                  <a:pt x="1366838" y="1289050"/>
                  <a:pt x="1290340" y="1298317"/>
                  <a:pt x="1257300" y="1304925"/>
                </a:cubicBezTo>
                <a:cubicBezTo>
                  <a:pt x="1244463" y="1307492"/>
                  <a:pt x="1231900" y="1311275"/>
                  <a:pt x="1219200" y="1314450"/>
                </a:cubicBezTo>
                <a:cubicBezTo>
                  <a:pt x="1198297" y="1328385"/>
                  <a:pt x="1176695" y="1344493"/>
                  <a:pt x="1152525" y="1352550"/>
                </a:cubicBezTo>
                <a:cubicBezTo>
                  <a:pt x="1137166" y="1357670"/>
                  <a:pt x="1120775" y="1358900"/>
                  <a:pt x="1104900" y="1362075"/>
                </a:cubicBezTo>
                <a:cubicBezTo>
                  <a:pt x="1095375" y="1368425"/>
                  <a:pt x="1086564" y="1376005"/>
                  <a:pt x="1076325" y="1381125"/>
                </a:cubicBezTo>
                <a:cubicBezTo>
                  <a:pt x="1067345" y="1385615"/>
                  <a:pt x="1055590" y="1384378"/>
                  <a:pt x="1047750" y="1390650"/>
                </a:cubicBezTo>
                <a:cubicBezTo>
                  <a:pt x="1038811" y="1397801"/>
                  <a:pt x="1036795" y="1411130"/>
                  <a:pt x="1028700" y="1419225"/>
                </a:cubicBezTo>
                <a:cubicBezTo>
                  <a:pt x="1020605" y="1427320"/>
                  <a:pt x="1009650" y="1431925"/>
                  <a:pt x="1000125" y="1438275"/>
                </a:cubicBezTo>
                <a:cubicBezTo>
                  <a:pt x="996950" y="1447800"/>
                  <a:pt x="997700" y="1459750"/>
                  <a:pt x="990600" y="1466850"/>
                </a:cubicBezTo>
                <a:cubicBezTo>
                  <a:pt x="967612" y="1489838"/>
                  <a:pt x="925415" y="1508968"/>
                  <a:pt x="895350" y="1524000"/>
                </a:cubicBezTo>
                <a:cubicBezTo>
                  <a:pt x="889000" y="1533525"/>
                  <a:pt x="886867" y="1548172"/>
                  <a:pt x="876300" y="1552575"/>
                </a:cubicBezTo>
                <a:cubicBezTo>
                  <a:pt x="840389" y="1567538"/>
                  <a:pt x="735506" y="1576685"/>
                  <a:pt x="695325" y="1581150"/>
                </a:cubicBezTo>
                <a:cubicBezTo>
                  <a:pt x="685800" y="1584325"/>
                  <a:pt x="676790" y="1590675"/>
                  <a:pt x="666750" y="1590675"/>
                </a:cubicBezTo>
                <a:cubicBezTo>
                  <a:pt x="593656" y="1590675"/>
                  <a:pt x="520287" y="1589528"/>
                  <a:pt x="447675" y="1581150"/>
                </a:cubicBezTo>
                <a:cubicBezTo>
                  <a:pt x="430598" y="1579180"/>
                  <a:pt x="385709" y="1527767"/>
                  <a:pt x="381000" y="1524000"/>
                </a:cubicBezTo>
                <a:cubicBezTo>
                  <a:pt x="334211" y="1486569"/>
                  <a:pt x="337363" y="1490404"/>
                  <a:pt x="295275" y="1476375"/>
                </a:cubicBezTo>
                <a:cubicBezTo>
                  <a:pt x="250380" y="1409032"/>
                  <a:pt x="309012" y="1490112"/>
                  <a:pt x="238125" y="1419225"/>
                </a:cubicBezTo>
                <a:cubicBezTo>
                  <a:pt x="230030" y="1411130"/>
                  <a:pt x="226404" y="1399444"/>
                  <a:pt x="219075" y="1390650"/>
                </a:cubicBezTo>
                <a:cubicBezTo>
                  <a:pt x="196964" y="1364116"/>
                  <a:pt x="180430" y="1354522"/>
                  <a:pt x="152400" y="1333500"/>
                </a:cubicBezTo>
                <a:cubicBezTo>
                  <a:pt x="149225" y="1323975"/>
                  <a:pt x="148265" y="1313396"/>
                  <a:pt x="142875" y="1304925"/>
                </a:cubicBezTo>
                <a:cubicBezTo>
                  <a:pt x="122741" y="1273285"/>
                  <a:pt x="66738" y="1209802"/>
                  <a:pt x="47625" y="1171575"/>
                </a:cubicBezTo>
                <a:cubicBezTo>
                  <a:pt x="41275" y="1158875"/>
                  <a:pt x="34168" y="1146526"/>
                  <a:pt x="28575" y="1133475"/>
                </a:cubicBezTo>
                <a:cubicBezTo>
                  <a:pt x="24620" y="1124247"/>
                  <a:pt x="23540" y="1113880"/>
                  <a:pt x="19050" y="1104900"/>
                </a:cubicBezTo>
                <a:cubicBezTo>
                  <a:pt x="13930" y="1094661"/>
                  <a:pt x="6350" y="1085850"/>
                  <a:pt x="0" y="1076325"/>
                </a:cubicBezTo>
                <a:cubicBezTo>
                  <a:pt x="3175" y="977900"/>
                  <a:pt x="3907" y="879366"/>
                  <a:pt x="9525" y="781050"/>
                </a:cubicBezTo>
                <a:cubicBezTo>
                  <a:pt x="10588" y="762440"/>
                  <a:pt x="23268" y="732951"/>
                  <a:pt x="28575" y="714375"/>
                </a:cubicBezTo>
                <a:cubicBezTo>
                  <a:pt x="32171" y="701788"/>
                  <a:pt x="32246" y="687984"/>
                  <a:pt x="38100" y="676275"/>
                </a:cubicBezTo>
                <a:cubicBezTo>
                  <a:pt x="48339" y="655797"/>
                  <a:pt x="68960" y="640845"/>
                  <a:pt x="76200" y="619125"/>
                </a:cubicBezTo>
                <a:cubicBezTo>
                  <a:pt x="79375" y="609600"/>
                  <a:pt x="79453" y="598390"/>
                  <a:pt x="85725" y="590550"/>
                </a:cubicBezTo>
                <a:cubicBezTo>
                  <a:pt x="92876" y="581611"/>
                  <a:pt x="106205" y="579595"/>
                  <a:pt x="114300" y="571500"/>
                </a:cubicBezTo>
                <a:cubicBezTo>
                  <a:pt x="125525" y="560275"/>
                  <a:pt x="133648" y="546318"/>
                  <a:pt x="142875" y="533400"/>
                </a:cubicBezTo>
                <a:cubicBezTo>
                  <a:pt x="149529" y="524085"/>
                  <a:pt x="153310" y="512363"/>
                  <a:pt x="161925" y="504825"/>
                </a:cubicBezTo>
                <a:cubicBezTo>
                  <a:pt x="179155" y="489748"/>
                  <a:pt x="202886" y="482914"/>
                  <a:pt x="219075" y="466725"/>
                </a:cubicBezTo>
                <a:cubicBezTo>
                  <a:pt x="289980" y="395820"/>
                  <a:pt x="200216" y="482889"/>
                  <a:pt x="285750" y="409575"/>
                </a:cubicBezTo>
                <a:cubicBezTo>
                  <a:pt x="295977" y="400809"/>
                  <a:pt x="304098" y="389766"/>
                  <a:pt x="314325" y="381000"/>
                </a:cubicBezTo>
                <a:cubicBezTo>
                  <a:pt x="326378" y="370669"/>
                  <a:pt x="340372" y="362756"/>
                  <a:pt x="352425" y="352425"/>
                </a:cubicBezTo>
                <a:cubicBezTo>
                  <a:pt x="397829" y="313507"/>
                  <a:pt x="360969" y="330527"/>
                  <a:pt x="409575" y="314325"/>
                </a:cubicBezTo>
                <a:cubicBezTo>
                  <a:pt x="434819" y="289081"/>
                  <a:pt x="461306" y="255122"/>
                  <a:pt x="495300" y="238125"/>
                </a:cubicBezTo>
                <a:cubicBezTo>
                  <a:pt x="504280" y="233635"/>
                  <a:pt x="514350" y="231775"/>
                  <a:pt x="523875" y="228600"/>
                </a:cubicBezTo>
                <a:cubicBezTo>
                  <a:pt x="539013" y="205893"/>
                  <a:pt x="563691" y="160781"/>
                  <a:pt x="590550" y="142875"/>
                </a:cubicBezTo>
                <a:cubicBezTo>
                  <a:pt x="598904" y="137306"/>
                  <a:pt x="609985" y="137505"/>
                  <a:pt x="619125" y="133350"/>
                </a:cubicBezTo>
                <a:cubicBezTo>
                  <a:pt x="644978" y="121599"/>
                  <a:pt x="671696" y="111002"/>
                  <a:pt x="695325" y="95250"/>
                </a:cubicBezTo>
                <a:cubicBezTo>
                  <a:pt x="750239" y="58641"/>
                  <a:pt x="697266" y="90336"/>
                  <a:pt x="752475" y="66675"/>
                </a:cubicBezTo>
                <a:cubicBezTo>
                  <a:pt x="765526" y="61082"/>
                  <a:pt x="777392" y="52898"/>
                  <a:pt x="790575" y="47625"/>
                </a:cubicBezTo>
                <a:cubicBezTo>
                  <a:pt x="882305" y="10933"/>
                  <a:pt x="815542" y="45653"/>
                  <a:pt x="923925" y="9525"/>
                </a:cubicBezTo>
                <a:lnTo>
                  <a:pt x="952500" y="0"/>
                </a:lnTo>
                <a:cubicBezTo>
                  <a:pt x="1019175" y="3175"/>
                  <a:pt x="1085944" y="4769"/>
                  <a:pt x="1152525" y="9525"/>
                </a:cubicBezTo>
                <a:cubicBezTo>
                  <a:pt x="1174919" y="11125"/>
                  <a:pt x="1197540" y="13143"/>
                  <a:pt x="1219200" y="19050"/>
                </a:cubicBezTo>
                <a:cubicBezTo>
                  <a:pt x="1232899" y="22786"/>
                  <a:pt x="1245486" y="30224"/>
                  <a:pt x="1257300" y="38100"/>
                </a:cubicBezTo>
                <a:cubicBezTo>
                  <a:pt x="1283718" y="55712"/>
                  <a:pt x="1307082" y="77638"/>
                  <a:pt x="1333500" y="95250"/>
                </a:cubicBezTo>
                <a:cubicBezTo>
                  <a:pt x="1343025" y="101600"/>
                  <a:pt x="1353281" y="106971"/>
                  <a:pt x="1362075" y="114300"/>
                </a:cubicBezTo>
                <a:cubicBezTo>
                  <a:pt x="1435414" y="175416"/>
                  <a:pt x="1348279" y="114627"/>
                  <a:pt x="1419225" y="161925"/>
                </a:cubicBezTo>
                <a:cubicBezTo>
                  <a:pt x="1466523" y="232871"/>
                  <a:pt x="1405734" y="145736"/>
                  <a:pt x="1466850" y="219075"/>
                </a:cubicBezTo>
                <a:cubicBezTo>
                  <a:pt x="1474179" y="227869"/>
                  <a:pt x="1479246" y="238335"/>
                  <a:pt x="1485900" y="247650"/>
                </a:cubicBezTo>
                <a:cubicBezTo>
                  <a:pt x="1495127" y="260568"/>
                  <a:pt x="1505248" y="272832"/>
                  <a:pt x="1514475" y="285750"/>
                </a:cubicBezTo>
                <a:cubicBezTo>
                  <a:pt x="1521129" y="295065"/>
                  <a:pt x="1526196" y="305531"/>
                  <a:pt x="1533525" y="314325"/>
                </a:cubicBezTo>
                <a:cubicBezTo>
                  <a:pt x="1574843" y="363907"/>
                  <a:pt x="1555647" y="320470"/>
                  <a:pt x="1590675" y="390525"/>
                </a:cubicBezTo>
                <a:cubicBezTo>
                  <a:pt x="1595165" y="399505"/>
                  <a:pt x="1595710" y="410120"/>
                  <a:pt x="1600200" y="419100"/>
                </a:cubicBezTo>
                <a:cubicBezTo>
                  <a:pt x="1605320" y="429339"/>
                  <a:pt x="1614601" y="437214"/>
                  <a:pt x="1619250" y="447675"/>
                </a:cubicBezTo>
                <a:cubicBezTo>
                  <a:pt x="1627405" y="466025"/>
                  <a:pt x="1631950" y="485775"/>
                  <a:pt x="1638300" y="504825"/>
                </a:cubicBezTo>
                <a:cubicBezTo>
                  <a:pt x="1641475" y="514350"/>
                  <a:pt x="1645856" y="523555"/>
                  <a:pt x="1647825" y="533400"/>
                </a:cubicBezTo>
                <a:cubicBezTo>
                  <a:pt x="1651000" y="549275"/>
                  <a:pt x="1651666" y="565866"/>
                  <a:pt x="1657350" y="581025"/>
                </a:cubicBezTo>
                <a:cubicBezTo>
                  <a:pt x="1661370" y="591744"/>
                  <a:pt x="1671280" y="599361"/>
                  <a:pt x="1676400" y="609600"/>
                </a:cubicBezTo>
                <a:cubicBezTo>
                  <a:pt x="1680890" y="618580"/>
                  <a:pt x="1681970" y="628947"/>
                  <a:pt x="1685925" y="638175"/>
                </a:cubicBezTo>
                <a:cubicBezTo>
                  <a:pt x="1727970" y="736281"/>
                  <a:pt x="1680664" y="603343"/>
                  <a:pt x="1724025" y="733425"/>
                </a:cubicBezTo>
                <a:lnTo>
                  <a:pt x="1733550" y="762000"/>
                </a:lnTo>
                <a:lnTo>
                  <a:pt x="1743075" y="790575"/>
                </a:lnTo>
                <a:cubicBezTo>
                  <a:pt x="1739900" y="869950"/>
                  <a:pt x="1739210" y="949463"/>
                  <a:pt x="1733550" y="1028700"/>
                </a:cubicBezTo>
                <a:cubicBezTo>
                  <a:pt x="1732835" y="1038715"/>
                  <a:pt x="1728515" y="1048295"/>
                  <a:pt x="1724025" y="1057275"/>
                </a:cubicBezTo>
                <a:cubicBezTo>
                  <a:pt x="1718905" y="1067514"/>
                  <a:pt x="1713070" y="1077755"/>
                  <a:pt x="1704975" y="1085850"/>
                </a:cubicBezTo>
                <a:cubicBezTo>
                  <a:pt x="1683959" y="1106866"/>
                  <a:pt x="1666406" y="1108179"/>
                  <a:pt x="1638300" y="1114425"/>
                </a:cubicBezTo>
                <a:cubicBezTo>
                  <a:pt x="1622496" y="1117937"/>
                  <a:pt x="1606479" y="1120438"/>
                  <a:pt x="1590675" y="1123950"/>
                </a:cubicBezTo>
                <a:cubicBezTo>
                  <a:pt x="1547489" y="1133547"/>
                  <a:pt x="1542913" y="1136696"/>
                  <a:pt x="1495425" y="1152525"/>
                </a:cubicBezTo>
                <a:cubicBezTo>
                  <a:pt x="1485900" y="1155700"/>
                  <a:pt x="1475830" y="1157560"/>
                  <a:pt x="1466850" y="1162050"/>
                </a:cubicBezTo>
                <a:cubicBezTo>
                  <a:pt x="1443559" y="1173695"/>
                  <a:pt x="1420370" y="1183321"/>
                  <a:pt x="1400175" y="1200150"/>
                </a:cubicBezTo>
                <a:cubicBezTo>
                  <a:pt x="1382119" y="1215197"/>
                  <a:pt x="1363254" y="1235893"/>
                  <a:pt x="1352550" y="1257300"/>
                </a:cubicBezTo>
                <a:cubicBezTo>
                  <a:pt x="1348060" y="1266280"/>
                  <a:pt x="1345460" y="1276135"/>
                  <a:pt x="1343025" y="1285875"/>
                </a:cubicBezTo>
                <a:cubicBezTo>
                  <a:pt x="1342255" y="1288955"/>
                  <a:pt x="1395412" y="1282700"/>
                  <a:pt x="1381125" y="12858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Text Placeholder 2"/>
          <p:cNvSpPr txBox="1">
            <a:spLocks/>
          </p:cNvSpPr>
          <p:nvPr/>
        </p:nvSpPr>
        <p:spPr>
          <a:xfrm>
            <a:off x="318390" y="411949"/>
            <a:ext cx="6510726" cy="6747728"/>
          </a:xfrm>
          <a:prstGeom prst="rect">
            <a:avLst/>
          </a:prstGeom>
        </p:spPr>
        <p:txBody>
          <a:bodyPr vert="horz" lIns="0" tIns="0" rIns="0" bIns="0" rtlCol="0" anchor="t">
            <a:noAutofit/>
          </a:bodyPr>
          <a:lstStyle>
            <a:defPPr>
              <a:defRPr lang="en-US"/>
            </a:defPPr>
            <a:lvl1pPr marL="0" algn="l" defTabSz="914400" rtl="0" eaLnBrk="1" latinLnBrk="0" hangingPunct="1">
              <a:defRPr sz="1200" kern="1200">
                <a:solidFill>
                  <a:schemeClr val="tx1">
                    <a:tint val="75000"/>
                  </a:schemeClr>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solidFill>
                <a:schemeClr val="tx1"/>
              </a:solidFill>
            </a:endParaRPr>
          </a:p>
          <a:p>
            <a:endParaRPr lang="en-GB" sz="1800" b="1">
              <a:solidFill>
                <a:schemeClr val="tx1"/>
              </a:solidFill>
              <a:latin typeface="Verdana"/>
              <a:ea typeface="Verdana"/>
            </a:endParaRPr>
          </a:p>
          <a:p>
            <a:endParaRPr lang="en-GB" sz="1800" b="1">
              <a:solidFill>
                <a:schemeClr val="tx1"/>
              </a:solidFill>
              <a:latin typeface="Verdana"/>
              <a:ea typeface="Verdana"/>
            </a:endParaRPr>
          </a:p>
          <a:p>
            <a:r>
              <a:rPr lang="en-GB" sz="2000" dirty="0">
                <a:solidFill>
                  <a:schemeClr val="tx1"/>
                </a:solidFill>
                <a:latin typeface="Verdana"/>
                <a:ea typeface="Verdana"/>
              </a:rPr>
              <a:t>Supporting the MS community is one of the most important things we do, whether that’s by providing practical information or giving emotional support.</a:t>
            </a:r>
            <a:endParaRPr lang="en-GB" sz="2000" dirty="0">
              <a:solidFill>
                <a:schemeClr val="tx1"/>
              </a:solidFill>
              <a:ea typeface="Verdana"/>
            </a:endParaRPr>
          </a:p>
          <a:p>
            <a:endParaRPr lang="en-GB" sz="2000">
              <a:solidFill>
                <a:schemeClr val="tx1"/>
              </a:solidFill>
              <a:latin typeface="Verdana"/>
              <a:ea typeface="Verdana"/>
            </a:endParaRPr>
          </a:p>
          <a:p>
            <a:pPr marL="285750" indent="-285750">
              <a:buFont typeface="Arial"/>
              <a:buChar char="•"/>
            </a:pPr>
            <a:r>
              <a:rPr lang="en-US" sz="2000" dirty="0">
                <a:solidFill>
                  <a:schemeClr val="tx1"/>
                </a:solidFill>
                <a:latin typeface="Verdana"/>
                <a:ea typeface="Verdana"/>
              </a:rPr>
              <a:t>MS Helpline </a:t>
            </a:r>
          </a:p>
          <a:p>
            <a:pPr marL="285750" indent="-285750">
              <a:buFont typeface="Arial"/>
              <a:buChar char="•"/>
            </a:pPr>
            <a:endParaRPr lang="en-US" sz="2000">
              <a:solidFill>
                <a:schemeClr val="tx1"/>
              </a:solidFill>
              <a:ea typeface="Verdana"/>
            </a:endParaRPr>
          </a:p>
          <a:p>
            <a:pPr marL="285750" indent="-285750">
              <a:buFont typeface="Arial"/>
              <a:buChar char="•"/>
            </a:pPr>
            <a:r>
              <a:rPr lang="en-US" sz="2000" dirty="0">
                <a:solidFill>
                  <a:schemeClr val="tx1"/>
                </a:solidFill>
                <a:latin typeface="Verdana"/>
                <a:ea typeface="Verdana"/>
              </a:rPr>
              <a:t>Wellbeing Hubs</a:t>
            </a:r>
            <a:endParaRPr lang="en-US" sz="2000" dirty="0">
              <a:solidFill>
                <a:schemeClr val="tx1"/>
              </a:solidFill>
              <a:ea typeface="Verdana" panose="020B0604030504040204" pitchFamily="34" charset="0"/>
            </a:endParaRPr>
          </a:p>
          <a:p>
            <a:pPr marL="285750" indent="-285750">
              <a:buFont typeface="Arial"/>
              <a:buChar char="•"/>
            </a:pPr>
            <a:endParaRPr lang="en-US" sz="2000">
              <a:solidFill>
                <a:schemeClr val="tx1"/>
              </a:solidFill>
              <a:latin typeface="Verdana"/>
              <a:ea typeface="Verdana"/>
            </a:endParaRPr>
          </a:p>
          <a:p>
            <a:pPr marL="285750" indent="-285750">
              <a:buFont typeface="Arial"/>
              <a:buChar char="•"/>
            </a:pPr>
            <a:r>
              <a:rPr lang="en-US" sz="2000" dirty="0">
                <a:solidFill>
                  <a:schemeClr val="tx1"/>
                </a:solidFill>
                <a:latin typeface="Verdana"/>
                <a:ea typeface="Verdana"/>
              </a:rPr>
              <a:t>Monthly webinars and wellbeing group sessions</a:t>
            </a:r>
            <a:endParaRPr lang="en-US" sz="2000" dirty="0">
              <a:solidFill>
                <a:schemeClr val="tx1"/>
              </a:solidFill>
              <a:ea typeface="Verdana" panose="020B0604030504040204" pitchFamily="34" charset="0"/>
            </a:endParaRPr>
          </a:p>
          <a:p>
            <a:pPr marL="285750" indent="-285750">
              <a:buFont typeface="Arial"/>
              <a:buChar char="•"/>
            </a:pPr>
            <a:endParaRPr lang="en-US" sz="2000">
              <a:solidFill>
                <a:schemeClr val="tx1"/>
              </a:solidFill>
              <a:ea typeface="Verdana"/>
            </a:endParaRPr>
          </a:p>
          <a:p>
            <a:pPr marL="285750" indent="-285750">
              <a:buFont typeface="Arial"/>
              <a:buChar char="•"/>
            </a:pPr>
            <a:r>
              <a:rPr lang="en-US" sz="2000" dirty="0">
                <a:solidFill>
                  <a:schemeClr val="tx1"/>
                </a:solidFill>
                <a:latin typeface="Verdana"/>
                <a:ea typeface="Verdana"/>
              </a:rPr>
              <a:t>Volunteer-led groups </a:t>
            </a:r>
            <a:endParaRPr lang="en-US" sz="2000" dirty="0">
              <a:solidFill>
                <a:schemeClr val="tx1"/>
              </a:solidFill>
              <a:ea typeface="Verdana" panose="020B0604030504040204" pitchFamily="34" charset="0"/>
            </a:endParaRPr>
          </a:p>
          <a:p>
            <a:pPr marL="285750" indent="-285750">
              <a:buFont typeface="Arial"/>
              <a:buChar char="•"/>
            </a:pPr>
            <a:endParaRPr lang="en-US" sz="2000">
              <a:solidFill>
                <a:schemeClr val="tx1"/>
              </a:solidFill>
              <a:ea typeface="Verdana"/>
            </a:endParaRPr>
          </a:p>
          <a:p>
            <a:pPr marL="285750" indent="-285750">
              <a:buFont typeface="Arial"/>
              <a:buChar char="•"/>
            </a:pPr>
            <a:r>
              <a:rPr lang="en-US" sz="2000" dirty="0">
                <a:solidFill>
                  <a:schemeClr val="tx1"/>
                </a:solidFill>
                <a:latin typeface="Verdana"/>
                <a:ea typeface="Verdana"/>
              </a:rPr>
              <a:t>MS Society website and information booklets</a:t>
            </a:r>
            <a:endParaRPr lang="en-US" sz="2000" dirty="0">
              <a:solidFill>
                <a:schemeClr val="tx1"/>
              </a:solidFill>
              <a:ea typeface="Verdana" panose="020B0604030504040204" pitchFamily="34" charset="0"/>
            </a:endParaRPr>
          </a:p>
          <a:p>
            <a:pPr marL="285750" indent="-285750">
              <a:buFont typeface="Arial"/>
              <a:buChar char="•"/>
            </a:pPr>
            <a:endParaRPr lang="en-US" sz="2000">
              <a:solidFill>
                <a:schemeClr val="tx1"/>
              </a:solidFill>
              <a:ea typeface="Verdana"/>
            </a:endParaRPr>
          </a:p>
          <a:p>
            <a:pPr marL="285750" indent="-285750">
              <a:buFont typeface="Arial"/>
              <a:buChar char="•"/>
            </a:pPr>
            <a:r>
              <a:rPr lang="en-US" sz="2000" dirty="0">
                <a:solidFill>
                  <a:schemeClr val="tx1"/>
                </a:solidFill>
                <a:latin typeface="Verdana"/>
                <a:ea typeface="Verdana"/>
              </a:rPr>
              <a:t>Tool to explore disease modifying treatments (DMTs) for MS</a:t>
            </a:r>
            <a:endParaRPr lang="en-US" sz="2000" dirty="0">
              <a:solidFill>
                <a:schemeClr val="tx1"/>
              </a:solidFill>
              <a:ea typeface="Verdana" panose="020B0604030504040204" pitchFamily="34" charset="0"/>
            </a:endParaRPr>
          </a:p>
          <a:p>
            <a:pPr marL="285750" indent="-285750">
              <a:buFont typeface="Wingdings"/>
              <a:buChar char="Ø"/>
            </a:pPr>
            <a:endParaRPr lang="en-US" sz="1600">
              <a:solidFill>
                <a:schemeClr val="tx1"/>
              </a:solidFill>
              <a:latin typeface="Verdana"/>
              <a:ea typeface="Verdana"/>
            </a:endParaRPr>
          </a:p>
          <a:p>
            <a:endParaRPr lang="en-GB" sz="2000">
              <a:solidFill>
                <a:schemeClr val="tx1"/>
              </a:solidFill>
              <a:ea typeface="Verdana"/>
            </a:endParaRPr>
          </a:p>
        </p:txBody>
      </p:sp>
      <p:pic>
        <p:nvPicPr>
          <p:cNvPr id="2" name="Picture 7" descr="A picture containing text, person, indoor, wall&#10;&#10;Description automatically generated">
            <a:extLst>
              <a:ext uri="{FF2B5EF4-FFF2-40B4-BE49-F238E27FC236}">
                <a16:creationId xmlns:a16="http://schemas.microsoft.com/office/drawing/2014/main" xmlns="" id="{BA96F6D8-A595-42D5-53F6-7C298F48F0D7}"/>
              </a:ext>
            </a:extLst>
          </p:cNvPr>
          <p:cNvPicPr>
            <a:picLocks noChangeAspect="1"/>
          </p:cNvPicPr>
          <p:nvPr/>
        </p:nvPicPr>
        <p:blipFill>
          <a:blip r:embed="rId3"/>
          <a:stretch>
            <a:fillRect/>
          </a:stretch>
        </p:blipFill>
        <p:spPr>
          <a:xfrm>
            <a:off x="7111041" y="1192602"/>
            <a:ext cx="4813539" cy="3610155"/>
          </a:xfrm>
          <a:prstGeom prst="rect">
            <a:avLst/>
          </a:prstGeom>
        </p:spPr>
      </p:pic>
    </p:spTree>
    <p:extLst>
      <p:ext uri="{BB962C8B-B14F-4D97-AF65-F5344CB8AC3E}">
        <p14:creationId xmlns:p14="http://schemas.microsoft.com/office/powerpoint/2010/main" val="194706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xmlns="" id="{667B97DA-E956-4F81-8968-4F2542D07AA8}"/>
              </a:ext>
            </a:extLst>
          </p:cNvPr>
          <p:cNvSpPr>
            <a:spLocks noGrp="1"/>
          </p:cNvSpPr>
          <p:nvPr>
            <p:ph type="title"/>
          </p:nvPr>
        </p:nvSpPr>
        <p:spPr>
          <a:xfrm>
            <a:off x="475605" y="1233972"/>
            <a:ext cx="11161711" cy="2419500"/>
          </a:xfrm>
        </p:spPr>
        <p:txBody>
          <a:bodyPr/>
          <a:lstStyle/>
          <a:p>
            <a:r>
              <a:rPr lang="en-GB"/>
              <a:t/>
            </a:r>
            <a:br>
              <a:rPr lang="en-GB"/>
            </a:br>
            <a:r>
              <a:rPr lang="en-GB"/>
              <a:t>About our groups</a:t>
            </a:r>
          </a:p>
        </p:txBody>
      </p:sp>
      <p:sp>
        <p:nvSpPr>
          <p:cNvPr id="2" name="Slide Number Placeholder 1">
            <a:extLst>
              <a:ext uri="{FF2B5EF4-FFF2-40B4-BE49-F238E27FC236}">
                <a16:creationId xmlns:a16="http://schemas.microsoft.com/office/drawing/2014/main" xmlns="" id="{BF9299B1-51F8-45D0-B051-BEAAC10FF6EF}"/>
              </a:ext>
            </a:extLst>
          </p:cNvPr>
          <p:cNvSpPr>
            <a:spLocks noGrp="1"/>
          </p:cNvSpPr>
          <p:nvPr>
            <p:ph type="sldNum" sz="quarter" idx="12"/>
          </p:nvPr>
        </p:nvSpPr>
        <p:spPr>
          <a:xfrm>
            <a:off x="8969374" y="6356352"/>
            <a:ext cx="2743200" cy="365125"/>
          </a:xfrm>
        </p:spPr>
        <p:txBody>
          <a:bodyPr/>
          <a:lstStyle/>
          <a:p>
            <a:fld id="{21928805-9B22-4A97-8ACC-1BE079EC0B26}" type="slidenum">
              <a:rPr lang="en-GB" smtClean="0"/>
              <a:pPr/>
              <a:t>32</a:t>
            </a:fld>
            <a:endParaRPr lang="en-GB"/>
          </a:p>
        </p:txBody>
      </p:sp>
    </p:spTree>
    <p:extLst>
      <p:ext uri="{BB962C8B-B14F-4D97-AF65-F5344CB8AC3E}">
        <p14:creationId xmlns:p14="http://schemas.microsoft.com/office/powerpoint/2010/main" val="40926364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3800"/>
              <a:t>What do our groups do?</a:t>
            </a:r>
          </a:p>
        </p:txBody>
      </p:sp>
      <p:sp>
        <p:nvSpPr>
          <p:cNvPr id="4" name="Slide Number Placeholder 3"/>
          <p:cNvSpPr>
            <a:spLocks noGrp="1"/>
          </p:cNvSpPr>
          <p:nvPr>
            <p:ph type="sldNum" sz="quarter" idx="4294967295"/>
          </p:nvPr>
        </p:nvSpPr>
        <p:spPr>
          <a:xfrm>
            <a:off x="9681600" y="6507117"/>
            <a:ext cx="504000" cy="213101"/>
          </a:xfrm>
          <a:prstGeom prst="rect">
            <a:avLst/>
          </a:prstGeom>
        </p:spPr>
        <p:txBody>
          <a:bodyPr/>
          <a:lstStyle/>
          <a:p>
            <a:fld id="{6FE9439A-A3D1-4657-8245-D4D0C848B9B9}" type="slidenum">
              <a:rPr lang="en-GB" smtClean="0">
                <a:solidFill>
                  <a:srgbClr val="6E2B62"/>
                </a:solidFill>
              </a:rPr>
              <a:pPr/>
              <a:t>33</a:t>
            </a:fld>
            <a:endParaRPr lang="en-GB">
              <a:solidFill>
                <a:srgbClr val="6E2B62"/>
              </a:solidFill>
            </a:endParaRPr>
          </a:p>
        </p:txBody>
      </p:sp>
      <p:sp>
        <p:nvSpPr>
          <p:cNvPr id="6" name="Content Placeholder 2"/>
          <p:cNvSpPr>
            <a:spLocks noGrp="1"/>
          </p:cNvSpPr>
          <p:nvPr>
            <p:ph idx="1"/>
          </p:nvPr>
        </p:nvSpPr>
        <p:spPr>
          <a:xfrm>
            <a:off x="3886749" y="1174959"/>
            <a:ext cx="7554765" cy="5167243"/>
          </a:xfrm>
        </p:spPr>
        <p:txBody>
          <a:bodyPr vert="horz" lIns="91440" tIns="45720" rIns="91440" bIns="45720" rtlCol="0" anchor="t">
            <a:normAutofit/>
          </a:bodyPr>
          <a:lstStyle/>
          <a:p>
            <a:r>
              <a:rPr lang="en-GB" altLang="en-US" sz="2200">
                <a:solidFill>
                  <a:schemeClr val="tx1"/>
                </a:solidFill>
              </a:rPr>
              <a:t>There are around 240 self-funded MS Society groups around the UK, all run by our dedicated volunteers.</a:t>
            </a:r>
            <a:endParaRPr lang="en-GB" altLang="en-US" sz="2200">
              <a:solidFill>
                <a:schemeClr val="tx1"/>
              </a:solidFill>
              <a:ea typeface="Verdana"/>
            </a:endParaRPr>
          </a:p>
          <a:p>
            <a:endParaRPr lang="en-GB" altLang="en-US" sz="2200">
              <a:solidFill>
                <a:schemeClr val="tx1"/>
              </a:solidFill>
              <a:ea typeface="Verdana"/>
            </a:endParaRPr>
          </a:p>
          <a:p>
            <a:r>
              <a:rPr lang="en-GB" altLang="en-US" sz="2200">
                <a:solidFill>
                  <a:schemeClr val="tx1"/>
                </a:solidFill>
              </a:rPr>
              <a:t>All the groups are different, but they could include:</a:t>
            </a:r>
            <a:endParaRPr lang="en-GB" altLang="en-US" sz="2200">
              <a:solidFill>
                <a:schemeClr val="tx1"/>
              </a:solidFill>
              <a:ea typeface="Verdana"/>
            </a:endParaRPr>
          </a:p>
          <a:p>
            <a:endParaRPr lang="en-GB" altLang="en-US" sz="2200">
              <a:solidFill>
                <a:schemeClr val="tx1"/>
              </a:solidFill>
              <a:ea typeface="Verdana"/>
            </a:endParaRPr>
          </a:p>
          <a:p>
            <a:pPr marL="342900" lvl="3" indent="-342900">
              <a:buChar char="•"/>
            </a:pPr>
            <a:r>
              <a:rPr lang="en-GB" altLang="en-US" sz="2200">
                <a:solidFill>
                  <a:schemeClr val="tx1"/>
                </a:solidFill>
                <a:latin typeface="Verdana"/>
                <a:ea typeface="Verdana"/>
              </a:rPr>
              <a:t>Local information and signposting</a:t>
            </a:r>
          </a:p>
          <a:p>
            <a:pPr marL="342900" lvl="3" indent="-342900">
              <a:buChar char="•"/>
            </a:pPr>
            <a:r>
              <a:rPr lang="en-GB" altLang="en-US" sz="2200">
                <a:solidFill>
                  <a:schemeClr val="tx1"/>
                </a:solidFill>
                <a:latin typeface="Verdana"/>
                <a:ea typeface="Verdana"/>
              </a:rPr>
              <a:t>Talks from MS Nurses and other professionals</a:t>
            </a:r>
            <a:endParaRPr lang="en-GB" altLang="en-US" sz="2200">
              <a:solidFill>
                <a:schemeClr val="tx1"/>
              </a:solidFill>
              <a:ea typeface="Verdana" panose="020B0604030504040204" pitchFamily="34" charset="0"/>
            </a:endParaRPr>
          </a:p>
          <a:p>
            <a:pPr marL="342900" indent="-342900">
              <a:buChar char="•"/>
            </a:pPr>
            <a:r>
              <a:rPr lang="en-GB" altLang="en-US" sz="2200">
                <a:solidFill>
                  <a:schemeClr val="tx1"/>
                </a:solidFill>
              </a:rPr>
              <a:t>Emotional support</a:t>
            </a:r>
            <a:endParaRPr lang="en-GB" altLang="en-US" sz="2200">
              <a:solidFill>
                <a:schemeClr val="tx1"/>
              </a:solidFill>
              <a:ea typeface="Verdana"/>
            </a:endParaRPr>
          </a:p>
          <a:p>
            <a:pPr marL="342900" indent="-342900">
              <a:buChar char="•"/>
            </a:pPr>
            <a:r>
              <a:rPr lang="en-GB" altLang="en-US" sz="2200">
                <a:solidFill>
                  <a:schemeClr val="tx1"/>
                </a:solidFill>
                <a:ea typeface="Verdana"/>
              </a:rPr>
              <a:t>Exercise classes</a:t>
            </a:r>
          </a:p>
          <a:p>
            <a:pPr marL="342900" indent="-342900">
              <a:buChar char="•"/>
            </a:pPr>
            <a:r>
              <a:rPr lang="en-GB" altLang="en-US" sz="2200">
                <a:solidFill>
                  <a:schemeClr val="tx1"/>
                </a:solidFill>
                <a:ea typeface="Verdana"/>
              </a:rPr>
              <a:t>Social activities and trips</a:t>
            </a:r>
          </a:p>
          <a:p>
            <a:pPr marL="342900" indent="-342900">
              <a:buChar char="•"/>
            </a:pPr>
            <a:r>
              <a:rPr lang="en-GB" altLang="en-US" sz="2200">
                <a:solidFill>
                  <a:schemeClr val="tx1"/>
                </a:solidFill>
                <a:ea typeface="Verdana"/>
              </a:rPr>
              <a:t>Referrals for financial advice </a:t>
            </a:r>
          </a:p>
          <a:p>
            <a:pPr marL="342900" indent="-342900">
              <a:buChar char="•"/>
            </a:pPr>
            <a:r>
              <a:rPr lang="en-GB" altLang="en-US" sz="2200">
                <a:solidFill>
                  <a:schemeClr val="tx1"/>
                </a:solidFill>
                <a:ea typeface="Verdana"/>
              </a:rPr>
              <a:t>Grants to individuals for mobility aids etc</a:t>
            </a:r>
          </a:p>
          <a:p>
            <a:pPr marL="342900" indent="-342900">
              <a:buChar char="•"/>
            </a:pPr>
            <a:r>
              <a:rPr lang="en-GB" altLang="en-US" sz="2200">
                <a:solidFill>
                  <a:schemeClr val="tx1"/>
                </a:solidFill>
                <a:ea typeface="Verdana"/>
              </a:rPr>
              <a:t>Fundraising and campaigning opportunities</a:t>
            </a:r>
          </a:p>
          <a:p>
            <a:endParaRPr lang="en-GB" altLang="en-US" sz="2400">
              <a:solidFill>
                <a:schemeClr val="tx1"/>
              </a:solidFill>
            </a:endParaRPr>
          </a:p>
          <a:p>
            <a:endParaRPr lang="en-GB" altLang="en-US" sz="2400">
              <a:solidFill>
                <a:schemeClr val="tx1"/>
              </a:solidFill>
              <a:ea typeface="Verdana"/>
            </a:endParaRPr>
          </a:p>
          <a:p>
            <a:pPr marL="179705" lvl="2" indent="-179705"/>
            <a:endParaRPr lang="en-GB" altLang="en-US">
              <a:ea typeface="Verdana" panose="020B0604030504040204" pitchFamily="34" charset="0"/>
            </a:endParaRPr>
          </a:p>
          <a:p>
            <a:endParaRPr lang="en-GB"/>
          </a:p>
        </p:txBody>
      </p:sp>
      <p:pic>
        <p:nvPicPr>
          <p:cNvPr id="2" name="Picture 6">
            <a:extLst>
              <a:ext uri="{FF2B5EF4-FFF2-40B4-BE49-F238E27FC236}">
                <a16:creationId xmlns:a16="http://schemas.microsoft.com/office/drawing/2014/main" xmlns="" id="{A159C1DF-FF61-9677-A6AD-DBA0973A4422}"/>
              </a:ext>
            </a:extLst>
          </p:cNvPr>
          <p:cNvPicPr>
            <a:picLocks noChangeAspect="1"/>
          </p:cNvPicPr>
          <p:nvPr/>
        </p:nvPicPr>
        <p:blipFill>
          <a:blip r:embed="rId3"/>
          <a:stretch>
            <a:fillRect/>
          </a:stretch>
        </p:blipFill>
        <p:spPr>
          <a:xfrm>
            <a:off x="552397" y="1085850"/>
            <a:ext cx="2764736" cy="4686298"/>
          </a:xfrm>
          <a:prstGeom prst="rect">
            <a:avLst/>
          </a:prstGeom>
        </p:spPr>
      </p:pic>
    </p:spTree>
    <p:extLst>
      <p:ext uri="{BB962C8B-B14F-4D97-AF65-F5344CB8AC3E}">
        <p14:creationId xmlns:p14="http://schemas.microsoft.com/office/powerpoint/2010/main" val="34390558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3800"/>
              <a:t>Our National councils</a:t>
            </a:r>
          </a:p>
        </p:txBody>
      </p:sp>
      <p:sp>
        <p:nvSpPr>
          <p:cNvPr id="4" name="Slide Number Placeholder 3"/>
          <p:cNvSpPr>
            <a:spLocks noGrp="1"/>
          </p:cNvSpPr>
          <p:nvPr>
            <p:ph type="sldNum" sz="quarter" idx="4294967295"/>
          </p:nvPr>
        </p:nvSpPr>
        <p:spPr>
          <a:xfrm>
            <a:off x="9681600" y="6507117"/>
            <a:ext cx="504000" cy="213101"/>
          </a:xfrm>
          <a:prstGeom prst="rect">
            <a:avLst/>
          </a:prstGeom>
        </p:spPr>
        <p:txBody>
          <a:bodyPr/>
          <a:lstStyle/>
          <a:p>
            <a:fld id="{6FE9439A-A3D1-4657-8245-D4D0C848B9B9}" type="slidenum">
              <a:rPr lang="en-GB" smtClean="0">
                <a:solidFill>
                  <a:srgbClr val="6E2B62"/>
                </a:solidFill>
              </a:rPr>
              <a:pPr/>
              <a:t>34</a:t>
            </a:fld>
            <a:endParaRPr lang="en-GB">
              <a:solidFill>
                <a:srgbClr val="6E2B62"/>
              </a:solidFill>
            </a:endParaRPr>
          </a:p>
        </p:txBody>
      </p:sp>
      <p:sp>
        <p:nvSpPr>
          <p:cNvPr id="6" name="Content Placeholder 2"/>
          <p:cNvSpPr>
            <a:spLocks noGrp="1"/>
          </p:cNvSpPr>
          <p:nvPr>
            <p:ph idx="1"/>
          </p:nvPr>
        </p:nvSpPr>
        <p:spPr>
          <a:xfrm>
            <a:off x="3886749" y="1174959"/>
            <a:ext cx="7554765" cy="5167243"/>
          </a:xfrm>
        </p:spPr>
        <p:txBody>
          <a:bodyPr vert="horz" lIns="91440" tIns="45720" rIns="91440" bIns="45720" rtlCol="0" anchor="t">
            <a:normAutofit/>
          </a:bodyPr>
          <a:lstStyle/>
          <a:p>
            <a:endParaRPr lang="en-GB" altLang="en-US" sz="2200">
              <a:solidFill>
                <a:schemeClr val="tx1"/>
              </a:solidFill>
              <a:ea typeface="Verdana"/>
            </a:endParaRPr>
          </a:p>
          <a:p>
            <a:endParaRPr lang="en-GB" altLang="en-US" sz="2400">
              <a:solidFill>
                <a:schemeClr val="tx1"/>
              </a:solidFill>
            </a:endParaRPr>
          </a:p>
          <a:p>
            <a:endParaRPr lang="en-GB" altLang="en-US" sz="2400">
              <a:solidFill>
                <a:schemeClr val="tx1"/>
              </a:solidFill>
              <a:ea typeface="Verdana"/>
            </a:endParaRPr>
          </a:p>
          <a:p>
            <a:pPr marL="179705" lvl="2" indent="-179705"/>
            <a:endParaRPr lang="en-GB" altLang="en-US">
              <a:ea typeface="Verdana" panose="020B0604030504040204" pitchFamily="34" charset="0"/>
            </a:endParaRPr>
          </a:p>
          <a:p>
            <a:endParaRPr lang="en-GB"/>
          </a:p>
        </p:txBody>
      </p:sp>
      <p:sp>
        <p:nvSpPr>
          <p:cNvPr id="5" name="TextBox 4">
            <a:extLst>
              <a:ext uri="{FF2B5EF4-FFF2-40B4-BE49-F238E27FC236}">
                <a16:creationId xmlns:a16="http://schemas.microsoft.com/office/drawing/2014/main" xmlns="" id="{6902F002-2A17-2F54-CEE8-2E5083BBDC48}"/>
              </a:ext>
            </a:extLst>
          </p:cNvPr>
          <p:cNvSpPr txBox="1"/>
          <p:nvPr/>
        </p:nvSpPr>
        <p:spPr>
          <a:xfrm>
            <a:off x="4608162" y="1508502"/>
            <a:ext cx="6940657"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ea typeface="+mn-lt"/>
                <a:cs typeface="+mn-lt"/>
              </a:rPr>
              <a:t>Our councils for England, Northern Ireland, Scotland and Wales work on behalf of people affected by MS in each nation of the UK.</a:t>
            </a:r>
          </a:p>
          <a:p>
            <a:endParaRPr lang="en-US" sz="2200">
              <a:solidFill>
                <a:srgbClr val="3A3A3A"/>
              </a:solidFill>
              <a:latin typeface="DSariMedium"/>
            </a:endParaRPr>
          </a:p>
          <a:p>
            <a:r>
              <a:rPr lang="en-US" sz="2200">
                <a:ea typeface="+mn-lt"/>
                <a:cs typeface="+mn-lt"/>
              </a:rPr>
              <a:t>Each national council has 12 - 15 members. They form a key link within each nation between the Board and the MS community.</a:t>
            </a:r>
          </a:p>
          <a:p>
            <a:endParaRPr lang="en-US" sz="2200">
              <a:ea typeface="+mn-lt"/>
              <a:cs typeface="+mn-lt"/>
            </a:endParaRPr>
          </a:p>
          <a:p>
            <a:r>
              <a:rPr lang="en-US" sz="2200">
                <a:ea typeface="+mn-lt"/>
                <a:cs typeface="+mn-lt"/>
              </a:rPr>
              <a:t>Our council members contribute to the development of our strategy, develop annual plans, act as ambassadors and promote, develop and support volunteers.</a:t>
            </a:r>
            <a:endParaRPr lang="en-US">
              <a:ea typeface="+mn-lt"/>
              <a:cs typeface="+mn-lt"/>
            </a:endParaRPr>
          </a:p>
          <a:p>
            <a:endParaRPr lang="en-US" sz="2200">
              <a:ea typeface="+mn-lt"/>
              <a:cs typeface="+mn-lt"/>
            </a:endParaRPr>
          </a:p>
          <a:p>
            <a:endParaRPr lang="en-US" sz="2200">
              <a:solidFill>
                <a:srgbClr val="3A3A3A"/>
              </a:solidFill>
              <a:latin typeface="DSariMedium"/>
            </a:endParaRPr>
          </a:p>
        </p:txBody>
      </p:sp>
      <p:pic>
        <p:nvPicPr>
          <p:cNvPr id="8" name="Picture 8">
            <a:extLst>
              <a:ext uri="{FF2B5EF4-FFF2-40B4-BE49-F238E27FC236}">
                <a16:creationId xmlns:a16="http://schemas.microsoft.com/office/drawing/2014/main" xmlns="" id="{F9B920B4-3E5C-BEFB-6E23-3EB8674D2B9A}"/>
              </a:ext>
            </a:extLst>
          </p:cNvPr>
          <p:cNvPicPr>
            <a:picLocks noChangeAspect="1"/>
          </p:cNvPicPr>
          <p:nvPr/>
        </p:nvPicPr>
        <p:blipFill>
          <a:blip r:embed="rId3"/>
          <a:stretch>
            <a:fillRect/>
          </a:stretch>
        </p:blipFill>
        <p:spPr>
          <a:xfrm>
            <a:off x="656095" y="1640055"/>
            <a:ext cx="3776419" cy="2970873"/>
          </a:xfrm>
          <a:prstGeom prst="rect">
            <a:avLst/>
          </a:prstGeom>
        </p:spPr>
      </p:pic>
    </p:spTree>
    <p:extLst>
      <p:ext uri="{BB962C8B-B14F-4D97-AF65-F5344CB8AC3E}">
        <p14:creationId xmlns:p14="http://schemas.microsoft.com/office/powerpoint/2010/main" val="7923963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0864" y="365128"/>
            <a:ext cx="7054055" cy="664777"/>
          </a:xfrm>
        </p:spPr>
        <p:txBody>
          <a:bodyPr/>
          <a:lstStyle/>
          <a:p>
            <a:r>
              <a:rPr lang="en-GB" sz="3800" dirty="0"/>
              <a:t>What do the [name] group do?</a:t>
            </a:r>
          </a:p>
        </p:txBody>
      </p:sp>
      <p:sp>
        <p:nvSpPr>
          <p:cNvPr id="4" name="Slide Number Placeholder 3"/>
          <p:cNvSpPr>
            <a:spLocks noGrp="1"/>
          </p:cNvSpPr>
          <p:nvPr>
            <p:ph type="sldNum" sz="quarter" idx="4294967295"/>
          </p:nvPr>
        </p:nvSpPr>
        <p:spPr>
          <a:xfrm>
            <a:off x="9681600" y="6507117"/>
            <a:ext cx="504000" cy="213101"/>
          </a:xfrm>
          <a:prstGeom prst="rect">
            <a:avLst/>
          </a:prstGeom>
        </p:spPr>
        <p:txBody>
          <a:bodyPr/>
          <a:lstStyle/>
          <a:p>
            <a:fld id="{6FE9439A-A3D1-4657-8245-D4D0C848B9B9}" type="slidenum">
              <a:rPr lang="en-GB" smtClean="0">
                <a:solidFill>
                  <a:srgbClr val="6E2B62"/>
                </a:solidFill>
              </a:rPr>
              <a:pPr/>
              <a:t>35</a:t>
            </a:fld>
            <a:endParaRPr lang="en-GB">
              <a:solidFill>
                <a:srgbClr val="6E2B62"/>
              </a:solidFill>
            </a:endParaRPr>
          </a:p>
        </p:txBody>
      </p:sp>
      <p:sp>
        <p:nvSpPr>
          <p:cNvPr id="2" name="Content Placeholder 1"/>
          <p:cNvSpPr>
            <a:spLocks noGrp="1"/>
          </p:cNvSpPr>
          <p:nvPr>
            <p:ph idx="1"/>
          </p:nvPr>
        </p:nvSpPr>
        <p:spPr>
          <a:xfrm>
            <a:off x="550864" y="1825625"/>
            <a:ext cx="5583296" cy="4351338"/>
          </a:xfrm>
        </p:spPr>
        <p:txBody>
          <a:bodyPr vert="horz" lIns="0" tIns="0" rIns="0" bIns="0" rtlCol="0" anchor="t">
            <a:noAutofit/>
          </a:bodyPr>
          <a:lstStyle/>
          <a:p>
            <a:r>
              <a:rPr lang="en-GB" sz="2800">
                <a:solidFill>
                  <a:schemeClr val="tx1"/>
                </a:solidFill>
              </a:rPr>
              <a:t>You might want to include here:</a:t>
            </a:r>
          </a:p>
          <a:p>
            <a:endParaRPr lang="en-GB" sz="2800">
              <a:solidFill>
                <a:schemeClr val="tx1"/>
              </a:solidFill>
            </a:endParaRPr>
          </a:p>
          <a:p>
            <a:pPr marL="342900" indent="-342900">
              <a:buFont typeface="Arial" panose="020B0604020202020204" pitchFamily="34" charset="0"/>
              <a:buChar char="•"/>
            </a:pPr>
            <a:r>
              <a:rPr lang="en-GB" sz="2800">
                <a:solidFill>
                  <a:schemeClr val="tx1"/>
                </a:solidFill>
              </a:rPr>
              <a:t>A bit of the history of your group</a:t>
            </a:r>
            <a:endParaRPr lang="en-GB" sz="2800">
              <a:solidFill>
                <a:schemeClr val="tx1"/>
              </a:solidFill>
              <a:ea typeface="Verdana"/>
            </a:endParaRPr>
          </a:p>
          <a:p>
            <a:pPr marL="342900" indent="-342900">
              <a:buFont typeface="Arial" panose="020B0604020202020204" pitchFamily="34" charset="0"/>
              <a:buChar char="•"/>
            </a:pPr>
            <a:r>
              <a:rPr lang="en-GB" sz="2800">
                <a:solidFill>
                  <a:schemeClr val="tx1"/>
                </a:solidFill>
              </a:rPr>
              <a:t>The services and activities you offer</a:t>
            </a:r>
            <a:endParaRPr lang="en-GB" sz="2800">
              <a:solidFill>
                <a:schemeClr val="tx1"/>
              </a:solidFill>
              <a:ea typeface="Verdana"/>
            </a:endParaRPr>
          </a:p>
          <a:p>
            <a:pPr marL="342900" indent="-342900">
              <a:buFont typeface="Arial" panose="020B0604020202020204" pitchFamily="34" charset="0"/>
              <a:buChar char="•"/>
            </a:pPr>
            <a:r>
              <a:rPr lang="en-GB" sz="2800">
                <a:solidFill>
                  <a:schemeClr val="tx1"/>
                </a:solidFill>
              </a:rPr>
              <a:t>How people can get involved</a:t>
            </a:r>
          </a:p>
        </p:txBody>
      </p:sp>
      <p:pic>
        <p:nvPicPr>
          <p:cNvPr id="8" name="Picture 8">
            <a:extLst>
              <a:ext uri="{FF2B5EF4-FFF2-40B4-BE49-F238E27FC236}">
                <a16:creationId xmlns:a16="http://schemas.microsoft.com/office/drawing/2014/main" xmlns="" id="{E3CDD996-019A-54A7-9E6B-DD5775B62CCB}"/>
              </a:ext>
            </a:extLst>
          </p:cNvPr>
          <p:cNvPicPr>
            <a:picLocks noChangeAspect="1"/>
          </p:cNvPicPr>
          <p:nvPr/>
        </p:nvPicPr>
        <p:blipFill>
          <a:blip r:embed="rId3"/>
          <a:stretch>
            <a:fillRect/>
          </a:stretch>
        </p:blipFill>
        <p:spPr>
          <a:xfrm>
            <a:off x="6367462" y="1566922"/>
            <a:ext cx="5437830" cy="3626214"/>
          </a:xfrm>
          <a:prstGeom prst="rect">
            <a:avLst/>
          </a:prstGeom>
        </p:spPr>
      </p:pic>
    </p:spTree>
    <p:extLst>
      <p:ext uri="{BB962C8B-B14F-4D97-AF65-F5344CB8AC3E}">
        <p14:creationId xmlns:p14="http://schemas.microsoft.com/office/powerpoint/2010/main" val="6132745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50864" y="1592842"/>
            <a:ext cx="4942296" cy="4201902"/>
          </a:xfrm>
        </p:spPr>
        <p:txBody>
          <a:bodyPr vert="horz" lIns="0" tIns="0" rIns="0" bIns="0" rtlCol="0" anchor="t">
            <a:noAutofit/>
          </a:bodyPr>
          <a:lstStyle/>
          <a:p>
            <a:r>
              <a:rPr lang="en-GB" sz="2200">
                <a:solidFill>
                  <a:schemeClr val="tx1"/>
                </a:solidFill>
              </a:rPr>
              <a:t>We can’t achieve our goals on our own, so we need you to join us. Visit </a:t>
            </a:r>
            <a:r>
              <a:rPr lang="en-GB" sz="2200">
                <a:solidFill>
                  <a:schemeClr val="tx1"/>
                </a:solidFill>
                <a:hlinkClick r:id="rId2">
                  <a:extLst>
                    <a:ext uri="{A12FA001-AC4F-418D-AE19-62706E023703}">
                      <ahyp:hlinkClr xmlns:ahyp="http://schemas.microsoft.com/office/drawing/2018/hyperlinkcolor" xmlns="" val="tx"/>
                    </a:ext>
                  </a:extLst>
                </a:hlinkClick>
              </a:rPr>
              <a:t>www.mssociety.org.uk/get-involved</a:t>
            </a:r>
            <a:r>
              <a:rPr lang="en-GB" sz="2200">
                <a:solidFill>
                  <a:schemeClr val="tx1"/>
                </a:solidFill>
              </a:rPr>
              <a:t> to find out how you can:</a:t>
            </a:r>
          </a:p>
        </p:txBody>
      </p:sp>
      <p:sp>
        <p:nvSpPr>
          <p:cNvPr id="3" name="Title 2"/>
          <p:cNvSpPr>
            <a:spLocks noGrp="1"/>
          </p:cNvSpPr>
          <p:nvPr>
            <p:ph type="title"/>
          </p:nvPr>
        </p:nvSpPr>
        <p:spPr/>
        <p:txBody>
          <a:bodyPr/>
          <a:lstStyle/>
          <a:p>
            <a:r>
              <a:rPr lang="en-GB"/>
              <a:t>Get involved</a:t>
            </a:r>
          </a:p>
        </p:txBody>
      </p:sp>
      <p:sp>
        <p:nvSpPr>
          <p:cNvPr id="4" name="Slide Number Placeholder 3"/>
          <p:cNvSpPr>
            <a:spLocks noGrp="1"/>
          </p:cNvSpPr>
          <p:nvPr>
            <p:ph type="sldNum" sz="quarter" idx="4294967295"/>
          </p:nvPr>
        </p:nvSpPr>
        <p:spPr>
          <a:xfrm>
            <a:off x="9681600" y="6507117"/>
            <a:ext cx="504000" cy="213101"/>
          </a:xfrm>
          <a:prstGeom prst="rect">
            <a:avLst/>
          </a:prstGeom>
        </p:spPr>
        <p:txBody>
          <a:bodyPr/>
          <a:lstStyle/>
          <a:p>
            <a:fld id="{6FE9439A-A3D1-4657-8245-D4D0C848B9B9}" type="slidenum">
              <a:rPr lang="en-GB" smtClean="0">
                <a:solidFill>
                  <a:srgbClr val="6E2B62"/>
                </a:solidFill>
              </a:rPr>
              <a:pPr/>
              <a:t>36</a:t>
            </a:fld>
            <a:endParaRPr lang="en-GB">
              <a:solidFill>
                <a:srgbClr val="6E2B62"/>
              </a:solidFill>
            </a:endParaRPr>
          </a:p>
        </p:txBody>
      </p:sp>
      <p:sp>
        <p:nvSpPr>
          <p:cNvPr id="5" name="Content Placeholder 7"/>
          <p:cNvSpPr txBox="1">
            <a:spLocks/>
          </p:cNvSpPr>
          <p:nvPr/>
        </p:nvSpPr>
        <p:spPr>
          <a:xfrm>
            <a:off x="551660" y="3164037"/>
            <a:ext cx="3312369" cy="2089710"/>
          </a:xfrm>
          <a:prstGeom prst="rect">
            <a:avLst/>
          </a:prstGeom>
        </p:spPr>
        <p:txBody>
          <a:bodyPr lIns="91440" tIns="45720" rIns="91440" bIns="45720" anchor="t"/>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200">
                <a:latin typeface="Verdana"/>
                <a:ea typeface="Verdana"/>
                <a:cs typeface="Arial"/>
              </a:rPr>
              <a:t>Join</a:t>
            </a:r>
            <a:endParaRPr lang="en-GB" sz="2200">
              <a:latin typeface="Verdana"/>
              <a:ea typeface="Verdana"/>
            </a:endParaRPr>
          </a:p>
          <a:p>
            <a:r>
              <a:rPr lang="en-GB" sz="2200">
                <a:latin typeface="Verdana"/>
                <a:ea typeface="Verdana"/>
                <a:cs typeface="Arial"/>
              </a:rPr>
              <a:t>Donate</a:t>
            </a:r>
          </a:p>
          <a:p>
            <a:r>
              <a:rPr lang="en-GB" sz="2200">
                <a:latin typeface="Verdana"/>
                <a:ea typeface="Verdana"/>
                <a:cs typeface="Arial"/>
              </a:rPr>
              <a:t>Fundraise</a:t>
            </a:r>
          </a:p>
          <a:p>
            <a:r>
              <a:rPr lang="en-GB" sz="2200">
                <a:latin typeface="Verdana"/>
                <a:ea typeface="Verdana"/>
                <a:cs typeface="Arial"/>
              </a:rPr>
              <a:t>Volunteer</a:t>
            </a:r>
          </a:p>
          <a:p>
            <a:r>
              <a:rPr lang="en-GB" sz="2200">
                <a:latin typeface="Verdana"/>
                <a:ea typeface="Verdana"/>
                <a:cs typeface="Arial"/>
              </a:rPr>
              <a:t>Campaign with us</a:t>
            </a:r>
            <a:endParaRPr lang="en-GB" sz="2200"/>
          </a:p>
          <a:p>
            <a:pPr marL="0" indent="0">
              <a:buNone/>
            </a:pPr>
            <a:endParaRPr lang="en-GB"/>
          </a:p>
        </p:txBody>
      </p:sp>
      <p:pic>
        <p:nvPicPr>
          <p:cNvPr id="8" name="Picture 8" descr="A picture containing text, person, sign, outdoor&#10;&#10;Description automatically generated">
            <a:extLst>
              <a:ext uri="{FF2B5EF4-FFF2-40B4-BE49-F238E27FC236}">
                <a16:creationId xmlns:a16="http://schemas.microsoft.com/office/drawing/2014/main" xmlns="" id="{36CEB1B4-D864-4FC4-065A-5A3D8278F876}"/>
              </a:ext>
            </a:extLst>
          </p:cNvPr>
          <p:cNvPicPr>
            <a:picLocks noChangeAspect="1"/>
          </p:cNvPicPr>
          <p:nvPr/>
        </p:nvPicPr>
        <p:blipFill>
          <a:blip r:embed="rId3"/>
          <a:stretch>
            <a:fillRect/>
          </a:stretch>
        </p:blipFill>
        <p:spPr>
          <a:xfrm>
            <a:off x="7141369" y="4786"/>
            <a:ext cx="5076823" cy="6931771"/>
          </a:xfrm>
          <a:prstGeom prst="rect">
            <a:avLst/>
          </a:prstGeom>
        </p:spPr>
      </p:pic>
    </p:spTree>
    <p:extLst>
      <p:ext uri="{BB962C8B-B14F-4D97-AF65-F5344CB8AC3E}">
        <p14:creationId xmlns:p14="http://schemas.microsoft.com/office/powerpoint/2010/main" val="42803359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7">
    <p:bg>
      <p:bgPr>
        <a:solidFill>
          <a:srgbClr val="D14900"/>
        </a:solidFill>
        <a:effectLst/>
      </p:bgPr>
    </p:bg>
    <p:spTree>
      <p:nvGrpSpPr>
        <p:cNvPr id="1" name=""/>
        <p:cNvGrpSpPr/>
        <p:nvPr/>
      </p:nvGrpSpPr>
      <p:grpSpPr>
        <a:xfrm>
          <a:off x="0" y="0"/>
          <a:ext cx="0" cy="0"/>
          <a:chOff x="0" y="0"/>
          <a:chExt cx="0" cy="0"/>
        </a:xfrm>
      </p:grpSpPr>
      <p:sp>
        <p:nvSpPr>
          <p:cNvPr id="2" name="Object 1"/>
          <p:cNvSpPr/>
          <p:nvPr/>
        </p:nvSpPr>
        <p:spPr>
          <a:xfrm>
            <a:off x="476132" y="476131"/>
            <a:ext cx="7529217" cy="5913546"/>
          </a:xfrm>
          <a:prstGeom prst="rect">
            <a:avLst/>
          </a:prstGeom>
          <a:solidFill>
            <a:srgbClr val="000000">
              <a:alpha val="0"/>
            </a:srgbClr>
          </a:solidFill>
        </p:spPr>
      </p:sp>
      <p:sp>
        <p:nvSpPr>
          <p:cNvPr id="4" name="Object 3"/>
          <p:cNvSpPr/>
          <p:nvPr/>
        </p:nvSpPr>
        <p:spPr>
          <a:xfrm>
            <a:off x="7967259" y="476131"/>
            <a:ext cx="3764609" cy="5913546"/>
          </a:xfrm>
          <a:prstGeom prst="rect">
            <a:avLst/>
          </a:prstGeom>
          <a:solidFill>
            <a:srgbClr val="D14900"/>
          </a:solidFill>
        </p:spPr>
      </p:sp>
      <p:sp>
        <p:nvSpPr>
          <p:cNvPr id="9" name="Title 8">
            <a:extLst>
              <a:ext uri="{FF2B5EF4-FFF2-40B4-BE49-F238E27FC236}">
                <a16:creationId xmlns:a16="http://schemas.microsoft.com/office/drawing/2014/main" xmlns="" id="{7C4CDD6A-2F69-479C-8857-6BBBCB2722CA}"/>
              </a:ext>
            </a:extLst>
          </p:cNvPr>
          <p:cNvSpPr>
            <a:spLocks noGrp="1"/>
          </p:cNvSpPr>
          <p:nvPr>
            <p:ph type="title"/>
          </p:nvPr>
        </p:nvSpPr>
        <p:spPr/>
        <p:txBody>
          <a:bodyPr/>
          <a:lstStyle/>
          <a:p>
            <a:r>
              <a:rPr lang="en-GB"/>
              <a:t>Thank you</a:t>
            </a:r>
          </a:p>
        </p:txBody>
      </p:sp>
      <p:pic>
        <p:nvPicPr>
          <p:cNvPr id="18" name="Object 2" descr="preencoded.png">
            <a:extLst>
              <a:ext uri="{FF2B5EF4-FFF2-40B4-BE49-F238E27FC236}">
                <a16:creationId xmlns:a16="http://schemas.microsoft.com/office/drawing/2014/main" xmlns="" id="{C587E3C3-6074-447D-B7CB-9905003109A8}"/>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p:blipFill>
        <p:spPr>
          <a:xfrm>
            <a:off x="550863" y="468313"/>
            <a:ext cx="7488238" cy="5888037"/>
          </a:xfrm>
          <a:prstGeom prst="rect">
            <a:avLst/>
          </a:prstGeom>
        </p:spPr>
      </p:pic>
      <p:sp>
        <p:nvSpPr>
          <p:cNvPr id="3" name="Slide Number Placeholder 2">
            <a:extLst>
              <a:ext uri="{FF2B5EF4-FFF2-40B4-BE49-F238E27FC236}">
                <a16:creationId xmlns:a16="http://schemas.microsoft.com/office/drawing/2014/main" xmlns="" id="{7AE4518A-E913-4A5F-95B6-910234F78AD8}"/>
              </a:ext>
            </a:extLst>
          </p:cNvPr>
          <p:cNvSpPr>
            <a:spLocks noGrp="1"/>
          </p:cNvSpPr>
          <p:nvPr>
            <p:ph type="sldNum" sz="quarter" idx="12"/>
          </p:nvPr>
        </p:nvSpPr>
        <p:spPr/>
        <p:txBody>
          <a:bodyPr/>
          <a:lstStyle/>
          <a:p>
            <a:fld id="{21928805-9B22-4A97-8ACC-1BE079EC0B26}" type="slidenum">
              <a:rPr lang="en-GB" dirty="0" smtClean="0"/>
              <a:t>37</a:t>
            </a:fld>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xmlns="" id="{667B97DA-E956-4F81-8968-4F2542D07AA8}"/>
              </a:ext>
            </a:extLst>
          </p:cNvPr>
          <p:cNvSpPr>
            <a:spLocks noGrp="1"/>
          </p:cNvSpPr>
          <p:nvPr>
            <p:ph type="title"/>
          </p:nvPr>
        </p:nvSpPr>
        <p:spPr>
          <a:xfrm>
            <a:off x="550864" y="1657305"/>
            <a:ext cx="11161711" cy="2419500"/>
          </a:xfrm>
        </p:spPr>
        <p:txBody>
          <a:bodyPr/>
          <a:lstStyle/>
          <a:p>
            <a:r>
              <a:rPr lang="en-GB" dirty="0"/>
              <a:t/>
            </a:r>
            <a:br>
              <a:rPr lang="en-GB" dirty="0"/>
            </a:br>
            <a:r>
              <a:rPr lang="en-GB" dirty="0"/>
              <a:t>About the MS Society</a:t>
            </a:r>
          </a:p>
        </p:txBody>
      </p:sp>
      <p:sp>
        <p:nvSpPr>
          <p:cNvPr id="2" name="Slide Number Placeholder 1">
            <a:extLst>
              <a:ext uri="{FF2B5EF4-FFF2-40B4-BE49-F238E27FC236}">
                <a16:creationId xmlns:a16="http://schemas.microsoft.com/office/drawing/2014/main" xmlns="" id="{BF9299B1-51F8-45D0-B051-BEAAC10FF6EF}"/>
              </a:ext>
            </a:extLst>
          </p:cNvPr>
          <p:cNvSpPr>
            <a:spLocks noGrp="1"/>
          </p:cNvSpPr>
          <p:nvPr>
            <p:ph type="sldNum" sz="quarter" idx="12"/>
          </p:nvPr>
        </p:nvSpPr>
        <p:spPr>
          <a:xfrm>
            <a:off x="8969374" y="6356352"/>
            <a:ext cx="2743200" cy="365125"/>
          </a:xfrm>
        </p:spPr>
        <p:txBody>
          <a:bodyPr/>
          <a:lstStyle/>
          <a:p>
            <a:fld id="{21928805-9B22-4A97-8ACC-1BE079EC0B26}" type="slidenum">
              <a:rPr lang="en-GB" smtClean="0"/>
              <a:pPr/>
              <a:t>4</a:t>
            </a:fld>
            <a:endParaRPr lang="en-GB"/>
          </a:p>
        </p:txBody>
      </p:sp>
    </p:spTree>
    <p:extLst>
      <p:ext uri="{BB962C8B-B14F-4D97-AF65-F5344CB8AC3E}">
        <p14:creationId xmlns:p14="http://schemas.microsoft.com/office/powerpoint/2010/main" val="344532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550864" y="530611"/>
            <a:ext cx="11161711" cy="664777"/>
          </a:xfrm>
        </p:spPr>
        <p:txBody>
          <a:bodyPr/>
          <a:lstStyle/>
          <a:p>
            <a:r>
              <a:rPr lang="en-GB">
                <a:ea typeface="Verdana"/>
              </a:rPr>
              <a:t>Our beginning</a:t>
            </a:r>
            <a:endParaRPr lang="en-US"/>
          </a:p>
        </p:txBody>
      </p:sp>
      <p:sp>
        <p:nvSpPr>
          <p:cNvPr id="16" name="Content Placeholder 2"/>
          <p:cNvSpPr txBox="1">
            <a:spLocks/>
          </p:cNvSpPr>
          <p:nvPr/>
        </p:nvSpPr>
        <p:spPr>
          <a:xfrm>
            <a:off x="4217236" y="1509824"/>
            <a:ext cx="7495339" cy="3579747"/>
          </a:xfrm>
          <a:prstGeom prst="rect">
            <a:avLst/>
          </a:prstGeom>
        </p:spPr>
        <p:txBody>
          <a:bodyPr lIns="91440" tIns="45720" rIns="91440" bIns="45720" anchor="t"/>
          <a:lstStyle>
            <a:lvl1pPr marL="0" indent="0" algn="l" defTabSz="914423" rtl="0" eaLnBrk="1" latinLnBrk="0" hangingPunct="1">
              <a:lnSpc>
                <a:spcPct val="100000"/>
              </a:lnSpc>
              <a:spcBef>
                <a:spcPts val="0"/>
              </a:spcBef>
              <a:buFont typeface="Arial" panose="020B0604020202020204" pitchFamily="34" charset="0"/>
              <a:buNone/>
              <a:defRPr sz="2000" kern="1200" spc="-90" baseline="0">
                <a:solidFill>
                  <a:schemeClr val="accent2"/>
                </a:solidFill>
                <a:latin typeface="+mj-lt"/>
                <a:ea typeface="+mn-ea"/>
                <a:cs typeface="+mn-cs"/>
              </a:defRPr>
            </a:lvl1pPr>
            <a:lvl2pPr marL="0" indent="0" algn="l" defTabSz="914423" rtl="0" eaLnBrk="1" latinLnBrk="0" hangingPunct="1">
              <a:lnSpc>
                <a:spcPct val="100000"/>
              </a:lnSpc>
              <a:spcBef>
                <a:spcPts val="0"/>
              </a:spcBef>
              <a:buFont typeface="Arial" panose="020B0604020202020204" pitchFamily="34" charset="0"/>
              <a:buNone/>
              <a:defRPr sz="2000" kern="1200" spc="-90" baseline="0">
                <a:solidFill>
                  <a:srgbClr val="414142"/>
                </a:solidFill>
                <a:latin typeface="Verdana" panose="020B0604030504040204" pitchFamily="34" charset="0"/>
                <a:ea typeface="+mn-ea"/>
                <a:cs typeface="+mn-cs"/>
              </a:defRPr>
            </a:lvl2pPr>
            <a:lvl3pPr marL="180005" indent="-180005" algn="l" defTabSz="914423" rtl="0" eaLnBrk="1" latinLnBrk="0" hangingPunct="1">
              <a:lnSpc>
                <a:spcPct val="100000"/>
              </a:lnSpc>
              <a:spcBef>
                <a:spcPts val="0"/>
              </a:spcBef>
              <a:buFont typeface="Arial" panose="020B0604020202020204" pitchFamily="34" charset="0"/>
              <a:buChar char="•"/>
              <a:defRPr sz="2000" kern="1200" spc="-90" baseline="0">
                <a:solidFill>
                  <a:srgbClr val="414142"/>
                </a:solidFill>
                <a:latin typeface="Verdana" panose="020B0604030504040204" pitchFamily="34" charset="0"/>
                <a:ea typeface="+mn-ea"/>
                <a:cs typeface="+mn-cs"/>
              </a:defRPr>
            </a:lvl3pPr>
            <a:lvl4pPr marL="0" indent="0" algn="l" defTabSz="914423" rtl="0" eaLnBrk="1" latinLnBrk="0" hangingPunct="1">
              <a:lnSpc>
                <a:spcPct val="100000"/>
              </a:lnSpc>
              <a:spcBef>
                <a:spcPts val="0"/>
              </a:spcBef>
              <a:buFont typeface="Arial" panose="020B0604020202020204" pitchFamily="34" charset="0"/>
              <a:buNone/>
              <a:defRPr sz="1401" kern="1200" spc="-90" baseline="0">
                <a:solidFill>
                  <a:srgbClr val="414142"/>
                </a:solidFill>
                <a:latin typeface="Verdana" panose="020B0604030504040204" pitchFamily="34" charset="0"/>
                <a:ea typeface="+mn-ea"/>
                <a:cs typeface="+mn-cs"/>
              </a:defRPr>
            </a:lvl4pPr>
            <a:lvl5pPr marL="180005" indent="-180005" algn="l" defTabSz="914423" rtl="0" eaLnBrk="1" latinLnBrk="0" hangingPunct="1">
              <a:lnSpc>
                <a:spcPct val="100000"/>
              </a:lnSpc>
              <a:spcBef>
                <a:spcPts val="0"/>
              </a:spcBef>
              <a:buFont typeface="Arial" panose="020B0604020202020204" pitchFamily="34" charset="0"/>
              <a:buChar char="•"/>
              <a:defRPr sz="1401" kern="1200" spc="-90" baseline="0">
                <a:solidFill>
                  <a:srgbClr val="414142"/>
                </a:solidFill>
                <a:latin typeface="Verdana" panose="020B0604030504040204" pitchFamily="34" charset="0"/>
                <a:ea typeface="+mn-ea"/>
                <a:cs typeface="+mn-cs"/>
              </a:defRPr>
            </a:lvl5pPr>
            <a:lvl6pPr marL="2514663"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r>
              <a:rPr lang="en-US" sz="2200" dirty="0">
                <a:solidFill>
                  <a:schemeClr val="tx1"/>
                </a:solidFill>
              </a:rPr>
              <a:t>In 1953, our founders Richard and Mary Cave were frustrated at the lack of treatments and support available for Mary's MS. So they decided to do something about it.</a:t>
            </a:r>
            <a:endParaRPr lang="en-US" sz="2200" dirty="0">
              <a:solidFill>
                <a:schemeClr val="tx1"/>
              </a:solidFill>
              <a:ea typeface="Verdana"/>
            </a:endParaRPr>
          </a:p>
          <a:p>
            <a:endParaRPr lang="en-US" sz="2200">
              <a:solidFill>
                <a:schemeClr val="tx1"/>
              </a:solidFill>
              <a:ea typeface="Verdana"/>
            </a:endParaRPr>
          </a:p>
          <a:p>
            <a:r>
              <a:rPr lang="en-US" sz="2200" dirty="0">
                <a:solidFill>
                  <a:schemeClr val="tx1"/>
                </a:solidFill>
              </a:rPr>
              <a:t>They set up their first meeting in West London, a small number of people came and the MS Society was born.</a:t>
            </a:r>
            <a:endParaRPr lang="en-US" sz="2200" dirty="0">
              <a:solidFill>
                <a:schemeClr val="tx1"/>
              </a:solidFill>
              <a:ea typeface="Verdana"/>
            </a:endParaRPr>
          </a:p>
          <a:p>
            <a:endParaRPr lang="en-US" sz="2200">
              <a:solidFill>
                <a:schemeClr val="tx1"/>
              </a:solidFill>
              <a:ea typeface="Verdana"/>
            </a:endParaRPr>
          </a:p>
          <a:p>
            <a:r>
              <a:rPr lang="en-US" sz="2200" dirty="0">
                <a:solidFill>
                  <a:schemeClr val="tx1"/>
                </a:solidFill>
              </a:rPr>
              <a:t>Today, we have around 240 volunteer groups in every part of the UK. Richard and Mary’s work has inspired thousands of volunteers, supporters and staff members to make a difference to the lives of people affected by MS.</a:t>
            </a:r>
            <a:endParaRPr lang="en-US" sz="2200" dirty="0">
              <a:solidFill>
                <a:schemeClr val="tx1"/>
              </a:solidFill>
              <a:ea typeface="Verdana"/>
            </a:endParaRPr>
          </a:p>
        </p:txBody>
      </p:sp>
      <p:pic>
        <p:nvPicPr>
          <p:cNvPr id="17"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7384" y="1509824"/>
            <a:ext cx="3218429" cy="4791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xmlns="" id="{DF0E729E-031D-E954-7499-66CE4968B917}"/>
              </a:ext>
            </a:extLst>
          </p:cNvPr>
          <p:cNvSpPr txBox="1"/>
          <p:nvPr/>
        </p:nvSpPr>
        <p:spPr>
          <a:xfrm>
            <a:off x="4216400" y="5091289"/>
            <a:ext cx="42248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chemeClr val="accent1"/>
              </a:solidFill>
              <a:ea typeface="Verdana"/>
            </a:endParaRPr>
          </a:p>
        </p:txBody>
      </p:sp>
    </p:spTree>
    <p:extLst>
      <p:ext uri="{BB962C8B-B14F-4D97-AF65-F5344CB8AC3E}">
        <p14:creationId xmlns:p14="http://schemas.microsoft.com/office/powerpoint/2010/main" val="4254067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550864" y="530611"/>
            <a:ext cx="11161711" cy="664777"/>
          </a:xfrm>
        </p:spPr>
        <p:txBody>
          <a:bodyPr/>
          <a:lstStyle/>
          <a:p>
            <a:r>
              <a:rPr lang="en-GB" dirty="0">
                <a:ea typeface="Verdana"/>
              </a:rPr>
              <a:t>Our mission: </a:t>
            </a:r>
            <a:r>
              <a:rPr lang="en-US" dirty="0">
                <a:ea typeface="Verdana"/>
              </a:rPr>
              <a:t>Transforming lives, stopping MS</a:t>
            </a:r>
            <a:endParaRPr lang="en-US" dirty="0"/>
          </a:p>
        </p:txBody>
      </p:sp>
      <p:sp>
        <p:nvSpPr>
          <p:cNvPr id="2" name="TextBox 1">
            <a:extLst>
              <a:ext uri="{FF2B5EF4-FFF2-40B4-BE49-F238E27FC236}">
                <a16:creationId xmlns:a16="http://schemas.microsoft.com/office/drawing/2014/main" xmlns="" id="{DF0E729E-031D-E954-7499-66CE4968B917}"/>
              </a:ext>
            </a:extLst>
          </p:cNvPr>
          <p:cNvSpPr txBox="1"/>
          <p:nvPr/>
        </p:nvSpPr>
        <p:spPr>
          <a:xfrm>
            <a:off x="4216400" y="5091289"/>
            <a:ext cx="42248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chemeClr val="accent1"/>
              </a:solidFill>
              <a:ea typeface="Verdana"/>
            </a:endParaRPr>
          </a:p>
        </p:txBody>
      </p:sp>
      <p:sp>
        <p:nvSpPr>
          <p:cNvPr id="3" name="TextBox 2">
            <a:extLst>
              <a:ext uri="{FF2B5EF4-FFF2-40B4-BE49-F238E27FC236}">
                <a16:creationId xmlns:a16="http://schemas.microsoft.com/office/drawing/2014/main" xmlns="" id="{4B311603-2F13-5D7D-868B-CCF4ECACA56A}"/>
              </a:ext>
            </a:extLst>
          </p:cNvPr>
          <p:cNvSpPr txBox="1"/>
          <p:nvPr/>
        </p:nvSpPr>
        <p:spPr>
          <a:xfrm>
            <a:off x="551921" y="1178983"/>
            <a:ext cx="5786350"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ea typeface="+mn-lt"/>
              <a:cs typeface="+mn-lt"/>
            </a:endParaRPr>
          </a:p>
          <a:p>
            <a:endParaRPr lang="en-US" sz="2200">
              <a:ea typeface="Verdana"/>
            </a:endParaRPr>
          </a:p>
          <a:p>
            <a:r>
              <a:rPr lang="en-US" sz="2200" dirty="0"/>
              <a:t>Our vision is a world free from the effects of MS. </a:t>
            </a:r>
            <a:endParaRPr lang="en-US" sz="2200" dirty="0">
              <a:ea typeface="+mn-lt"/>
              <a:cs typeface="+mn-lt"/>
            </a:endParaRPr>
          </a:p>
          <a:p>
            <a:endParaRPr lang="en-US" sz="2200">
              <a:ea typeface="+mn-lt"/>
              <a:cs typeface="+mn-lt"/>
            </a:endParaRPr>
          </a:p>
          <a:p>
            <a:r>
              <a:rPr lang="en-US" sz="2200" dirty="0">
                <a:ea typeface="+mn-lt"/>
                <a:cs typeface="+mn-lt"/>
              </a:rPr>
              <a:t>Our goal is to find treatments for everyone. </a:t>
            </a:r>
            <a:endParaRPr lang="en-US" sz="2200" dirty="0">
              <a:solidFill>
                <a:srgbClr val="E35205"/>
              </a:solidFill>
              <a:ea typeface="+mn-lt"/>
              <a:cs typeface="+mn-lt"/>
            </a:endParaRPr>
          </a:p>
          <a:p>
            <a:endParaRPr lang="en-US" sz="2200">
              <a:ea typeface="+mn-lt"/>
              <a:cs typeface="+mn-lt"/>
            </a:endParaRPr>
          </a:p>
          <a:p>
            <a:r>
              <a:rPr lang="en-US" sz="2200" dirty="0">
                <a:ea typeface="+mn-lt"/>
                <a:cs typeface="+mn-lt"/>
              </a:rPr>
              <a:t>Until then, we're working to make sure no one has to face MS alone. </a:t>
            </a:r>
            <a:endParaRPr lang="en-US" sz="2200" dirty="0">
              <a:solidFill>
                <a:srgbClr val="E35205"/>
              </a:solidFill>
              <a:ea typeface="+mn-lt"/>
              <a:cs typeface="+mn-lt"/>
            </a:endParaRPr>
          </a:p>
          <a:p>
            <a:endParaRPr lang="en-US" sz="2200">
              <a:ea typeface="+mn-lt"/>
              <a:cs typeface="+mn-lt"/>
            </a:endParaRPr>
          </a:p>
          <a:p>
            <a:r>
              <a:rPr lang="en-US" sz="2200" dirty="0">
                <a:ea typeface="+mn-lt"/>
                <a:cs typeface="+mn-lt"/>
              </a:rPr>
              <a:t>Everything we do is guided by people with MS. Because together, we're stronger.</a:t>
            </a:r>
            <a:endParaRPr lang="en-US" sz="2200" dirty="0">
              <a:solidFill>
                <a:schemeClr val="accent1"/>
              </a:solidFill>
              <a:ea typeface="Verdana"/>
            </a:endParaRPr>
          </a:p>
        </p:txBody>
      </p:sp>
      <p:pic>
        <p:nvPicPr>
          <p:cNvPr id="6" name="Picture 6" descr="A picture containing person, tree, outdoor, orange&#10;&#10;Description automatically generated">
            <a:extLst>
              <a:ext uri="{FF2B5EF4-FFF2-40B4-BE49-F238E27FC236}">
                <a16:creationId xmlns:a16="http://schemas.microsoft.com/office/drawing/2014/main" xmlns="" id="{437F2AFD-C0AB-56B5-D29C-99F8F2861514}"/>
              </a:ext>
            </a:extLst>
          </p:cNvPr>
          <p:cNvPicPr>
            <a:picLocks noChangeAspect="1"/>
          </p:cNvPicPr>
          <p:nvPr/>
        </p:nvPicPr>
        <p:blipFill>
          <a:blip r:embed="rId3"/>
          <a:stretch>
            <a:fillRect/>
          </a:stretch>
        </p:blipFill>
        <p:spPr>
          <a:xfrm>
            <a:off x="6820349" y="1657407"/>
            <a:ext cx="4223169" cy="4300018"/>
          </a:xfrm>
          <a:prstGeom prst="rect">
            <a:avLst/>
          </a:prstGeom>
        </p:spPr>
      </p:pic>
    </p:spTree>
    <p:extLst>
      <p:ext uri="{BB962C8B-B14F-4D97-AF65-F5344CB8AC3E}">
        <p14:creationId xmlns:p14="http://schemas.microsoft.com/office/powerpoint/2010/main" val="1247296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50513" y="49343"/>
            <a:ext cx="1464906" cy="6772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itle 1"/>
          <p:cNvSpPr>
            <a:spLocks noGrp="1"/>
          </p:cNvSpPr>
          <p:nvPr>
            <p:ph type="title"/>
          </p:nvPr>
        </p:nvSpPr>
        <p:spPr>
          <a:xfrm>
            <a:off x="550864" y="530611"/>
            <a:ext cx="11161711" cy="664777"/>
          </a:xfrm>
        </p:spPr>
        <p:txBody>
          <a:bodyPr/>
          <a:lstStyle/>
          <a:p>
            <a:r>
              <a:rPr lang="en-GB"/>
              <a:t>Our strategy</a:t>
            </a:r>
          </a:p>
        </p:txBody>
      </p:sp>
      <p:pic>
        <p:nvPicPr>
          <p:cNvPr id="4" name="Online Media 3" title="Every MS story. Our strategy.">
            <a:hlinkClick r:id="" action="ppaction://media"/>
            <a:extLst>
              <a:ext uri="{FF2B5EF4-FFF2-40B4-BE49-F238E27FC236}">
                <a16:creationId xmlns:a16="http://schemas.microsoft.com/office/drawing/2014/main" xmlns="" id="{9C7F4793-5DA5-E350-E4D0-11ECD15E8D39}"/>
              </a:ext>
            </a:extLst>
          </p:cNvPr>
          <p:cNvPicPr>
            <a:picLocks noRot="1" noChangeAspect="1"/>
          </p:cNvPicPr>
          <p:nvPr>
            <a:videoFile r:link="rId1"/>
          </p:nvPr>
        </p:nvPicPr>
        <p:blipFill>
          <a:blip r:embed="rId4"/>
          <a:stretch>
            <a:fillRect/>
          </a:stretch>
        </p:blipFill>
        <p:spPr>
          <a:xfrm>
            <a:off x="1706561" y="1461295"/>
            <a:ext cx="8493125" cy="4780755"/>
          </a:xfrm>
          <a:prstGeom prst="rect">
            <a:avLst/>
          </a:prstGeom>
        </p:spPr>
      </p:pic>
    </p:spTree>
    <p:extLst>
      <p:ext uri="{BB962C8B-B14F-4D97-AF65-F5344CB8AC3E}">
        <p14:creationId xmlns:p14="http://schemas.microsoft.com/office/powerpoint/2010/main" val="2792065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50513" y="49343"/>
            <a:ext cx="1464906" cy="6772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itle 1"/>
          <p:cNvSpPr>
            <a:spLocks noGrp="1"/>
          </p:cNvSpPr>
          <p:nvPr>
            <p:ph type="title"/>
          </p:nvPr>
        </p:nvSpPr>
        <p:spPr>
          <a:xfrm>
            <a:off x="550864" y="530611"/>
            <a:ext cx="11161711" cy="664777"/>
          </a:xfrm>
        </p:spPr>
        <p:txBody>
          <a:bodyPr/>
          <a:lstStyle/>
          <a:p>
            <a:endParaRPr lang="en-US">
              <a:ea typeface="Verdana"/>
            </a:endParaRPr>
          </a:p>
          <a:p>
            <a:r>
              <a:rPr lang="en-GB">
                <a:ea typeface="Verdana"/>
              </a:rPr>
              <a:t>Our long-term goals</a:t>
            </a:r>
          </a:p>
        </p:txBody>
      </p:sp>
      <p:pic>
        <p:nvPicPr>
          <p:cNvPr id="4" name="Picture 4" descr="Graphical user interface, application, website&#10;&#10;Description automatically generated">
            <a:extLst>
              <a:ext uri="{FF2B5EF4-FFF2-40B4-BE49-F238E27FC236}">
                <a16:creationId xmlns:a16="http://schemas.microsoft.com/office/drawing/2014/main" xmlns="" id="{EE87505F-CD2C-7027-16ED-BBC735CD8285}"/>
              </a:ext>
            </a:extLst>
          </p:cNvPr>
          <p:cNvPicPr>
            <a:picLocks noChangeAspect="1"/>
          </p:cNvPicPr>
          <p:nvPr/>
        </p:nvPicPr>
        <p:blipFill>
          <a:blip r:embed="rId3"/>
          <a:stretch>
            <a:fillRect/>
          </a:stretch>
        </p:blipFill>
        <p:spPr>
          <a:xfrm>
            <a:off x="5617368" y="1426595"/>
            <a:ext cx="6100762" cy="4993029"/>
          </a:xfrm>
          <a:prstGeom prst="rect">
            <a:avLst/>
          </a:prstGeom>
        </p:spPr>
      </p:pic>
      <p:sp>
        <p:nvSpPr>
          <p:cNvPr id="5" name="TextBox 4">
            <a:extLst>
              <a:ext uri="{FF2B5EF4-FFF2-40B4-BE49-F238E27FC236}">
                <a16:creationId xmlns:a16="http://schemas.microsoft.com/office/drawing/2014/main" xmlns="" id="{A93C7825-A178-04F5-B09A-C449FE2C8EB3}"/>
              </a:ext>
            </a:extLst>
          </p:cNvPr>
          <p:cNvSpPr txBox="1"/>
          <p:nvPr/>
        </p:nvSpPr>
        <p:spPr>
          <a:xfrm>
            <a:off x="545307" y="1772070"/>
            <a:ext cx="4555454"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3A3A3A"/>
                </a:solidFill>
                <a:latin typeface="Verdana"/>
                <a:ea typeface="Verdana"/>
              </a:rPr>
              <a:t>Helping people to </a:t>
            </a:r>
            <a:r>
              <a:rPr lang="en-US" sz="2400" b="1" dirty="0">
                <a:solidFill>
                  <a:srgbClr val="3A3A3A"/>
                </a:solidFill>
                <a:latin typeface="Verdana"/>
                <a:ea typeface="Verdana"/>
              </a:rPr>
              <a:t>live well with MS.</a:t>
            </a:r>
          </a:p>
          <a:p>
            <a:endParaRPr lang="en-US" sz="2400" b="1" dirty="0">
              <a:solidFill>
                <a:srgbClr val="3A3A3A"/>
              </a:solidFill>
              <a:latin typeface="Verdana"/>
              <a:ea typeface="Verdana"/>
            </a:endParaRPr>
          </a:p>
          <a:p>
            <a:r>
              <a:rPr lang="en-US" sz="2400" dirty="0">
                <a:solidFill>
                  <a:srgbClr val="3A3A3A"/>
                </a:solidFill>
                <a:latin typeface="Verdana"/>
                <a:ea typeface="Verdana"/>
              </a:rPr>
              <a:t>Supporting: people with MS, carers, families and friends.</a:t>
            </a:r>
            <a:endParaRPr lang="en-US" dirty="0">
              <a:solidFill>
                <a:srgbClr val="000000"/>
              </a:solidFill>
              <a:latin typeface="Verdana"/>
              <a:ea typeface="Verdana"/>
            </a:endParaRPr>
          </a:p>
          <a:p>
            <a:endParaRPr lang="en-US" sz="2400" dirty="0">
              <a:solidFill>
                <a:srgbClr val="3A3A3A"/>
              </a:solidFill>
              <a:latin typeface="Verdana"/>
              <a:ea typeface="Verdana"/>
            </a:endParaRPr>
          </a:p>
          <a:p>
            <a:r>
              <a:rPr lang="en-US" sz="2400" dirty="0">
                <a:solidFill>
                  <a:srgbClr val="3A3A3A"/>
                </a:solidFill>
                <a:latin typeface="Verdana"/>
                <a:ea typeface="Verdana"/>
              </a:rPr>
              <a:t>Fighting for treatments, care and support across the UK.</a:t>
            </a:r>
          </a:p>
          <a:p>
            <a:endParaRPr lang="en-US" sz="2400" dirty="0">
              <a:solidFill>
                <a:srgbClr val="3A3A3A"/>
              </a:solidFill>
              <a:latin typeface="Verdana"/>
              <a:ea typeface="Verdana"/>
            </a:endParaRPr>
          </a:p>
          <a:p>
            <a:endParaRPr lang="en-US" sz="2400" dirty="0">
              <a:solidFill>
                <a:srgbClr val="3A3A3A"/>
              </a:solidFill>
              <a:latin typeface="Verdana"/>
              <a:ea typeface="Verdana"/>
            </a:endParaRPr>
          </a:p>
        </p:txBody>
      </p:sp>
    </p:spTree>
    <p:extLst>
      <p:ext uri="{BB962C8B-B14F-4D97-AF65-F5344CB8AC3E}">
        <p14:creationId xmlns:p14="http://schemas.microsoft.com/office/powerpoint/2010/main" val="1301888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50513" y="49343"/>
            <a:ext cx="1464906" cy="6772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xmlns="" id="{145D2577-9C85-CF0B-25C3-94AA4008D8E6}"/>
              </a:ext>
            </a:extLst>
          </p:cNvPr>
          <p:cNvSpPr>
            <a:spLocks noGrp="1"/>
          </p:cNvSpPr>
          <p:nvPr>
            <p:ph type="title"/>
          </p:nvPr>
        </p:nvSpPr>
        <p:spPr/>
        <p:txBody>
          <a:bodyPr/>
          <a:lstStyle/>
          <a:p>
            <a:r>
              <a:rPr lang="en-US">
                <a:ea typeface="Verdana"/>
              </a:rPr>
              <a:t>Our long-term goals</a:t>
            </a:r>
            <a:endParaRPr lang="en-US"/>
          </a:p>
        </p:txBody>
      </p:sp>
      <p:sp>
        <p:nvSpPr>
          <p:cNvPr id="8" name="TextBox 7">
            <a:extLst>
              <a:ext uri="{FF2B5EF4-FFF2-40B4-BE49-F238E27FC236}">
                <a16:creationId xmlns:a16="http://schemas.microsoft.com/office/drawing/2014/main" xmlns="" id="{9FEE614D-54D4-6114-6C23-7FB1D3E467BB}"/>
              </a:ext>
            </a:extLst>
          </p:cNvPr>
          <p:cNvSpPr txBox="1"/>
          <p:nvPr/>
        </p:nvSpPr>
        <p:spPr>
          <a:xfrm>
            <a:off x="6090276" y="930905"/>
            <a:ext cx="5451137" cy="71096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t>Connecting people</a:t>
            </a:r>
            <a:r>
              <a:rPr lang="en-US" sz="2400" dirty="0"/>
              <a:t> and making sure their voices are heard.</a:t>
            </a:r>
          </a:p>
          <a:p>
            <a:endParaRPr lang="en-US" sz="2400" dirty="0">
              <a:solidFill>
                <a:srgbClr val="000000"/>
              </a:solidFill>
              <a:latin typeface="Verdana"/>
              <a:ea typeface="Verdana"/>
            </a:endParaRPr>
          </a:p>
          <a:p>
            <a:r>
              <a:rPr lang="en-US" sz="2400" dirty="0">
                <a:solidFill>
                  <a:srgbClr val="000000"/>
                </a:solidFill>
                <a:latin typeface="Verdana"/>
                <a:ea typeface="Verdana"/>
              </a:rPr>
              <a:t>Raising awareness of the challenges people living with MS face.</a:t>
            </a:r>
          </a:p>
          <a:p>
            <a:endParaRPr lang="en-US" sz="2400" dirty="0">
              <a:solidFill>
                <a:srgbClr val="000000"/>
              </a:solidFill>
              <a:latin typeface="Verdana"/>
              <a:ea typeface="Verdana"/>
            </a:endParaRPr>
          </a:p>
          <a:p>
            <a:r>
              <a:rPr lang="en-US" sz="2400" dirty="0">
                <a:solidFill>
                  <a:srgbClr val="000000"/>
                </a:solidFill>
                <a:latin typeface="Verdana"/>
                <a:ea typeface="Verdana"/>
              </a:rPr>
              <a:t>Connecting MS communities, so that no one feels alone.</a:t>
            </a:r>
          </a:p>
          <a:p>
            <a:endParaRPr lang="en-US" sz="2400" dirty="0">
              <a:solidFill>
                <a:srgbClr val="000000"/>
              </a:solidFill>
              <a:latin typeface="Verdana"/>
              <a:ea typeface="Verdana"/>
            </a:endParaRPr>
          </a:p>
          <a:p>
            <a:r>
              <a:rPr lang="en-US" sz="2400" dirty="0">
                <a:solidFill>
                  <a:srgbClr val="000000"/>
                </a:solidFill>
                <a:latin typeface="Verdana"/>
                <a:ea typeface="Verdana"/>
              </a:rPr>
              <a:t>Providing the tools so that people affected by MS can lead the change.</a:t>
            </a:r>
          </a:p>
          <a:p>
            <a:endParaRPr lang="en-US" sz="2400" dirty="0">
              <a:solidFill>
                <a:srgbClr val="000000"/>
              </a:solidFill>
              <a:latin typeface="Verdana"/>
              <a:ea typeface="Verdana"/>
            </a:endParaRPr>
          </a:p>
          <a:p>
            <a:endParaRPr lang="en-US" sz="2400" dirty="0">
              <a:solidFill>
                <a:srgbClr val="000000"/>
              </a:solidFill>
              <a:latin typeface="Verdana"/>
              <a:ea typeface="Verdana"/>
            </a:endParaRPr>
          </a:p>
          <a:p>
            <a:endParaRPr lang="en-US" sz="2400" dirty="0">
              <a:solidFill>
                <a:srgbClr val="000000"/>
              </a:solidFill>
              <a:latin typeface="Verdana"/>
              <a:ea typeface="Verdana"/>
            </a:endParaRPr>
          </a:p>
          <a:p>
            <a:endParaRPr lang="en-US" sz="2400" dirty="0">
              <a:solidFill>
                <a:srgbClr val="000000"/>
              </a:solidFill>
              <a:latin typeface="Verdana"/>
              <a:ea typeface="Verdana"/>
            </a:endParaRPr>
          </a:p>
          <a:p>
            <a:endParaRPr lang="en-US" sz="2400" dirty="0">
              <a:solidFill>
                <a:srgbClr val="000000"/>
              </a:solidFill>
              <a:latin typeface="Verdana"/>
              <a:ea typeface="Verdana"/>
            </a:endParaRPr>
          </a:p>
          <a:p>
            <a:endParaRPr lang="en-US" sz="2400" b="1">
              <a:solidFill>
                <a:srgbClr val="3A3A3A"/>
              </a:solidFill>
              <a:latin typeface="Verdana"/>
              <a:ea typeface="Verdana"/>
            </a:endParaRPr>
          </a:p>
        </p:txBody>
      </p:sp>
      <p:pic>
        <p:nvPicPr>
          <p:cNvPr id="9" name="Picture 9" descr="Icon&#10;&#10;Description automatically generated">
            <a:extLst>
              <a:ext uri="{FF2B5EF4-FFF2-40B4-BE49-F238E27FC236}">
                <a16:creationId xmlns:a16="http://schemas.microsoft.com/office/drawing/2014/main" xmlns="" id="{384A7EC7-47B2-F6AB-1AE4-0A10237D2D04}"/>
              </a:ext>
            </a:extLst>
          </p:cNvPr>
          <p:cNvPicPr>
            <a:picLocks noChangeAspect="1"/>
          </p:cNvPicPr>
          <p:nvPr/>
        </p:nvPicPr>
        <p:blipFill>
          <a:blip r:embed="rId3"/>
          <a:stretch>
            <a:fillRect/>
          </a:stretch>
        </p:blipFill>
        <p:spPr>
          <a:xfrm>
            <a:off x="283369" y="1031009"/>
            <a:ext cx="5707855" cy="5260325"/>
          </a:xfrm>
          <a:prstGeom prst="rect">
            <a:avLst/>
          </a:prstGeom>
        </p:spPr>
      </p:pic>
    </p:spTree>
    <p:extLst>
      <p:ext uri="{BB962C8B-B14F-4D97-AF65-F5344CB8AC3E}">
        <p14:creationId xmlns:p14="http://schemas.microsoft.com/office/powerpoint/2010/main" val="1875570342"/>
      </p:ext>
    </p:extLst>
  </p:cSld>
  <p:clrMapOvr>
    <a:masterClrMapping/>
  </p:clrMapOvr>
</p:sld>
</file>

<file path=ppt/theme/theme1.xml><?xml version="1.0" encoding="utf-8"?>
<a:theme xmlns:a="http://schemas.openxmlformats.org/drawingml/2006/main" name="MS Society 2021">
  <a:themeElements>
    <a:clrScheme name="MS Society 2021">
      <a:dk1>
        <a:sysClr val="windowText" lastClr="000000"/>
      </a:dk1>
      <a:lt1>
        <a:sysClr val="window" lastClr="FFFFFF"/>
      </a:lt1>
      <a:dk2>
        <a:srgbClr val="5DC4CF"/>
      </a:dk2>
      <a:lt2>
        <a:srgbClr val="88A0AF"/>
      </a:lt2>
      <a:accent1>
        <a:srgbClr val="E35205"/>
      </a:accent1>
      <a:accent2>
        <a:srgbClr val="6E2B62"/>
      </a:accent2>
      <a:accent3>
        <a:srgbClr val="4F758B"/>
      </a:accent3>
      <a:accent4>
        <a:srgbClr val="009CA6"/>
      </a:accent4>
      <a:accent5>
        <a:srgbClr val="F7A17A"/>
      </a:accent5>
      <a:accent6>
        <a:srgbClr val="A676A5"/>
      </a:accent6>
      <a:hlink>
        <a:srgbClr val="88A0AF"/>
      </a:hlink>
      <a:folHlink>
        <a:srgbClr val="5DC4CF"/>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S Society PPT 2021 (MASTER Verdana).potx" id="{858DE6DE-F271-4292-9A72-E33D0481A03A}" vid="{33228E70-1EFB-46D6-AB00-0ADF4B62EC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b7d41fc-ebed-4d37-bb02-5cf1a975965a">
      <Terms xmlns="http://schemas.microsoft.com/office/infopath/2007/PartnerControls"/>
    </lcf76f155ced4ddcb4097134ff3c332f>
    <TaxCatchAll xmlns="89142d19-6846-4ae8-89e9-87a731728bfc" xsi:nil="true"/>
    <SharedWithUsers xmlns="89142d19-6846-4ae8-89e9-87a731728bfc">
      <UserInfo>
        <DisplayName>SharingLinks.a4aa4296-b7c4-475d-b9dc-d6e8e1d04997.Flexible.84ef1cd8-cc9b-4d27-8437-34d5bb8f0eb9</DisplayName>
        <AccountId>303</AccountId>
        <AccountType/>
      </UserInfo>
      <UserInfo>
        <DisplayName>Lee Griffiths</DisplayName>
        <AccountId>208</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6E5E6CA85AAD743B7CC62668D9FEE0B" ma:contentTypeVersion="16" ma:contentTypeDescription="Create a new document." ma:contentTypeScope="" ma:versionID="ab84d73f646c38a327aaf058c89be4d9">
  <xsd:schema xmlns:xsd="http://www.w3.org/2001/XMLSchema" xmlns:xs="http://www.w3.org/2001/XMLSchema" xmlns:p="http://schemas.microsoft.com/office/2006/metadata/properties" xmlns:ns2="cb7d41fc-ebed-4d37-bb02-5cf1a975965a" xmlns:ns3="89142d19-6846-4ae8-89e9-87a731728bfc" targetNamespace="http://schemas.microsoft.com/office/2006/metadata/properties" ma:root="true" ma:fieldsID="1ad3489ba1c5d49f3f5f0396d2af3f31" ns2:_="" ns3:_="">
    <xsd:import namespace="cb7d41fc-ebed-4d37-bb02-5cf1a975965a"/>
    <xsd:import namespace="89142d19-6846-4ae8-89e9-87a731728bf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7d41fc-ebed-4d37-bb02-5cf1a97596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25a17f3-a419-44ab-a348-0cf7d3f70e9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9142d19-6846-4ae8-89e9-87a731728bf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29ec93c-25da-43c5-942b-f4de55c5a47e}" ma:internalName="TaxCatchAll" ma:showField="CatchAllData" ma:web="89142d19-6846-4ae8-89e9-87a731728b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616F41-C867-4821-A715-95704AF04C24}">
  <ds:schemaRefs>
    <ds:schemaRef ds:uri="http://purl.org/dc/terms/"/>
    <ds:schemaRef ds:uri="89142d19-6846-4ae8-89e9-87a731728bfc"/>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cb7d41fc-ebed-4d37-bb02-5cf1a975965a"/>
    <ds:schemaRef ds:uri="http://www.w3.org/XML/1998/namespace"/>
  </ds:schemaRefs>
</ds:datastoreItem>
</file>

<file path=customXml/itemProps2.xml><?xml version="1.0" encoding="utf-8"?>
<ds:datastoreItem xmlns:ds="http://schemas.openxmlformats.org/officeDocument/2006/customXml" ds:itemID="{DB783077-B9EA-4F76-BB51-2E9A5530DD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7d41fc-ebed-4d37-bb02-5cf1a975965a"/>
    <ds:schemaRef ds:uri="89142d19-6846-4ae8-89e9-87a731728b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15E3AD9-E84B-4EAA-BBAB-03B1EB0A77A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1682</Words>
  <Application>Microsoft Office PowerPoint</Application>
  <PresentationFormat>Widescreen</PresentationFormat>
  <Paragraphs>467</Paragraphs>
  <Slides>37</Slides>
  <Notes>35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ＭＳ Ｐゴシック</vt:lpstr>
      <vt:lpstr>Arial</vt:lpstr>
      <vt:lpstr>Calibri</vt:lpstr>
      <vt:lpstr>Courier New</vt:lpstr>
      <vt:lpstr>DSariMedium</vt:lpstr>
      <vt:lpstr>Verdana</vt:lpstr>
      <vt:lpstr>Wingdings</vt:lpstr>
      <vt:lpstr>MS Society 2021</vt:lpstr>
      <vt:lpstr>When to use this presentation  </vt:lpstr>
      <vt:lpstr>How to use this slide deck  </vt:lpstr>
      <vt:lpstr>Introducing the MS Society</vt:lpstr>
      <vt:lpstr> About the MS Society</vt:lpstr>
      <vt:lpstr>Our beginning</vt:lpstr>
      <vt:lpstr>Our mission: Transforming lives, stopping MS</vt:lpstr>
      <vt:lpstr>Our strategy</vt:lpstr>
      <vt:lpstr> Our long-term goals</vt:lpstr>
      <vt:lpstr>Our long-term goals</vt:lpstr>
      <vt:lpstr>Our long-term goals</vt:lpstr>
      <vt:lpstr>Our values</vt:lpstr>
      <vt:lpstr>Our purposes</vt:lpstr>
      <vt:lpstr>How are we run</vt:lpstr>
      <vt:lpstr>Governance structure</vt:lpstr>
      <vt:lpstr>Our people</vt:lpstr>
      <vt:lpstr>Our people</vt:lpstr>
      <vt:lpstr>How we are funded </vt:lpstr>
      <vt:lpstr> What is MS?</vt:lpstr>
      <vt:lpstr>The biology of MS</vt:lpstr>
      <vt:lpstr>What happens in MS?</vt:lpstr>
      <vt:lpstr>There are three different types of MS </vt:lpstr>
      <vt:lpstr>Why do people get MS?</vt:lpstr>
      <vt:lpstr>How it affects people</vt:lpstr>
      <vt:lpstr>Can we stop MS?</vt:lpstr>
      <vt:lpstr>Our work</vt:lpstr>
      <vt:lpstr>Research successes</vt:lpstr>
      <vt:lpstr>Current Research</vt:lpstr>
      <vt:lpstr>Our campaigns in 2022 included</vt:lpstr>
      <vt:lpstr>Our campaigns</vt:lpstr>
      <vt:lpstr>Fundraising </vt:lpstr>
      <vt:lpstr>Supporting our community</vt:lpstr>
      <vt:lpstr> About our groups</vt:lpstr>
      <vt:lpstr>What do our groups do?</vt:lpstr>
      <vt:lpstr>Our National councils</vt:lpstr>
      <vt:lpstr>What do the [name] group do?</vt:lpstr>
      <vt:lpstr>Get involved</vt:lpstr>
      <vt:lpstr>Thank you</vt:lpstr>
    </vt:vector>
  </TitlesOfParts>
  <Company>PptxGenJS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Jo Webber</cp:lastModifiedBy>
  <cp:revision>791</cp:revision>
  <cp:lastPrinted>2021-05-25T13:36:59Z</cp:lastPrinted>
  <dcterms:created xsi:type="dcterms:W3CDTF">2021-01-15T13:19:19Z</dcterms:created>
  <dcterms:modified xsi:type="dcterms:W3CDTF">2023-04-25T10:17:13Z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0x010100D6E5E6CA85AAD743B7CC62668D9FEE0B</vt:lpwstr>
  </property>
  <property fmtid="{D5CDD505-2E9C-101B-9397-08002B2CF9AE}" pid="3" name="NXPowerLiteLastOptimized">
    <vt:lpwstr>7191974</vt:lpwstr>
  </property>
  <property fmtid="{D5CDD505-2E9C-101B-9397-08002B2CF9AE}" pid="4" name="NXPowerLiteSettings">
    <vt:lpwstr>874006B004C800</vt:lpwstr>
  </property>
  <property fmtid="{D5CDD505-2E9C-101B-9397-08002B2CF9AE}" pid="5" name="NXPowerLiteVersion">
    <vt:lpwstr>D7.1.14</vt:lpwstr>
  </property>
  <property fmtid="{D5CDD505-2E9C-101B-9397-08002B2CF9AE}" pid="6" name="MediaServiceImageTags">
    <vt:lpwstr/>
  </property>
</Properties>
</file>