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sldIdLst>
    <p:sldId id="256" r:id="rId5"/>
    <p:sldId id="264" r:id="rId6"/>
    <p:sldId id="276" r:id="rId7"/>
    <p:sldId id="313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5" r:id="rId18"/>
    <p:sldId id="278" r:id="rId19"/>
    <p:sldId id="279" r:id="rId20"/>
    <p:sldId id="281" r:id="rId21"/>
    <p:sldId id="280" r:id="rId22"/>
    <p:sldId id="282" r:id="rId23"/>
    <p:sldId id="284" r:id="rId24"/>
    <p:sldId id="286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95" r:id="rId33"/>
    <p:sldId id="296" r:id="rId34"/>
    <p:sldId id="297" r:id="rId35"/>
    <p:sldId id="299" r:id="rId36"/>
    <p:sldId id="300" r:id="rId37"/>
    <p:sldId id="302" r:id="rId38"/>
    <p:sldId id="303" r:id="rId39"/>
    <p:sldId id="263" r:id="rId40"/>
    <p:sldId id="258" r:id="rId41"/>
    <p:sldId id="304" r:id="rId42"/>
    <p:sldId id="305" r:id="rId43"/>
    <p:sldId id="306" r:id="rId44"/>
    <p:sldId id="309" r:id="rId45"/>
    <p:sldId id="310" r:id="rId46"/>
  </p:sldIdLst>
  <p:sldSz cx="16243300" cy="10147300"/>
  <p:notesSz cx="6858000" cy="9144000"/>
  <p:embeddedFontLs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E32"/>
    <a:srgbClr val="6A2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6DD0B1-A82A-9338-B887-180FAF10834F}" v="1" dt="2023-10-05T13:30:37.860"/>
    <p1510:client id="{505A8FC1-5C4C-0A9E-0236-2B10BC80F159}" v="1" dt="2023-10-04T13:29:24.181"/>
    <p1510:client id="{6FED0E81-25F4-3125-7D7F-63C492E3044F}" v="42" dt="2023-10-10T09:05:36.258"/>
    <p1510:client id="{B665D467-8AA1-7F76-245D-B8688C2F4E46}" v="4" dt="2023-10-10T09:09:04.636"/>
    <p1510:client id="{CAC472C5-9939-C228-9D71-7B43C3C493BB}" v="10" dt="2023-10-09T10:48:52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0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0413" y="1660681"/>
            <a:ext cx="12182475" cy="3532764"/>
          </a:xfrm>
        </p:spPr>
        <p:txBody>
          <a:bodyPr anchor="b"/>
          <a:lstStyle>
            <a:lvl1pPr algn="ctr">
              <a:defRPr sz="79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0413" y="5329682"/>
            <a:ext cx="12182475" cy="2449915"/>
          </a:xfrm>
        </p:spPr>
        <p:txBody>
          <a:bodyPr/>
          <a:lstStyle>
            <a:lvl1pPr marL="0" indent="0" algn="ctr">
              <a:buNone/>
              <a:defRPr sz="3198"/>
            </a:lvl1pPr>
            <a:lvl2pPr marL="609128" indent="0" algn="ctr">
              <a:buNone/>
              <a:defRPr sz="2665"/>
            </a:lvl2pPr>
            <a:lvl3pPr marL="1218255" indent="0" algn="ctr">
              <a:buNone/>
              <a:defRPr sz="2398"/>
            </a:lvl3pPr>
            <a:lvl4pPr marL="1827383" indent="0" algn="ctr">
              <a:buNone/>
              <a:defRPr sz="2132"/>
            </a:lvl4pPr>
            <a:lvl5pPr marL="2436510" indent="0" algn="ctr">
              <a:buNone/>
              <a:defRPr sz="2132"/>
            </a:lvl5pPr>
            <a:lvl6pPr marL="3045638" indent="0" algn="ctr">
              <a:buNone/>
              <a:defRPr sz="2132"/>
            </a:lvl6pPr>
            <a:lvl7pPr marL="3654765" indent="0" algn="ctr">
              <a:buNone/>
              <a:defRPr sz="2132"/>
            </a:lvl7pPr>
            <a:lvl8pPr marL="4263893" indent="0" algn="ctr">
              <a:buNone/>
              <a:defRPr sz="2132"/>
            </a:lvl8pPr>
            <a:lvl9pPr marL="4873020" indent="0" algn="ctr">
              <a:buNone/>
              <a:defRPr sz="2132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24111" y="540250"/>
            <a:ext cx="3502462" cy="85993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6727" y="540250"/>
            <a:ext cx="10304343" cy="85993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2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8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267" y="2529780"/>
            <a:ext cx="14009846" cy="4220994"/>
          </a:xfrm>
        </p:spPr>
        <p:txBody>
          <a:bodyPr anchor="b"/>
          <a:lstStyle>
            <a:lvl1pPr>
              <a:defRPr sz="79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8267" y="6790706"/>
            <a:ext cx="14009846" cy="2219721"/>
          </a:xfrm>
        </p:spPr>
        <p:txBody>
          <a:bodyPr/>
          <a:lstStyle>
            <a:lvl1pPr marL="0" indent="0">
              <a:buNone/>
              <a:defRPr sz="3198">
                <a:solidFill>
                  <a:schemeClr val="tx1">
                    <a:tint val="75000"/>
                  </a:schemeClr>
                </a:solidFill>
              </a:defRPr>
            </a:lvl1pPr>
            <a:lvl2pPr marL="609128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8255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3pPr>
            <a:lvl4pPr marL="1827383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4pPr>
            <a:lvl5pPr marL="2436510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5pPr>
            <a:lvl6pPr marL="3045638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6pPr>
            <a:lvl7pPr marL="3654765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7pPr>
            <a:lvl8pPr marL="4263893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8pPr>
            <a:lvl9pPr marL="4873020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5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727" y="2701249"/>
            <a:ext cx="6903403" cy="6438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3170" y="2701249"/>
            <a:ext cx="6903403" cy="6438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2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43" y="540251"/>
            <a:ext cx="14009846" cy="19613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843" y="2487498"/>
            <a:ext cx="6871677" cy="1219085"/>
          </a:xfrm>
        </p:spPr>
        <p:txBody>
          <a:bodyPr anchor="b"/>
          <a:lstStyle>
            <a:lvl1pPr marL="0" indent="0">
              <a:buNone/>
              <a:defRPr sz="3198" b="1"/>
            </a:lvl1pPr>
            <a:lvl2pPr marL="609128" indent="0">
              <a:buNone/>
              <a:defRPr sz="2665" b="1"/>
            </a:lvl2pPr>
            <a:lvl3pPr marL="1218255" indent="0">
              <a:buNone/>
              <a:defRPr sz="2398" b="1"/>
            </a:lvl3pPr>
            <a:lvl4pPr marL="1827383" indent="0">
              <a:buNone/>
              <a:defRPr sz="2132" b="1"/>
            </a:lvl4pPr>
            <a:lvl5pPr marL="2436510" indent="0">
              <a:buNone/>
              <a:defRPr sz="2132" b="1"/>
            </a:lvl5pPr>
            <a:lvl6pPr marL="3045638" indent="0">
              <a:buNone/>
              <a:defRPr sz="2132" b="1"/>
            </a:lvl6pPr>
            <a:lvl7pPr marL="3654765" indent="0">
              <a:buNone/>
              <a:defRPr sz="2132" b="1"/>
            </a:lvl7pPr>
            <a:lvl8pPr marL="4263893" indent="0">
              <a:buNone/>
              <a:defRPr sz="2132" b="1"/>
            </a:lvl8pPr>
            <a:lvl9pPr marL="4873020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843" y="3706583"/>
            <a:ext cx="6871677" cy="5451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3171" y="2487498"/>
            <a:ext cx="6905518" cy="1219085"/>
          </a:xfrm>
        </p:spPr>
        <p:txBody>
          <a:bodyPr anchor="b"/>
          <a:lstStyle>
            <a:lvl1pPr marL="0" indent="0">
              <a:buNone/>
              <a:defRPr sz="3198" b="1"/>
            </a:lvl1pPr>
            <a:lvl2pPr marL="609128" indent="0">
              <a:buNone/>
              <a:defRPr sz="2665" b="1"/>
            </a:lvl2pPr>
            <a:lvl3pPr marL="1218255" indent="0">
              <a:buNone/>
              <a:defRPr sz="2398" b="1"/>
            </a:lvl3pPr>
            <a:lvl4pPr marL="1827383" indent="0">
              <a:buNone/>
              <a:defRPr sz="2132" b="1"/>
            </a:lvl4pPr>
            <a:lvl5pPr marL="2436510" indent="0">
              <a:buNone/>
              <a:defRPr sz="2132" b="1"/>
            </a:lvl5pPr>
            <a:lvl6pPr marL="3045638" indent="0">
              <a:buNone/>
              <a:defRPr sz="2132" b="1"/>
            </a:lvl6pPr>
            <a:lvl7pPr marL="3654765" indent="0">
              <a:buNone/>
              <a:defRPr sz="2132" b="1"/>
            </a:lvl7pPr>
            <a:lvl8pPr marL="4263893" indent="0">
              <a:buNone/>
              <a:defRPr sz="2132" b="1"/>
            </a:lvl8pPr>
            <a:lvl9pPr marL="4873020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3171" y="3706583"/>
            <a:ext cx="6905518" cy="5451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2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4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43" y="676487"/>
            <a:ext cx="5238887" cy="2367703"/>
          </a:xfrm>
        </p:spPr>
        <p:txBody>
          <a:bodyPr anchor="b"/>
          <a:lstStyle>
            <a:lvl1pPr>
              <a:defRPr sz="426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5518" y="1461024"/>
            <a:ext cx="8223171" cy="7211160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843" y="3044190"/>
            <a:ext cx="5238887" cy="5639739"/>
          </a:xfrm>
        </p:spPr>
        <p:txBody>
          <a:bodyPr/>
          <a:lstStyle>
            <a:lvl1pPr marL="0" indent="0">
              <a:buNone/>
              <a:defRPr sz="2132"/>
            </a:lvl1pPr>
            <a:lvl2pPr marL="609128" indent="0">
              <a:buNone/>
              <a:defRPr sz="1865"/>
            </a:lvl2pPr>
            <a:lvl3pPr marL="1218255" indent="0">
              <a:buNone/>
              <a:defRPr sz="1599"/>
            </a:lvl3pPr>
            <a:lvl4pPr marL="1827383" indent="0">
              <a:buNone/>
              <a:defRPr sz="1332"/>
            </a:lvl4pPr>
            <a:lvl5pPr marL="2436510" indent="0">
              <a:buNone/>
              <a:defRPr sz="1332"/>
            </a:lvl5pPr>
            <a:lvl6pPr marL="3045638" indent="0">
              <a:buNone/>
              <a:defRPr sz="1332"/>
            </a:lvl6pPr>
            <a:lvl7pPr marL="3654765" indent="0">
              <a:buNone/>
              <a:defRPr sz="1332"/>
            </a:lvl7pPr>
            <a:lvl8pPr marL="4263893" indent="0">
              <a:buNone/>
              <a:defRPr sz="1332"/>
            </a:lvl8pPr>
            <a:lvl9pPr marL="4873020" indent="0">
              <a:buNone/>
              <a:defRPr sz="13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2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43" y="676487"/>
            <a:ext cx="5238887" cy="2367703"/>
          </a:xfrm>
        </p:spPr>
        <p:txBody>
          <a:bodyPr anchor="b"/>
          <a:lstStyle>
            <a:lvl1pPr>
              <a:defRPr sz="426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05518" y="1461024"/>
            <a:ext cx="8223171" cy="7211160"/>
          </a:xfrm>
        </p:spPr>
        <p:txBody>
          <a:bodyPr/>
          <a:lstStyle>
            <a:lvl1pPr marL="0" indent="0">
              <a:buNone/>
              <a:defRPr sz="4263"/>
            </a:lvl1pPr>
            <a:lvl2pPr marL="609128" indent="0">
              <a:buNone/>
              <a:defRPr sz="3730"/>
            </a:lvl2pPr>
            <a:lvl3pPr marL="1218255" indent="0">
              <a:buNone/>
              <a:defRPr sz="3198"/>
            </a:lvl3pPr>
            <a:lvl4pPr marL="1827383" indent="0">
              <a:buNone/>
              <a:defRPr sz="2665"/>
            </a:lvl4pPr>
            <a:lvl5pPr marL="2436510" indent="0">
              <a:buNone/>
              <a:defRPr sz="2665"/>
            </a:lvl5pPr>
            <a:lvl6pPr marL="3045638" indent="0">
              <a:buNone/>
              <a:defRPr sz="2665"/>
            </a:lvl6pPr>
            <a:lvl7pPr marL="3654765" indent="0">
              <a:buNone/>
              <a:defRPr sz="2665"/>
            </a:lvl7pPr>
            <a:lvl8pPr marL="4263893" indent="0">
              <a:buNone/>
              <a:defRPr sz="2665"/>
            </a:lvl8pPr>
            <a:lvl9pPr marL="4873020" indent="0">
              <a:buNone/>
              <a:defRPr sz="266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843" y="3044190"/>
            <a:ext cx="5238887" cy="5639739"/>
          </a:xfrm>
        </p:spPr>
        <p:txBody>
          <a:bodyPr/>
          <a:lstStyle>
            <a:lvl1pPr marL="0" indent="0">
              <a:buNone/>
              <a:defRPr sz="2132"/>
            </a:lvl1pPr>
            <a:lvl2pPr marL="609128" indent="0">
              <a:buNone/>
              <a:defRPr sz="1865"/>
            </a:lvl2pPr>
            <a:lvl3pPr marL="1218255" indent="0">
              <a:buNone/>
              <a:defRPr sz="1599"/>
            </a:lvl3pPr>
            <a:lvl4pPr marL="1827383" indent="0">
              <a:buNone/>
              <a:defRPr sz="1332"/>
            </a:lvl4pPr>
            <a:lvl5pPr marL="2436510" indent="0">
              <a:buNone/>
              <a:defRPr sz="1332"/>
            </a:lvl5pPr>
            <a:lvl6pPr marL="3045638" indent="0">
              <a:buNone/>
              <a:defRPr sz="1332"/>
            </a:lvl6pPr>
            <a:lvl7pPr marL="3654765" indent="0">
              <a:buNone/>
              <a:defRPr sz="1332"/>
            </a:lvl7pPr>
            <a:lvl8pPr marL="4263893" indent="0">
              <a:buNone/>
              <a:defRPr sz="1332"/>
            </a:lvl8pPr>
            <a:lvl9pPr marL="4873020" indent="0">
              <a:buNone/>
              <a:defRPr sz="13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6727" y="540251"/>
            <a:ext cx="14009846" cy="196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727" y="2701249"/>
            <a:ext cx="14009846" cy="6438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6727" y="9405044"/>
            <a:ext cx="3654743" cy="54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0593" y="9405044"/>
            <a:ext cx="5482114" cy="54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1830" y="9405044"/>
            <a:ext cx="3654743" cy="54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6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8255" rtl="0" eaLnBrk="1" latinLnBrk="0" hangingPunct="1">
        <a:lnSpc>
          <a:spcPct val="90000"/>
        </a:lnSpc>
        <a:spcBef>
          <a:spcPct val="0"/>
        </a:spcBef>
        <a:buNone/>
        <a:defRPr sz="58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64" indent="-304564" algn="l" defTabSz="1218255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691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2pPr>
      <a:lvl3pPr marL="1522819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1946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1074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50202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9329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8457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7584" indent="-304564" algn="l" defTabSz="1218255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28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55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83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510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638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765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893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3020" algn="l" defTabSz="1218255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0413" y="1660681"/>
            <a:ext cx="6167437" cy="3532764"/>
          </a:xfrm>
        </p:spPr>
        <p:txBody>
          <a:bodyPr>
            <a:normAutofit/>
          </a:bodyPr>
          <a:lstStyle/>
          <a:p>
            <a:pPr algn="l"/>
            <a:r>
              <a:rPr lang="en-GB" sz="6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Scott Mills 19</a:t>
            </a:r>
            <a:r>
              <a:rPr lang="en-GB" sz="6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70</a:t>
            </a:r>
            <a:r>
              <a:rPr lang="en-GB" sz="6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 Quiz</a:t>
            </a:r>
          </a:p>
        </p:txBody>
      </p:sp>
      <p:sp>
        <p:nvSpPr>
          <p:cNvPr id="4" name="AutoShape 2" descr="blob:https://mssoc.sharepoint.com/70e9b3a6-f993-45ae-96e8-0a99091d8dc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xmlns="" id="{6CECC0B9-30B4-EF5F-E075-DC5449E14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39"/>
          <a:stretch/>
        </p:blipFill>
        <p:spPr>
          <a:xfrm>
            <a:off x="8115265" y="2627875"/>
            <a:ext cx="5743880" cy="490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crewed space mission was launched on April 11th 1970? </a:t>
            </a:r>
            <a:b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Clue: it intended to land on the moon, until an oxygen tank exploded, causing a loss of power, heat and drinkable water.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important financial event happened in England in 1971? 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arrived in 1976 and could fly at 2,100 </a:t>
            </a:r>
            <a:r>
              <a:rPr lang="en-US" sz="4000" b="1" dirty="0" err="1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kilometres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per </a:t>
            </a:r>
            <a:r>
              <a:rPr lang="en-US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hour. What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 it? 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1974 event led to the resignation of President Richard Nixon, making him the first US President to resign from office? 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2: </a:t>
            </a: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70s Music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0413" y="5454650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Questions</a:t>
            </a:r>
          </a:p>
        </p:txBody>
      </p:sp>
    </p:spTree>
    <p:extLst>
      <p:ext uri="{BB962C8B-B14F-4D97-AF65-F5344CB8AC3E}">
        <p14:creationId xmlns:p14="http://schemas.microsoft.com/office/powerpoint/2010/main" val="7809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legendary British band released their final album in May 1970? 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was the best-selling single of the 1970s in the UK?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</a:t>
            </a:r>
            <a:r>
              <a:rPr lang="en-US" sz="4000" b="1" i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Bridge Over Troubled Water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 the final album of which folk-rock duo?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Irish rock band sang </a:t>
            </a:r>
            <a:r>
              <a:rPr lang="en-US" sz="4000" b="1" i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Boys Are Back In Town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song from Grease sold the most singles in the UK? 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37219" y="3810520"/>
            <a:ext cx="4498673" cy="2217406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E95E32"/>
                </a:solidFill>
                <a:latin typeface="Verdana"/>
                <a:ea typeface="Verdana"/>
              </a:rPr>
              <a:t>A message from Scott...</a:t>
            </a:r>
            <a:endParaRPr lang="en-US" sz="5850" b="1" dirty="0">
              <a:solidFill>
                <a:srgbClr val="E95E32"/>
              </a:solidFill>
              <a:cs typeface="Calibri Light"/>
            </a:endParaRP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E474F839-5F02-8269-96AF-0D46914981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813" y="1517464"/>
            <a:ext cx="3718067" cy="66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3: </a:t>
            </a: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TV and Film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0413" y="5454650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Questions</a:t>
            </a:r>
          </a:p>
        </p:txBody>
      </p:sp>
    </p:spTree>
    <p:extLst>
      <p:ext uri="{BB962C8B-B14F-4D97-AF65-F5344CB8AC3E}">
        <p14:creationId xmlns:p14="http://schemas.microsoft.com/office/powerpoint/2010/main" val="33969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iconic shark film </a:t>
            </a:r>
            <a:r>
              <a:rPr lang="en-US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released in 1975?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</a:t>
            </a:r>
            <a:r>
              <a:rPr lang="en-US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w</a:t>
            </a:r>
            <a:r>
              <a:rPr lang="en-US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hich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 West Yorkshire town is the Last of the Summer Wine series filmed? </a:t>
            </a:r>
            <a:b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A. Holmfirth </a:t>
            </a:r>
            <a:b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 </a:t>
            </a:r>
            <a:r>
              <a:rPr lang="en-US" sz="3600" dirty="0" err="1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Hebden</a:t>
            </a:r>
            <a: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Bridge </a:t>
            </a:r>
            <a:b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C. </a:t>
            </a:r>
            <a:r>
              <a:rPr lang="en-US" sz="3600" dirty="0" err="1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Hemsworth</a:t>
            </a:r>
            <a:r>
              <a:rPr lang="en-US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are the surnames of the Two </a:t>
            </a:r>
            <a:r>
              <a:rPr lang="en-US" sz="4000" b="1" dirty="0" err="1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Ronnies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which year was the first Star Wars film released?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7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mouse like creatures lived on the Hoot </a:t>
            </a:r>
            <a:r>
              <a:rPr lang="en-US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Planet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4: </a:t>
            </a: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1970s Food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0413" y="5454650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Questions</a:t>
            </a:r>
          </a:p>
        </p:txBody>
      </p:sp>
    </p:spTree>
    <p:extLst>
      <p:ext uri="{BB962C8B-B14F-4D97-AF65-F5344CB8AC3E}">
        <p14:creationId xmlns:p14="http://schemas.microsoft.com/office/powerpoint/2010/main" val="38986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popular fast-food chain introduced the Happy Meal in the 1970s?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75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type of salad became popular in the 1970s, consisting of iceberg lettuce, bacon bits, croutons and a creamy dressing?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2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classic dessert featured layers of sponge cake, fruit filling, and whipped cream, often served in a glass dish?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1: </a:t>
            </a: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General Knowledge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0413" y="5454650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Questions</a:t>
            </a:r>
          </a:p>
        </p:txBody>
      </p:sp>
    </p:spTree>
    <p:extLst>
      <p:ext uri="{BB962C8B-B14F-4D97-AF65-F5344CB8AC3E}">
        <p14:creationId xmlns:p14="http://schemas.microsoft.com/office/powerpoint/2010/main" val="30096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popular British sweet was first launched in 1974 and is known for its </a:t>
            </a:r>
            <a:r>
              <a:rPr lang="en-US" sz="4000" b="1" dirty="0" err="1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colourful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bite-sized pieces with a hard sugar shell?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5)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1970s </a:t>
            </a:r>
            <a:r>
              <a:rPr lang="en-US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snack, </a:t>
            </a:r>
            <a:r>
              <a:rPr lang="en-US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made from dehydrated potatoes, became a household staple? 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5: </a:t>
            </a: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 that 70s toy!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0413" y="5454650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Questions</a:t>
            </a:r>
          </a:p>
        </p:txBody>
      </p:sp>
    </p:spTree>
    <p:extLst>
      <p:ext uri="{BB962C8B-B14F-4D97-AF65-F5344CB8AC3E}">
        <p14:creationId xmlns:p14="http://schemas.microsoft.com/office/powerpoint/2010/main" val="40485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pace hopper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b="10862"/>
          <a:stretch/>
        </p:blipFill>
        <p:spPr bwMode="auto">
          <a:xfrm>
            <a:off x="2424158" y="2254250"/>
            <a:ext cx="2571366" cy="291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peration (game) - Wikipedi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/>
          <a:stretch/>
        </p:blipFill>
        <p:spPr bwMode="auto">
          <a:xfrm>
            <a:off x="6673850" y="1807490"/>
            <a:ext cx="2261528" cy="36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aleigh Chopper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117" y="2250333"/>
            <a:ext cx="3266331" cy="24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50" y="5912676"/>
            <a:ext cx="2682477" cy="2319448"/>
          </a:xfrm>
          <a:prstGeom prst="rect">
            <a:avLst/>
          </a:prstGeom>
        </p:spPr>
      </p:pic>
      <p:pic>
        <p:nvPicPr>
          <p:cNvPr id="1028" name="Picture 4" descr="Baby Alive doll from 1970s brings up nostalgic (and traumatic) memories for  ABC Radio Sydney listeners - ABC 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5896848"/>
            <a:ext cx="4121162" cy="23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19321" y="2252018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3588" y="2252017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67855" y="2250333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9588" y="6049248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9988" y="6049248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68114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6: </a:t>
            </a: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 that 70s Fashion!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0413" y="5454650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Questions</a:t>
            </a:r>
          </a:p>
        </p:txBody>
      </p:sp>
    </p:spTree>
    <p:extLst>
      <p:ext uri="{BB962C8B-B14F-4D97-AF65-F5344CB8AC3E}">
        <p14:creationId xmlns:p14="http://schemas.microsoft.com/office/powerpoint/2010/main" val="21562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0250" y="2250332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6147" y="2250332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67855" y="2250333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84494" y="5428628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6371" y="5428628"/>
            <a:ext cx="60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2101851"/>
            <a:ext cx="3860799" cy="2895599"/>
          </a:xfrm>
          <a:prstGeom prst="rect">
            <a:avLst/>
          </a:prstGeom>
        </p:spPr>
      </p:pic>
      <p:pic>
        <p:nvPicPr>
          <p:cNvPr id="2050" name="Picture 2" descr="How to Tie-Dye in 10 ste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r="12214"/>
          <a:stretch/>
        </p:blipFill>
        <p:spPr bwMode="auto">
          <a:xfrm>
            <a:off x="6574493" y="2101851"/>
            <a:ext cx="3810001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951" y="2103083"/>
            <a:ext cx="4222699" cy="2894367"/>
          </a:xfrm>
          <a:prstGeom prst="rect">
            <a:avLst/>
          </a:prstGeom>
        </p:spPr>
      </p:pic>
      <p:pic>
        <p:nvPicPr>
          <p:cNvPr id="7" name="Picture 8" descr="Women's Jumpsuit of the 1970s ~ Vintage Every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08" y="5428628"/>
            <a:ext cx="5136621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Blackout Window Curtain A brown paisley 70s style design pattern - PIXERS.U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6" r="32666"/>
          <a:stretch/>
        </p:blipFill>
        <p:spPr bwMode="auto">
          <a:xfrm>
            <a:off x="10871200" y="5454650"/>
            <a:ext cx="4489450" cy="26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9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 for Answers!</a:t>
            </a:r>
          </a:p>
        </p:txBody>
      </p:sp>
    </p:spTree>
    <p:extLst>
      <p:ext uri="{BB962C8B-B14F-4D97-AF65-F5344CB8AC3E}">
        <p14:creationId xmlns:p14="http://schemas.microsoft.com/office/powerpoint/2010/main" val="9596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6727" y="1797050"/>
            <a:ext cx="14009846" cy="119211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1 – General Knowledge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6727" y="3016250"/>
            <a:ext cx="14009846" cy="640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(</a:t>
            </a: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Bonus points: Margaret Thatcher, James Callaghan, Harold Wilson, Edward Heath) (5 pts)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Ford Cortina (1pt)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1974 (1pt)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Glastonbury (1pt)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1979 (1pt)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Montreal, Canada (2pts)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Apollo 13 (1pt)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went from shillings to pounds, and went decimal (1pt)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Concorde (1pt)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Watergate Scandal (1pt)</a:t>
            </a:r>
          </a:p>
          <a:p>
            <a:pPr marL="0" indent="0">
              <a:buNone/>
            </a:pP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 points total available!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6727" y="1797050"/>
            <a:ext cx="14009846" cy="119211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2 – 70s Music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6727" y="3016250"/>
            <a:ext cx="14009846" cy="640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Beatles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Mull of Kintyre by Wings (2pts)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Thin Lizzy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Simon and Garfunkel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You’re the one that I want (1pt)</a:t>
            </a: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points total available!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6727" y="1797050"/>
            <a:ext cx="14009846" cy="119211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3 – TV and Film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6727" y="3016250"/>
            <a:ext cx="14009846" cy="640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Jaws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A. Holmfirth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Barker and Corbett (2pts)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1977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Clangers (1pt)</a:t>
            </a: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points total available!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many </a:t>
            </a:r>
            <a:r>
              <a:rPr lang="en-GB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prime ministers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did the UK have in the </a:t>
            </a:r>
            <a:r>
              <a:rPr lang="en-GB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1970s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  <a:b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Bonus points – </a:t>
            </a:r>
            <a:r>
              <a:rPr lang="en-GB" sz="3600" dirty="0" smtClean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 </a:t>
            </a:r>
            <a:r>
              <a:rPr lang="en-GB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them!</a:t>
            </a:r>
          </a:p>
        </p:txBody>
      </p:sp>
    </p:spTree>
    <p:extLst>
      <p:ext uri="{BB962C8B-B14F-4D97-AF65-F5344CB8AC3E}">
        <p14:creationId xmlns:p14="http://schemas.microsoft.com/office/powerpoint/2010/main" val="5873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6727" y="1797050"/>
            <a:ext cx="14009846" cy="119211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4 – 1970s Food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6727" y="3016250"/>
            <a:ext cx="14009846" cy="640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McDonald’s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Caesar Salad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Trifle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Skittles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Pringles (1pt)</a:t>
            </a: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points total available!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78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6727" y="1797050"/>
            <a:ext cx="14009846" cy="119211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5 – Name that 70s Toy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6727" y="3016250"/>
            <a:ext cx="14009846" cy="640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Space Hopper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Operation!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Chopper Bike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Baby Alive</a:t>
            </a: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points total available!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6727" y="1797050"/>
            <a:ext cx="14009846" cy="119211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Round 6 – Name that 70s Fashion!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16727" y="3016250"/>
            <a:ext cx="14009846" cy="6400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Bell Bottoms / Flares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Tie Dye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Platforms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Jumpsuits (1pt)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Paisley (1pt)</a:t>
            </a: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points total available!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was the best selling car of the 70s?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what year was the first domestic microwave cooker sold?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9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4)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festival had it’s first </a:t>
            </a:r>
            <a:r>
              <a:rPr lang="en-GB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September 1970?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5)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year was the Sony Walkman </a:t>
            </a:r>
            <a:r>
              <a:rPr lang="en-GB" sz="4000" b="1" dirty="0" smtClean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released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GB" sz="3600" dirty="0">
              <a:solidFill>
                <a:srgbClr val="6A26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16727" y="2711450"/>
            <a:ext cx="14009846" cy="4876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6) </a:t>
            </a:r>
            <a: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Where were the 1976 Summer Olympics held?</a:t>
            </a:r>
            <a:br>
              <a:rPr lang="en-GB" sz="4000" b="1" dirty="0">
                <a:solidFill>
                  <a:srgbClr val="E95E3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600" dirty="0">
                <a:solidFill>
                  <a:srgbClr val="6A26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point country, 1 point city</a:t>
            </a:r>
          </a:p>
        </p:txBody>
      </p:sp>
    </p:spTree>
    <p:extLst>
      <p:ext uri="{BB962C8B-B14F-4D97-AF65-F5344CB8AC3E}">
        <p14:creationId xmlns:p14="http://schemas.microsoft.com/office/powerpoint/2010/main" val="42241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99F2819F8C7C4CA3352F20AF67D66C" ma:contentTypeVersion="14" ma:contentTypeDescription="Create a new document." ma:contentTypeScope="" ma:versionID="8af654ed7c4709332ce7dedb4b159c2c">
  <xsd:schema xmlns:xsd="http://www.w3.org/2001/XMLSchema" xmlns:xs="http://www.w3.org/2001/XMLSchema" xmlns:p="http://schemas.microsoft.com/office/2006/metadata/properties" xmlns:ns2="08fdee4b-f5ed-4fac-8f5f-e763a70082dc" xmlns:ns3="14cff1ec-90da-4b95-8f51-3a13fe706c4d" targetNamespace="http://schemas.microsoft.com/office/2006/metadata/properties" ma:root="true" ma:fieldsID="20d3fef14ce5fc5b161bf21571ef2828" ns2:_="" ns3:_="">
    <xsd:import namespace="08fdee4b-f5ed-4fac-8f5f-e763a70082dc"/>
    <xsd:import namespace="14cff1ec-90da-4b95-8f51-3a13fe706c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fdee4b-f5ed-4fac-8f5f-e763a7008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5a17f3-a419-44ab-a348-0cf7d3f70e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ff1ec-90da-4b95-8f51-3a13fe706c4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c44fc05-2e75-47f7-92f6-81a5c5c1dccf}" ma:internalName="TaxCatchAll" ma:showField="CatchAllData" ma:web="14cff1ec-90da-4b95-8f51-3a13fe706c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cff1ec-90da-4b95-8f51-3a13fe706c4d" xsi:nil="true"/>
    <lcf76f155ced4ddcb4097134ff3c332f xmlns="08fdee4b-f5ed-4fac-8f5f-e763a70082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09A016-813E-4FDC-8B05-A92434B65A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60CFA4-FF29-4A61-A16C-1A30F6E0EA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fdee4b-f5ed-4fac-8f5f-e763a70082dc"/>
    <ds:schemaRef ds:uri="14cff1ec-90da-4b95-8f51-3a13fe706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23EDF5-36CC-403C-8170-659F020C598C}">
  <ds:schemaRefs>
    <ds:schemaRef ds:uri="14cff1ec-90da-4b95-8f51-3a13fe706c4d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8fdee4b-f5ed-4fac-8f5f-e763a70082d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691</Words>
  <Application>Microsoft Office PowerPoint</Application>
  <PresentationFormat>Custom</PresentationFormat>
  <Paragraphs>103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Calibri Light</vt:lpstr>
      <vt:lpstr>Arial</vt:lpstr>
      <vt:lpstr>Calibri</vt:lpstr>
      <vt:lpstr>Verdana</vt:lpstr>
      <vt:lpstr>Office Theme</vt:lpstr>
      <vt:lpstr>Scott Mills 1970s Quiz</vt:lpstr>
      <vt:lpstr>A message from Scott...</vt:lpstr>
      <vt:lpstr>Round 1:  General Knowledge</vt:lpstr>
      <vt:lpstr>1) How many prime ministers did the UK have in the 1970s?  Bonus points – name them!</vt:lpstr>
      <vt:lpstr>2) What was the best selling car of the 70s?</vt:lpstr>
      <vt:lpstr>3) In what year was the first domestic microwave cooker sold?</vt:lpstr>
      <vt:lpstr>4) Which festival had it’s first event in September 1970?</vt:lpstr>
      <vt:lpstr>5) What year was the Sony Walkman released?</vt:lpstr>
      <vt:lpstr>6) Where were the 1976 Summer Olympics held? 1 point country, 1 point city</vt:lpstr>
      <vt:lpstr>7) Which crewed space mission was launched on April 11th 1970?  Clue: it intended to land on the moon, until an oxygen tank exploded, causing a loss of power, heat and drinkable water.</vt:lpstr>
      <vt:lpstr>8) What important financial event happened in England in 1971? </vt:lpstr>
      <vt:lpstr>9) It arrived in 1976 and could fly at 2,100 kilometres per hour. What was it? </vt:lpstr>
      <vt:lpstr>10) Which 1974 event led to the resignation of President Richard Nixon, making him the first US President to resign from office? </vt:lpstr>
      <vt:lpstr>Round 2:  70s Music</vt:lpstr>
      <vt:lpstr>1) Which legendary British band released their final album in May 1970? </vt:lpstr>
      <vt:lpstr>2) What was the best-selling single of the 1970s in the UK?</vt:lpstr>
      <vt:lpstr>4) Bridge Over Troubled Water was the final album of which folk-rock duo?</vt:lpstr>
      <vt:lpstr>3) Which Irish rock band sang The Boys Are Back In Town?</vt:lpstr>
      <vt:lpstr>5) Which song from Grease sold the most singles in the UK? </vt:lpstr>
      <vt:lpstr>Round 3:  TV and Film</vt:lpstr>
      <vt:lpstr>1) Which iconic shark film was released in 1975?</vt:lpstr>
      <vt:lpstr>2) In which real West Yorkshire town is the Last of the Summer Wine series filmed?  A. Holmfirth  B. Hebden Bridge  C. Hemsworth </vt:lpstr>
      <vt:lpstr>3) What are the surnames of the Two Ronnies? </vt:lpstr>
      <vt:lpstr>4) In which year was the first Star Wars film released?</vt:lpstr>
      <vt:lpstr>5) Which mouse like creatures lived on the Hoot Planet?</vt:lpstr>
      <vt:lpstr>Round 4:  1970s Food</vt:lpstr>
      <vt:lpstr>1) What popular fast-food chain introduced the Happy Meal in the 1970s?</vt:lpstr>
      <vt:lpstr>2) What type of salad became popular in the 1970s, consisting of iceberg lettuce, bacon bits, croutons and a creamy dressing?</vt:lpstr>
      <vt:lpstr>3) What classic dessert featured layers of sponge cake, fruit filling, and whipped cream, often served in a glass dish?</vt:lpstr>
      <vt:lpstr>4) Which popular British sweet was first launched in 1974 and is known for its colourful, bite-sized pieces with a hard sugar shell?</vt:lpstr>
      <vt:lpstr>5) What 1970s snack, made from dehydrated potatoes, became a household staple? </vt:lpstr>
      <vt:lpstr>Round 5:  Name that 70s toy!</vt:lpstr>
      <vt:lpstr>PowerPoint Presentation</vt:lpstr>
      <vt:lpstr>Round 6:  Name that 70s Fashion!</vt:lpstr>
      <vt:lpstr>PowerPoint Presentation</vt:lpstr>
      <vt:lpstr> Time for Answers!</vt:lpstr>
      <vt:lpstr>Round 1 – General Knowledge</vt:lpstr>
      <vt:lpstr>Round 2 – 70s Music</vt:lpstr>
      <vt:lpstr>Round 3 – TV and Film</vt:lpstr>
      <vt:lpstr>Round 4 – 1970s Food</vt:lpstr>
      <vt:lpstr>Round 5 – Name that 70s Toy</vt:lpstr>
      <vt:lpstr>Round 6 – Name that 70s Fashion!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Powerpoint v2.pdf</dc:title>
  <dc:creator>Megan Mullany</dc:creator>
  <cp:lastModifiedBy>Romi Rauber</cp:lastModifiedBy>
  <cp:revision>47</cp:revision>
  <dcterms:created xsi:type="dcterms:W3CDTF">2006-08-16T00:00:00Z</dcterms:created>
  <dcterms:modified xsi:type="dcterms:W3CDTF">2023-10-11T11:08:26Z</dcterms:modified>
  <dc:identifier>DAFwNjREkNQ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0x0101000999F2819F8C7C4CA3352F20AF67D66C</vt:lpwstr>
  </property>
  <property fmtid="{D5CDD505-2E9C-101B-9397-08002B2CF9AE}" pid="3" name="MediaServiceImageTags">
    <vt:lpwstr/>
  </property>
</Properties>
</file>