
<file path=[Content_Types].xml><?xml version="1.0" encoding="utf-8"?>
<Types xmlns="http://schemas.openxmlformats.org/package/2006/content-types">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9" r:id="rId4"/>
  </p:sldMasterIdLst>
  <p:notesMasterIdLst>
    <p:notesMasterId r:id="rId34"/>
  </p:notesMasterIdLst>
  <p:handoutMasterIdLst>
    <p:handoutMasterId r:id="rId35"/>
  </p:handoutMasterIdLst>
  <p:sldIdLst>
    <p:sldId id="292" r:id="rId5"/>
    <p:sldId id="278" r:id="rId6"/>
    <p:sldId id="279" r:id="rId7"/>
    <p:sldId id="258" r:id="rId8"/>
    <p:sldId id="280" r:id="rId9"/>
    <p:sldId id="260" r:id="rId10"/>
    <p:sldId id="281" r:id="rId11"/>
    <p:sldId id="261" r:id="rId12"/>
    <p:sldId id="282" r:id="rId13"/>
    <p:sldId id="262" r:id="rId14"/>
    <p:sldId id="283" r:id="rId15"/>
    <p:sldId id="263" r:id="rId16"/>
    <p:sldId id="265" r:id="rId17"/>
    <p:sldId id="284" r:id="rId18"/>
    <p:sldId id="266" r:id="rId19"/>
    <p:sldId id="285" r:id="rId20"/>
    <p:sldId id="264" r:id="rId21"/>
    <p:sldId id="286" r:id="rId22"/>
    <p:sldId id="267" r:id="rId23"/>
    <p:sldId id="287" r:id="rId24"/>
    <p:sldId id="268" r:id="rId25"/>
    <p:sldId id="288" r:id="rId26"/>
    <p:sldId id="269" r:id="rId27"/>
    <p:sldId id="270" r:id="rId28"/>
    <p:sldId id="289" r:id="rId29"/>
    <p:sldId id="271" r:id="rId30"/>
    <p:sldId id="275" r:id="rId31"/>
    <p:sldId id="276" r:id="rId32"/>
    <p:sldId id="29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5205"/>
    <a:srgbClr val="0D124D"/>
    <a:srgbClr val="659A2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F4F1BA-D9FA-4CC0-B9D2-16841D30F340}" v="1" dt="2025-09-04T07:30:03.576"/>
    <p1510:client id="{496ACA06-2774-39C3-F68A-A4D436CE3879}" v="9" dt="2025-09-05T08:02:37.101"/>
    <p1510:client id="{8F561EBC-59EB-AF40-0406-D27F96940ED1}" v="165" dt="2025-09-04T16:00:27.443"/>
    <p1510:client id="{8F8784B4-E369-2BF5-A32F-57EBADBB653D}" v="2" dt="2025-09-04T15:39:11.2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56" y="96"/>
      </p:cViewPr>
      <p:guideLst/>
    </p:cSldViewPr>
  </p:slideViewPr>
  <p:notesTextViewPr>
    <p:cViewPr>
      <p:scale>
        <a:sx n="1" d="1"/>
        <a:sy n="1" d="1"/>
      </p:scale>
      <p:origin x="0" y="0"/>
    </p:cViewPr>
  </p:notesTextViewPr>
  <p:notesViewPr>
    <p:cSldViewPr snapToGrid="0">
      <p:cViewPr>
        <p:scale>
          <a:sx n="1" d="2"/>
          <a:sy n="1" d="2"/>
        </p:scale>
        <p:origin x="2672" y="1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E79D4F-26B9-40C4-94FC-8CD1E869A66D}"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n-GB"/>
        </a:p>
      </dgm:t>
    </dgm:pt>
    <dgm:pt modelId="{4B84F846-F28C-4F1D-9936-6A6DBA4744E1}">
      <dgm:prSet phldrT="[Text]"/>
      <dgm:spPr/>
      <dgm:t>
        <a:bodyPr/>
        <a:lstStyle/>
        <a:p>
          <a:r>
            <a:rPr lang="en-GB" dirty="0">
              <a:latin typeface="Verdana" panose="020B0604030504040204" pitchFamily="34" charset="0"/>
              <a:ea typeface="Verdana" panose="020B0604030504040204" pitchFamily="34" charset="0"/>
            </a:rPr>
            <a:t>1. Don’t share your computer</a:t>
          </a:r>
        </a:p>
      </dgm:t>
    </dgm:pt>
    <dgm:pt modelId="{6612E9AD-C60D-47E6-A4FA-3BF679690393}" type="parTrans" cxnId="{A2EAF794-9D6A-48B4-B5AA-E3D7F7A5C2B8}">
      <dgm:prSet/>
      <dgm:spPr/>
      <dgm:t>
        <a:bodyPr/>
        <a:lstStyle/>
        <a:p>
          <a:endParaRPr lang="en-GB">
            <a:latin typeface="Verdana" panose="020B0604030504040204" pitchFamily="34" charset="0"/>
            <a:ea typeface="Verdana" panose="020B0604030504040204" pitchFamily="34" charset="0"/>
          </a:endParaRPr>
        </a:p>
      </dgm:t>
    </dgm:pt>
    <dgm:pt modelId="{D8D8DBDA-0921-46CE-B322-4B8C1F747E5E}" type="sibTrans" cxnId="{A2EAF794-9D6A-48B4-B5AA-E3D7F7A5C2B8}">
      <dgm:prSet/>
      <dgm:spPr/>
      <dgm:t>
        <a:bodyPr/>
        <a:lstStyle/>
        <a:p>
          <a:endParaRPr lang="en-GB">
            <a:latin typeface="Verdana" panose="020B0604030504040204" pitchFamily="34" charset="0"/>
            <a:ea typeface="Verdana" panose="020B0604030504040204" pitchFamily="34" charset="0"/>
          </a:endParaRPr>
        </a:p>
      </dgm:t>
    </dgm:pt>
    <dgm:pt modelId="{AE968353-9A35-43D6-B4C5-114C7647E728}">
      <dgm:prSet phldrT="[Text]"/>
      <dgm:spPr/>
      <dgm:t>
        <a:bodyPr/>
        <a:lstStyle/>
        <a:p>
          <a:r>
            <a:rPr lang="en-GB" dirty="0">
              <a:latin typeface="Verdana" panose="020B0604030504040204" pitchFamily="34" charset="0"/>
              <a:ea typeface="Verdana" panose="020B0604030504040204" pitchFamily="34" charset="0"/>
            </a:rPr>
            <a:t>2. Keep it digital</a:t>
          </a:r>
        </a:p>
      </dgm:t>
    </dgm:pt>
    <dgm:pt modelId="{3CB6D618-13F2-45B6-B92A-C63B54CD5B71}" type="parTrans" cxnId="{6B7B5B23-CC4A-48E3-BD21-F6A81D52E364}">
      <dgm:prSet/>
      <dgm:spPr/>
      <dgm:t>
        <a:bodyPr/>
        <a:lstStyle/>
        <a:p>
          <a:endParaRPr lang="en-GB">
            <a:latin typeface="Verdana" panose="020B0604030504040204" pitchFamily="34" charset="0"/>
            <a:ea typeface="Verdana" panose="020B0604030504040204" pitchFamily="34" charset="0"/>
          </a:endParaRPr>
        </a:p>
      </dgm:t>
    </dgm:pt>
    <dgm:pt modelId="{9BF4DD51-B0BB-443D-A393-BAEBEAC4CE4B}" type="sibTrans" cxnId="{6B7B5B23-CC4A-48E3-BD21-F6A81D52E364}">
      <dgm:prSet/>
      <dgm:spPr/>
      <dgm:t>
        <a:bodyPr/>
        <a:lstStyle/>
        <a:p>
          <a:endParaRPr lang="en-GB">
            <a:latin typeface="Verdana" panose="020B0604030504040204" pitchFamily="34" charset="0"/>
            <a:ea typeface="Verdana" panose="020B0604030504040204" pitchFamily="34" charset="0"/>
          </a:endParaRPr>
        </a:p>
      </dgm:t>
    </dgm:pt>
    <dgm:pt modelId="{F6A90CA8-79E1-4D3A-90CD-BF3F82692969}">
      <dgm:prSet phldrT="[Text]"/>
      <dgm:spPr/>
      <dgm:t>
        <a:bodyPr/>
        <a:lstStyle/>
        <a:p>
          <a:r>
            <a:rPr lang="en-GB" dirty="0">
              <a:latin typeface="Verdana" panose="020B0604030504040204" pitchFamily="34" charset="0"/>
              <a:ea typeface="Verdana" panose="020B0604030504040204" pitchFamily="34" charset="0"/>
            </a:rPr>
            <a:t>3. Verify unusual phone calls</a:t>
          </a:r>
        </a:p>
      </dgm:t>
    </dgm:pt>
    <dgm:pt modelId="{69278EA6-5DB4-4D22-9AE9-1AFD77F94ABC}" type="parTrans" cxnId="{54DF9D48-4FFF-437C-8216-01A7CC97F304}">
      <dgm:prSet/>
      <dgm:spPr/>
      <dgm:t>
        <a:bodyPr/>
        <a:lstStyle/>
        <a:p>
          <a:endParaRPr lang="en-GB">
            <a:latin typeface="Verdana" panose="020B0604030504040204" pitchFamily="34" charset="0"/>
            <a:ea typeface="Verdana" panose="020B0604030504040204" pitchFamily="34" charset="0"/>
          </a:endParaRPr>
        </a:p>
      </dgm:t>
    </dgm:pt>
    <dgm:pt modelId="{8D3946C5-4527-4BFA-A6C2-B9F9049FC858}" type="sibTrans" cxnId="{54DF9D48-4FFF-437C-8216-01A7CC97F304}">
      <dgm:prSet/>
      <dgm:spPr/>
      <dgm:t>
        <a:bodyPr/>
        <a:lstStyle/>
        <a:p>
          <a:endParaRPr lang="en-GB">
            <a:latin typeface="Verdana" panose="020B0604030504040204" pitchFamily="34" charset="0"/>
            <a:ea typeface="Verdana" panose="020B0604030504040204" pitchFamily="34" charset="0"/>
          </a:endParaRPr>
        </a:p>
      </dgm:t>
    </dgm:pt>
    <dgm:pt modelId="{A3B95868-2CB4-4324-B5B6-06D2B8A8BD2B}">
      <dgm:prSet phldrT="[Text]"/>
      <dgm:spPr/>
      <dgm:t>
        <a:bodyPr/>
        <a:lstStyle/>
        <a:p>
          <a:r>
            <a:rPr lang="en-GB" dirty="0">
              <a:latin typeface="Verdana" panose="020B0604030504040204" pitchFamily="34" charset="0"/>
              <a:ea typeface="Verdana" panose="020B0604030504040204" pitchFamily="34" charset="0"/>
            </a:rPr>
            <a:t>5. Beware of Phishing scams</a:t>
          </a:r>
        </a:p>
      </dgm:t>
    </dgm:pt>
    <dgm:pt modelId="{B03283BA-09A3-4693-9FC2-12899A7C3A1F}" type="parTrans" cxnId="{544E992A-12AF-436E-BD70-03B250E9B0E3}">
      <dgm:prSet/>
      <dgm:spPr/>
      <dgm:t>
        <a:bodyPr/>
        <a:lstStyle/>
        <a:p>
          <a:endParaRPr lang="en-GB">
            <a:latin typeface="Verdana" panose="020B0604030504040204" pitchFamily="34" charset="0"/>
            <a:ea typeface="Verdana" panose="020B0604030504040204" pitchFamily="34" charset="0"/>
          </a:endParaRPr>
        </a:p>
      </dgm:t>
    </dgm:pt>
    <dgm:pt modelId="{430BDE2F-0F44-43B4-BC64-914851629BBB}" type="sibTrans" cxnId="{544E992A-12AF-436E-BD70-03B250E9B0E3}">
      <dgm:prSet/>
      <dgm:spPr/>
      <dgm:t>
        <a:bodyPr/>
        <a:lstStyle/>
        <a:p>
          <a:endParaRPr lang="en-GB">
            <a:latin typeface="Verdana" panose="020B0604030504040204" pitchFamily="34" charset="0"/>
            <a:ea typeface="Verdana" panose="020B0604030504040204" pitchFamily="34" charset="0"/>
          </a:endParaRPr>
        </a:p>
      </dgm:t>
    </dgm:pt>
    <dgm:pt modelId="{7E371777-8536-4FF1-9039-200D53AD8D8F}">
      <dgm:prSet phldrT="[Text]"/>
      <dgm:spPr/>
      <dgm:t>
        <a:bodyPr/>
        <a:lstStyle/>
        <a:p>
          <a:r>
            <a:rPr lang="en-GB" dirty="0">
              <a:latin typeface="Verdana" panose="020B0604030504040204" pitchFamily="34" charset="0"/>
              <a:ea typeface="Verdana" panose="020B0604030504040204" pitchFamily="34" charset="0"/>
            </a:rPr>
            <a:t>4. Update your computer</a:t>
          </a:r>
        </a:p>
      </dgm:t>
    </dgm:pt>
    <dgm:pt modelId="{54C21A2D-2D8F-410D-A051-A3F577E55F0D}" type="parTrans" cxnId="{7A59375E-03A6-4CFB-9B17-6D4EEC7C11F3}">
      <dgm:prSet/>
      <dgm:spPr/>
      <dgm:t>
        <a:bodyPr/>
        <a:lstStyle/>
        <a:p>
          <a:endParaRPr lang="en-GB">
            <a:latin typeface="Verdana" panose="020B0604030504040204" pitchFamily="34" charset="0"/>
            <a:ea typeface="Verdana" panose="020B0604030504040204" pitchFamily="34" charset="0"/>
          </a:endParaRPr>
        </a:p>
      </dgm:t>
    </dgm:pt>
    <dgm:pt modelId="{9C66525E-094B-4BD1-9783-BE9B9DBB7EBB}" type="sibTrans" cxnId="{7A59375E-03A6-4CFB-9B17-6D4EEC7C11F3}">
      <dgm:prSet/>
      <dgm:spPr/>
      <dgm:t>
        <a:bodyPr/>
        <a:lstStyle/>
        <a:p>
          <a:endParaRPr lang="en-GB">
            <a:latin typeface="Verdana" panose="020B0604030504040204" pitchFamily="34" charset="0"/>
            <a:ea typeface="Verdana" panose="020B0604030504040204" pitchFamily="34" charset="0"/>
          </a:endParaRPr>
        </a:p>
      </dgm:t>
    </dgm:pt>
    <dgm:pt modelId="{D7FF234E-B3AE-4231-BF2A-951DBF75415C}" type="pres">
      <dgm:prSet presAssocID="{05E79D4F-26B9-40C4-94FC-8CD1E869A66D}" presName="Name0" presStyleCnt="0">
        <dgm:presLayoutVars>
          <dgm:chMax/>
          <dgm:chPref/>
          <dgm:dir/>
        </dgm:presLayoutVars>
      </dgm:prSet>
      <dgm:spPr/>
    </dgm:pt>
    <dgm:pt modelId="{B09730AA-1F35-44C7-8B79-ED7B42F73B94}" type="pres">
      <dgm:prSet presAssocID="{4B84F846-F28C-4F1D-9936-6A6DBA4744E1}" presName="parenttextcomposite" presStyleCnt="0"/>
      <dgm:spPr/>
    </dgm:pt>
    <dgm:pt modelId="{6BDA27FE-9FC8-4F86-9736-151E69A0EF0D}" type="pres">
      <dgm:prSet presAssocID="{4B84F846-F28C-4F1D-9936-6A6DBA4744E1}" presName="parenttext" presStyleLbl="revTx" presStyleIdx="0" presStyleCnt="5">
        <dgm:presLayoutVars>
          <dgm:chMax/>
          <dgm:chPref val="2"/>
          <dgm:bulletEnabled val="1"/>
        </dgm:presLayoutVars>
      </dgm:prSet>
      <dgm:spPr/>
    </dgm:pt>
    <dgm:pt modelId="{9993B6A3-EF2C-4B6C-A042-F7C5D603CFD0}" type="pres">
      <dgm:prSet presAssocID="{4B84F846-F28C-4F1D-9936-6A6DBA4744E1}" presName="parallelogramComposite" presStyleCnt="0"/>
      <dgm:spPr/>
    </dgm:pt>
    <dgm:pt modelId="{A0DB9317-976E-4338-87FB-FDBD6F57FC0F}" type="pres">
      <dgm:prSet presAssocID="{4B84F846-F28C-4F1D-9936-6A6DBA4744E1}" presName="parallelogram1" presStyleLbl="alignNode1" presStyleIdx="0" presStyleCnt="35"/>
      <dgm:spPr/>
    </dgm:pt>
    <dgm:pt modelId="{F2703EA5-65E4-4820-9AC7-1FF59A5937D3}" type="pres">
      <dgm:prSet presAssocID="{4B84F846-F28C-4F1D-9936-6A6DBA4744E1}" presName="parallelogram2" presStyleLbl="alignNode1" presStyleIdx="1" presStyleCnt="35"/>
      <dgm:spPr/>
    </dgm:pt>
    <dgm:pt modelId="{8C486E22-9470-4F3A-8DBA-B0DB7E27BB90}" type="pres">
      <dgm:prSet presAssocID="{4B84F846-F28C-4F1D-9936-6A6DBA4744E1}" presName="parallelogram3" presStyleLbl="alignNode1" presStyleIdx="2" presStyleCnt="35"/>
      <dgm:spPr/>
    </dgm:pt>
    <dgm:pt modelId="{4A9E663E-DC3E-4C52-8C6E-67B04C6D7980}" type="pres">
      <dgm:prSet presAssocID="{4B84F846-F28C-4F1D-9936-6A6DBA4744E1}" presName="parallelogram4" presStyleLbl="alignNode1" presStyleIdx="3" presStyleCnt="35"/>
      <dgm:spPr/>
    </dgm:pt>
    <dgm:pt modelId="{7D807489-1089-4403-B15B-3F99C610D08C}" type="pres">
      <dgm:prSet presAssocID="{4B84F846-F28C-4F1D-9936-6A6DBA4744E1}" presName="parallelogram5" presStyleLbl="alignNode1" presStyleIdx="4" presStyleCnt="35"/>
      <dgm:spPr/>
    </dgm:pt>
    <dgm:pt modelId="{407DA315-87C2-4718-8C1A-DC401D776295}" type="pres">
      <dgm:prSet presAssocID="{4B84F846-F28C-4F1D-9936-6A6DBA4744E1}" presName="parallelogram6" presStyleLbl="alignNode1" presStyleIdx="5" presStyleCnt="35"/>
      <dgm:spPr/>
    </dgm:pt>
    <dgm:pt modelId="{D4EA144C-2281-4004-BC0C-92006BFF149D}" type="pres">
      <dgm:prSet presAssocID="{4B84F846-F28C-4F1D-9936-6A6DBA4744E1}" presName="parallelogram7" presStyleLbl="alignNode1" presStyleIdx="6" presStyleCnt="35"/>
      <dgm:spPr/>
    </dgm:pt>
    <dgm:pt modelId="{13D94A1C-86D4-4EBF-A9E9-D0F15AA54D22}" type="pres">
      <dgm:prSet presAssocID="{D8D8DBDA-0921-46CE-B322-4B8C1F747E5E}" presName="sibTrans" presStyleCnt="0"/>
      <dgm:spPr/>
    </dgm:pt>
    <dgm:pt modelId="{762DD69D-217F-4B58-B119-E0DE31E6CEDB}" type="pres">
      <dgm:prSet presAssocID="{AE968353-9A35-43D6-B4C5-114C7647E728}" presName="parenttextcomposite" presStyleCnt="0"/>
      <dgm:spPr/>
    </dgm:pt>
    <dgm:pt modelId="{7FC126D3-97D3-435B-846A-E9EEE6E41814}" type="pres">
      <dgm:prSet presAssocID="{AE968353-9A35-43D6-B4C5-114C7647E728}" presName="parenttext" presStyleLbl="revTx" presStyleIdx="1" presStyleCnt="5">
        <dgm:presLayoutVars>
          <dgm:chMax/>
          <dgm:chPref val="2"/>
          <dgm:bulletEnabled val="1"/>
        </dgm:presLayoutVars>
      </dgm:prSet>
      <dgm:spPr/>
    </dgm:pt>
    <dgm:pt modelId="{7754AB1E-2640-44FC-A1AF-AD2048FDCC0D}" type="pres">
      <dgm:prSet presAssocID="{AE968353-9A35-43D6-B4C5-114C7647E728}" presName="parallelogramComposite" presStyleCnt="0"/>
      <dgm:spPr/>
    </dgm:pt>
    <dgm:pt modelId="{05731856-95FD-498B-950C-E1D7D0F05367}" type="pres">
      <dgm:prSet presAssocID="{AE968353-9A35-43D6-B4C5-114C7647E728}" presName="parallelogram1" presStyleLbl="alignNode1" presStyleIdx="7" presStyleCnt="35"/>
      <dgm:spPr/>
    </dgm:pt>
    <dgm:pt modelId="{ED2612B8-AB5F-4F64-A187-883B4ECDD0C0}" type="pres">
      <dgm:prSet presAssocID="{AE968353-9A35-43D6-B4C5-114C7647E728}" presName="parallelogram2" presStyleLbl="alignNode1" presStyleIdx="8" presStyleCnt="35"/>
      <dgm:spPr/>
    </dgm:pt>
    <dgm:pt modelId="{7900FDE3-3B95-44EF-8504-EB7EB5E91FA0}" type="pres">
      <dgm:prSet presAssocID="{AE968353-9A35-43D6-B4C5-114C7647E728}" presName="parallelogram3" presStyleLbl="alignNode1" presStyleIdx="9" presStyleCnt="35"/>
      <dgm:spPr/>
    </dgm:pt>
    <dgm:pt modelId="{10496DB5-1291-4903-84DE-53DC23BDF77E}" type="pres">
      <dgm:prSet presAssocID="{AE968353-9A35-43D6-B4C5-114C7647E728}" presName="parallelogram4" presStyleLbl="alignNode1" presStyleIdx="10" presStyleCnt="35"/>
      <dgm:spPr/>
    </dgm:pt>
    <dgm:pt modelId="{A154F709-1677-4B1C-B713-ACDA1FF6118B}" type="pres">
      <dgm:prSet presAssocID="{AE968353-9A35-43D6-B4C5-114C7647E728}" presName="parallelogram5" presStyleLbl="alignNode1" presStyleIdx="11" presStyleCnt="35"/>
      <dgm:spPr/>
    </dgm:pt>
    <dgm:pt modelId="{C725CBCD-9E3A-49C8-9667-5D4D0B232207}" type="pres">
      <dgm:prSet presAssocID="{AE968353-9A35-43D6-B4C5-114C7647E728}" presName="parallelogram6" presStyleLbl="alignNode1" presStyleIdx="12" presStyleCnt="35"/>
      <dgm:spPr/>
    </dgm:pt>
    <dgm:pt modelId="{D40E5F31-2642-4E03-A5D3-8EFD719ACB2B}" type="pres">
      <dgm:prSet presAssocID="{AE968353-9A35-43D6-B4C5-114C7647E728}" presName="parallelogram7" presStyleLbl="alignNode1" presStyleIdx="13" presStyleCnt="35"/>
      <dgm:spPr/>
    </dgm:pt>
    <dgm:pt modelId="{5D7C2382-5FE7-47C9-920F-9C9CB8DE6C88}" type="pres">
      <dgm:prSet presAssocID="{9BF4DD51-B0BB-443D-A393-BAEBEAC4CE4B}" presName="sibTrans" presStyleCnt="0"/>
      <dgm:spPr/>
    </dgm:pt>
    <dgm:pt modelId="{9047B62B-42B8-4825-911E-D9F7F93C224C}" type="pres">
      <dgm:prSet presAssocID="{F6A90CA8-79E1-4D3A-90CD-BF3F82692969}" presName="parenttextcomposite" presStyleCnt="0"/>
      <dgm:spPr/>
    </dgm:pt>
    <dgm:pt modelId="{509F9E04-1731-4B4B-A336-CD8660BA524A}" type="pres">
      <dgm:prSet presAssocID="{F6A90CA8-79E1-4D3A-90CD-BF3F82692969}" presName="parenttext" presStyleLbl="revTx" presStyleIdx="2" presStyleCnt="5">
        <dgm:presLayoutVars>
          <dgm:chMax/>
          <dgm:chPref val="2"/>
          <dgm:bulletEnabled val="1"/>
        </dgm:presLayoutVars>
      </dgm:prSet>
      <dgm:spPr/>
    </dgm:pt>
    <dgm:pt modelId="{C562898C-9AB5-4AC2-BE0E-99D290579894}" type="pres">
      <dgm:prSet presAssocID="{F6A90CA8-79E1-4D3A-90CD-BF3F82692969}" presName="parallelogramComposite" presStyleCnt="0"/>
      <dgm:spPr/>
    </dgm:pt>
    <dgm:pt modelId="{2D2836DB-CEFB-4495-A07E-E8245F7C268C}" type="pres">
      <dgm:prSet presAssocID="{F6A90CA8-79E1-4D3A-90CD-BF3F82692969}" presName="parallelogram1" presStyleLbl="alignNode1" presStyleIdx="14" presStyleCnt="35"/>
      <dgm:spPr/>
    </dgm:pt>
    <dgm:pt modelId="{100577CC-61D8-4AFE-9BC1-67F4C8BC4D8E}" type="pres">
      <dgm:prSet presAssocID="{F6A90CA8-79E1-4D3A-90CD-BF3F82692969}" presName="parallelogram2" presStyleLbl="alignNode1" presStyleIdx="15" presStyleCnt="35"/>
      <dgm:spPr/>
    </dgm:pt>
    <dgm:pt modelId="{06C80721-D8F4-4693-B429-9D29BD7EB336}" type="pres">
      <dgm:prSet presAssocID="{F6A90CA8-79E1-4D3A-90CD-BF3F82692969}" presName="parallelogram3" presStyleLbl="alignNode1" presStyleIdx="16" presStyleCnt="35"/>
      <dgm:spPr/>
    </dgm:pt>
    <dgm:pt modelId="{799B8A53-1642-431F-8ECB-7802D29DEEB9}" type="pres">
      <dgm:prSet presAssocID="{F6A90CA8-79E1-4D3A-90CD-BF3F82692969}" presName="parallelogram4" presStyleLbl="alignNode1" presStyleIdx="17" presStyleCnt="35"/>
      <dgm:spPr/>
    </dgm:pt>
    <dgm:pt modelId="{C3004240-73B7-4771-9706-93BC7F16EE21}" type="pres">
      <dgm:prSet presAssocID="{F6A90CA8-79E1-4D3A-90CD-BF3F82692969}" presName="parallelogram5" presStyleLbl="alignNode1" presStyleIdx="18" presStyleCnt="35"/>
      <dgm:spPr/>
    </dgm:pt>
    <dgm:pt modelId="{0410D41D-B0A3-4ED1-8D5D-8C39C2A51CAC}" type="pres">
      <dgm:prSet presAssocID="{F6A90CA8-79E1-4D3A-90CD-BF3F82692969}" presName="parallelogram6" presStyleLbl="alignNode1" presStyleIdx="19" presStyleCnt="35"/>
      <dgm:spPr/>
    </dgm:pt>
    <dgm:pt modelId="{524FB982-9B00-495F-9FB4-2576965C27A3}" type="pres">
      <dgm:prSet presAssocID="{F6A90CA8-79E1-4D3A-90CD-BF3F82692969}" presName="parallelogram7" presStyleLbl="alignNode1" presStyleIdx="20" presStyleCnt="35"/>
      <dgm:spPr/>
    </dgm:pt>
    <dgm:pt modelId="{464FCDE1-24FD-4A6E-B24C-7A16AC59D647}" type="pres">
      <dgm:prSet presAssocID="{8D3946C5-4527-4BFA-A6C2-B9F9049FC858}" presName="sibTrans" presStyleCnt="0"/>
      <dgm:spPr/>
    </dgm:pt>
    <dgm:pt modelId="{4C038375-76BF-4685-82AD-CCF7B67F9876}" type="pres">
      <dgm:prSet presAssocID="{7E371777-8536-4FF1-9039-200D53AD8D8F}" presName="parenttextcomposite" presStyleCnt="0"/>
      <dgm:spPr/>
    </dgm:pt>
    <dgm:pt modelId="{9317CD4B-49ED-483B-87A3-7335E0735797}" type="pres">
      <dgm:prSet presAssocID="{7E371777-8536-4FF1-9039-200D53AD8D8F}" presName="parenttext" presStyleLbl="revTx" presStyleIdx="3" presStyleCnt="5">
        <dgm:presLayoutVars>
          <dgm:chMax/>
          <dgm:chPref val="2"/>
          <dgm:bulletEnabled val="1"/>
        </dgm:presLayoutVars>
      </dgm:prSet>
      <dgm:spPr/>
    </dgm:pt>
    <dgm:pt modelId="{9977ED35-CE2A-4960-9C00-4FA0D6B7CAB7}" type="pres">
      <dgm:prSet presAssocID="{7E371777-8536-4FF1-9039-200D53AD8D8F}" presName="parallelogramComposite" presStyleCnt="0"/>
      <dgm:spPr/>
    </dgm:pt>
    <dgm:pt modelId="{193689B9-4821-4402-8F6C-3A1ECD6B8214}" type="pres">
      <dgm:prSet presAssocID="{7E371777-8536-4FF1-9039-200D53AD8D8F}" presName="parallelogram1" presStyleLbl="alignNode1" presStyleIdx="21" presStyleCnt="35"/>
      <dgm:spPr/>
    </dgm:pt>
    <dgm:pt modelId="{58DD7DE4-CA33-43E9-8812-1F08A7CB9808}" type="pres">
      <dgm:prSet presAssocID="{7E371777-8536-4FF1-9039-200D53AD8D8F}" presName="parallelogram2" presStyleLbl="alignNode1" presStyleIdx="22" presStyleCnt="35"/>
      <dgm:spPr/>
    </dgm:pt>
    <dgm:pt modelId="{E983C463-2534-4F8A-A47C-894E1418D159}" type="pres">
      <dgm:prSet presAssocID="{7E371777-8536-4FF1-9039-200D53AD8D8F}" presName="parallelogram3" presStyleLbl="alignNode1" presStyleIdx="23" presStyleCnt="35"/>
      <dgm:spPr/>
    </dgm:pt>
    <dgm:pt modelId="{6BB89E5E-A0CA-4C95-BA9D-114E3E31AF0D}" type="pres">
      <dgm:prSet presAssocID="{7E371777-8536-4FF1-9039-200D53AD8D8F}" presName="parallelogram4" presStyleLbl="alignNode1" presStyleIdx="24" presStyleCnt="35"/>
      <dgm:spPr/>
    </dgm:pt>
    <dgm:pt modelId="{CB0DA43C-13EE-4D5C-857D-B39567B2A22E}" type="pres">
      <dgm:prSet presAssocID="{7E371777-8536-4FF1-9039-200D53AD8D8F}" presName="parallelogram5" presStyleLbl="alignNode1" presStyleIdx="25" presStyleCnt="35"/>
      <dgm:spPr/>
    </dgm:pt>
    <dgm:pt modelId="{EA4A2660-D60A-42F5-A41F-E5F82BE0F74D}" type="pres">
      <dgm:prSet presAssocID="{7E371777-8536-4FF1-9039-200D53AD8D8F}" presName="parallelogram6" presStyleLbl="alignNode1" presStyleIdx="26" presStyleCnt="35"/>
      <dgm:spPr/>
    </dgm:pt>
    <dgm:pt modelId="{394536D2-DA52-46B7-84AB-3AD6FDB3FA21}" type="pres">
      <dgm:prSet presAssocID="{7E371777-8536-4FF1-9039-200D53AD8D8F}" presName="parallelogram7" presStyleLbl="alignNode1" presStyleIdx="27" presStyleCnt="35"/>
      <dgm:spPr/>
    </dgm:pt>
    <dgm:pt modelId="{2F0D6B1A-DE20-447C-B9C2-C6A9D083589C}" type="pres">
      <dgm:prSet presAssocID="{9C66525E-094B-4BD1-9783-BE9B9DBB7EBB}" presName="sibTrans" presStyleCnt="0"/>
      <dgm:spPr/>
    </dgm:pt>
    <dgm:pt modelId="{ABF5CBEB-6955-468A-8A74-689F62EDC955}" type="pres">
      <dgm:prSet presAssocID="{A3B95868-2CB4-4324-B5B6-06D2B8A8BD2B}" presName="parenttextcomposite" presStyleCnt="0"/>
      <dgm:spPr/>
    </dgm:pt>
    <dgm:pt modelId="{627EF59F-CE41-4552-B244-5F8C36359EDF}" type="pres">
      <dgm:prSet presAssocID="{A3B95868-2CB4-4324-B5B6-06D2B8A8BD2B}" presName="parenttext" presStyleLbl="revTx" presStyleIdx="4" presStyleCnt="5">
        <dgm:presLayoutVars>
          <dgm:chMax/>
          <dgm:chPref val="2"/>
          <dgm:bulletEnabled val="1"/>
        </dgm:presLayoutVars>
      </dgm:prSet>
      <dgm:spPr/>
    </dgm:pt>
    <dgm:pt modelId="{108DBC6A-47B6-4F98-8028-435D4876984B}" type="pres">
      <dgm:prSet presAssocID="{A3B95868-2CB4-4324-B5B6-06D2B8A8BD2B}" presName="parallelogramComposite" presStyleCnt="0"/>
      <dgm:spPr/>
    </dgm:pt>
    <dgm:pt modelId="{FAC7062B-31BC-41FE-9CBC-8B24D81D99FE}" type="pres">
      <dgm:prSet presAssocID="{A3B95868-2CB4-4324-B5B6-06D2B8A8BD2B}" presName="parallelogram1" presStyleLbl="alignNode1" presStyleIdx="28" presStyleCnt="35"/>
      <dgm:spPr/>
    </dgm:pt>
    <dgm:pt modelId="{9445A6FD-CA87-4EE7-8D01-3B6E833412E2}" type="pres">
      <dgm:prSet presAssocID="{A3B95868-2CB4-4324-B5B6-06D2B8A8BD2B}" presName="parallelogram2" presStyleLbl="alignNode1" presStyleIdx="29" presStyleCnt="35"/>
      <dgm:spPr/>
    </dgm:pt>
    <dgm:pt modelId="{B5CBA6D1-5C8C-41F1-A869-18AE2CA96BAA}" type="pres">
      <dgm:prSet presAssocID="{A3B95868-2CB4-4324-B5B6-06D2B8A8BD2B}" presName="parallelogram3" presStyleLbl="alignNode1" presStyleIdx="30" presStyleCnt="35"/>
      <dgm:spPr/>
    </dgm:pt>
    <dgm:pt modelId="{347426E4-D5B3-4D95-94BD-CC82B96A18B2}" type="pres">
      <dgm:prSet presAssocID="{A3B95868-2CB4-4324-B5B6-06D2B8A8BD2B}" presName="parallelogram4" presStyleLbl="alignNode1" presStyleIdx="31" presStyleCnt="35"/>
      <dgm:spPr/>
    </dgm:pt>
    <dgm:pt modelId="{1732B51C-4D99-4F60-988E-3D3F5E4587BE}" type="pres">
      <dgm:prSet presAssocID="{A3B95868-2CB4-4324-B5B6-06D2B8A8BD2B}" presName="parallelogram5" presStyleLbl="alignNode1" presStyleIdx="32" presStyleCnt="35"/>
      <dgm:spPr/>
    </dgm:pt>
    <dgm:pt modelId="{9F375CBD-5630-48FB-8FEC-376E4EDC282E}" type="pres">
      <dgm:prSet presAssocID="{A3B95868-2CB4-4324-B5B6-06D2B8A8BD2B}" presName="parallelogram6" presStyleLbl="alignNode1" presStyleIdx="33" presStyleCnt="35"/>
      <dgm:spPr/>
    </dgm:pt>
    <dgm:pt modelId="{10CCF19C-7549-4467-B2F4-C0C03DCA4203}" type="pres">
      <dgm:prSet presAssocID="{A3B95868-2CB4-4324-B5B6-06D2B8A8BD2B}" presName="parallelogram7" presStyleLbl="alignNode1" presStyleIdx="34" presStyleCnt="35"/>
      <dgm:spPr/>
    </dgm:pt>
  </dgm:ptLst>
  <dgm:cxnLst>
    <dgm:cxn modelId="{6B7B5B23-CC4A-48E3-BD21-F6A81D52E364}" srcId="{05E79D4F-26B9-40C4-94FC-8CD1E869A66D}" destId="{AE968353-9A35-43D6-B4C5-114C7647E728}" srcOrd="1" destOrd="0" parTransId="{3CB6D618-13F2-45B6-B92A-C63B54CD5B71}" sibTransId="{9BF4DD51-B0BB-443D-A393-BAEBEAC4CE4B}"/>
    <dgm:cxn modelId="{544E992A-12AF-436E-BD70-03B250E9B0E3}" srcId="{05E79D4F-26B9-40C4-94FC-8CD1E869A66D}" destId="{A3B95868-2CB4-4324-B5B6-06D2B8A8BD2B}" srcOrd="4" destOrd="0" parTransId="{B03283BA-09A3-4693-9FC2-12899A7C3A1F}" sibTransId="{430BDE2F-0F44-43B4-BC64-914851629BBB}"/>
    <dgm:cxn modelId="{7A59375E-03A6-4CFB-9B17-6D4EEC7C11F3}" srcId="{05E79D4F-26B9-40C4-94FC-8CD1E869A66D}" destId="{7E371777-8536-4FF1-9039-200D53AD8D8F}" srcOrd="3" destOrd="0" parTransId="{54C21A2D-2D8F-410D-A051-A3F577E55F0D}" sibTransId="{9C66525E-094B-4BD1-9783-BE9B9DBB7EBB}"/>
    <dgm:cxn modelId="{54DF9D48-4FFF-437C-8216-01A7CC97F304}" srcId="{05E79D4F-26B9-40C4-94FC-8CD1E869A66D}" destId="{F6A90CA8-79E1-4D3A-90CD-BF3F82692969}" srcOrd="2" destOrd="0" parTransId="{69278EA6-5DB4-4D22-9AE9-1AFD77F94ABC}" sibTransId="{8D3946C5-4527-4BFA-A6C2-B9F9049FC858}"/>
    <dgm:cxn modelId="{E879C78E-31E6-4D44-8CAF-61A1EAF2DA10}" type="presOf" srcId="{F6A90CA8-79E1-4D3A-90CD-BF3F82692969}" destId="{509F9E04-1731-4B4B-A336-CD8660BA524A}" srcOrd="0" destOrd="0" presId="urn:microsoft.com/office/officeart/2008/layout/VerticalAccentList"/>
    <dgm:cxn modelId="{A2EAF794-9D6A-48B4-B5AA-E3D7F7A5C2B8}" srcId="{05E79D4F-26B9-40C4-94FC-8CD1E869A66D}" destId="{4B84F846-F28C-4F1D-9936-6A6DBA4744E1}" srcOrd="0" destOrd="0" parTransId="{6612E9AD-C60D-47E6-A4FA-3BF679690393}" sibTransId="{D8D8DBDA-0921-46CE-B322-4B8C1F747E5E}"/>
    <dgm:cxn modelId="{0CF857A4-597D-4B4F-A24D-71154B2266E2}" type="presOf" srcId="{A3B95868-2CB4-4324-B5B6-06D2B8A8BD2B}" destId="{627EF59F-CE41-4552-B244-5F8C36359EDF}" srcOrd="0" destOrd="0" presId="urn:microsoft.com/office/officeart/2008/layout/VerticalAccentList"/>
    <dgm:cxn modelId="{FBC4A4C0-7009-4675-AEE4-719C7D1D3C83}" type="presOf" srcId="{4B84F846-F28C-4F1D-9936-6A6DBA4744E1}" destId="{6BDA27FE-9FC8-4F86-9736-151E69A0EF0D}" srcOrd="0" destOrd="0" presId="urn:microsoft.com/office/officeart/2008/layout/VerticalAccentList"/>
    <dgm:cxn modelId="{120573D2-F467-429B-853E-29C77DFD28F2}" type="presOf" srcId="{7E371777-8536-4FF1-9039-200D53AD8D8F}" destId="{9317CD4B-49ED-483B-87A3-7335E0735797}" srcOrd="0" destOrd="0" presId="urn:microsoft.com/office/officeart/2008/layout/VerticalAccentList"/>
    <dgm:cxn modelId="{D6F675D2-BA44-452D-B751-C736CF980AC5}" type="presOf" srcId="{05E79D4F-26B9-40C4-94FC-8CD1E869A66D}" destId="{D7FF234E-B3AE-4231-BF2A-951DBF75415C}" srcOrd="0" destOrd="0" presId="urn:microsoft.com/office/officeart/2008/layout/VerticalAccentList"/>
    <dgm:cxn modelId="{ACEA0EFD-752D-4920-BECB-D29AF47DE4BE}" type="presOf" srcId="{AE968353-9A35-43D6-B4C5-114C7647E728}" destId="{7FC126D3-97D3-435B-846A-E9EEE6E41814}" srcOrd="0" destOrd="0" presId="urn:microsoft.com/office/officeart/2008/layout/VerticalAccentList"/>
    <dgm:cxn modelId="{57780243-DDA9-4D21-B009-D0C607EC170A}" type="presParOf" srcId="{D7FF234E-B3AE-4231-BF2A-951DBF75415C}" destId="{B09730AA-1F35-44C7-8B79-ED7B42F73B94}" srcOrd="0" destOrd="0" presId="urn:microsoft.com/office/officeart/2008/layout/VerticalAccentList"/>
    <dgm:cxn modelId="{81984599-8092-46E4-8DF3-1F61B6F69F09}" type="presParOf" srcId="{B09730AA-1F35-44C7-8B79-ED7B42F73B94}" destId="{6BDA27FE-9FC8-4F86-9736-151E69A0EF0D}" srcOrd="0" destOrd="0" presId="urn:microsoft.com/office/officeart/2008/layout/VerticalAccentList"/>
    <dgm:cxn modelId="{3C16D6F7-D7C4-4727-8C15-48112F3D8BEC}" type="presParOf" srcId="{D7FF234E-B3AE-4231-BF2A-951DBF75415C}" destId="{9993B6A3-EF2C-4B6C-A042-F7C5D603CFD0}" srcOrd="1" destOrd="0" presId="urn:microsoft.com/office/officeart/2008/layout/VerticalAccentList"/>
    <dgm:cxn modelId="{CBFBA977-71A1-47D7-9D89-2922DB75313E}" type="presParOf" srcId="{9993B6A3-EF2C-4B6C-A042-F7C5D603CFD0}" destId="{A0DB9317-976E-4338-87FB-FDBD6F57FC0F}" srcOrd="0" destOrd="0" presId="urn:microsoft.com/office/officeart/2008/layout/VerticalAccentList"/>
    <dgm:cxn modelId="{111B8BDC-7CCB-4402-B38D-AAFEB23E2578}" type="presParOf" srcId="{9993B6A3-EF2C-4B6C-A042-F7C5D603CFD0}" destId="{F2703EA5-65E4-4820-9AC7-1FF59A5937D3}" srcOrd="1" destOrd="0" presId="urn:microsoft.com/office/officeart/2008/layout/VerticalAccentList"/>
    <dgm:cxn modelId="{7A290CCD-EA2D-4A19-AFE6-1967BCF2FE94}" type="presParOf" srcId="{9993B6A3-EF2C-4B6C-A042-F7C5D603CFD0}" destId="{8C486E22-9470-4F3A-8DBA-B0DB7E27BB90}" srcOrd="2" destOrd="0" presId="urn:microsoft.com/office/officeart/2008/layout/VerticalAccentList"/>
    <dgm:cxn modelId="{1FC7BCE1-1F0B-4FE0-B0B8-5BB8FC8A9B76}" type="presParOf" srcId="{9993B6A3-EF2C-4B6C-A042-F7C5D603CFD0}" destId="{4A9E663E-DC3E-4C52-8C6E-67B04C6D7980}" srcOrd="3" destOrd="0" presId="urn:microsoft.com/office/officeart/2008/layout/VerticalAccentList"/>
    <dgm:cxn modelId="{AE8ADFF8-397C-43FB-B78C-5652A535C490}" type="presParOf" srcId="{9993B6A3-EF2C-4B6C-A042-F7C5D603CFD0}" destId="{7D807489-1089-4403-B15B-3F99C610D08C}" srcOrd="4" destOrd="0" presId="urn:microsoft.com/office/officeart/2008/layout/VerticalAccentList"/>
    <dgm:cxn modelId="{B36103CA-3DDB-425E-A649-E5CD8D8C4E9A}" type="presParOf" srcId="{9993B6A3-EF2C-4B6C-A042-F7C5D603CFD0}" destId="{407DA315-87C2-4718-8C1A-DC401D776295}" srcOrd="5" destOrd="0" presId="urn:microsoft.com/office/officeart/2008/layout/VerticalAccentList"/>
    <dgm:cxn modelId="{CDDDCC35-7853-4010-9829-FF2F9DD8E338}" type="presParOf" srcId="{9993B6A3-EF2C-4B6C-A042-F7C5D603CFD0}" destId="{D4EA144C-2281-4004-BC0C-92006BFF149D}" srcOrd="6" destOrd="0" presId="urn:microsoft.com/office/officeart/2008/layout/VerticalAccentList"/>
    <dgm:cxn modelId="{CB6C2A2F-70EB-4C3A-94D9-DFF2E81A3CD4}" type="presParOf" srcId="{D7FF234E-B3AE-4231-BF2A-951DBF75415C}" destId="{13D94A1C-86D4-4EBF-A9E9-D0F15AA54D22}" srcOrd="2" destOrd="0" presId="urn:microsoft.com/office/officeart/2008/layout/VerticalAccentList"/>
    <dgm:cxn modelId="{6CB00B75-B4B2-4051-8882-A3D700EA1A26}" type="presParOf" srcId="{D7FF234E-B3AE-4231-BF2A-951DBF75415C}" destId="{762DD69D-217F-4B58-B119-E0DE31E6CEDB}" srcOrd="3" destOrd="0" presId="urn:microsoft.com/office/officeart/2008/layout/VerticalAccentList"/>
    <dgm:cxn modelId="{3BE36BB1-C208-4A60-85CE-B34A1A8A16EA}" type="presParOf" srcId="{762DD69D-217F-4B58-B119-E0DE31E6CEDB}" destId="{7FC126D3-97D3-435B-846A-E9EEE6E41814}" srcOrd="0" destOrd="0" presId="urn:microsoft.com/office/officeart/2008/layout/VerticalAccentList"/>
    <dgm:cxn modelId="{B1D81664-9AFE-4E0E-9D78-52EA93FC5490}" type="presParOf" srcId="{D7FF234E-B3AE-4231-BF2A-951DBF75415C}" destId="{7754AB1E-2640-44FC-A1AF-AD2048FDCC0D}" srcOrd="4" destOrd="0" presId="urn:microsoft.com/office/officeart/2008/layout/VerticalAccentList"/>
    <dgm:cxn modelId="{7BFC6BED-6495-4C1E-B6AD-FC2182A0D7CC}" type="presParOf" srcId="{7754AB1E-2640-44FC-A1AF-AD2048FDCC0D}" destId="{05731856-95FD-498B-950C-E1D7D0F05367}" srcOrd="0" destOrd="0" presId="urn:microsoft.com/office/officeart/2008/layout/VerticalAccentList"/>
    <dgm:cxn modelId="{2E96E30F-46E0-48D0-A434-C3D7DF43A5BA}" type="presParOf" srcId="{7754AB1E-2640-44FC-A1AF-AD2048FDCC0D}" destId="{ED2612B8-AB5F-4F64-A187-883B4ECDD0C0}" srcOrd="1" destOrd="0" presId="urn:microsoft.com/office/officeart/2008/layout/VerticalAccentList"/>
    <dgm:cxn modelId="{601E4C61-6C1F-4120-8BA7-DCBF949AAC5C}" type="presParOf" srcId="{7754AB1E-2640-44FC-A1AF-AD2048FDCC0D}" destId="{7900FDE3-3B95-44EF-8504-EB7EB5E91FA0}" srcOrd="2" destOrd="0" presId="urn:microsoft.com/office/officeart/2008/layout/VerticalAccentList"/>
    <dgm:cxn modelId="{29C0296E-F76D-4D9F-967B-1CE70658FD96}" type="presParOf" srcId="{7754AB1E-2640-44FC-A1AF-AD2048FDCC0D}" destId="{10496DB5-1291-4903-84DE-53DC23BDF77E}" srcOrd="3" destOrd="0" presId="urn:microsoft.com/office/officeart/2008/layout/VerticalAccentList"/>
    <dgm:cxn modelId="{3631CE5C-1C2B-44AD-B4B7-41603E7DDD1C}" type="presParOf" srcId="{7754AB1E-2640-44FC-A1AF-AD2048FDCC0D}" destId="{A154F709-1677-4B1C-B713-ACDA1FF6118B}" srcOrd="4" destOrd="0" presId="urn:microsoft.com/office/officeart/2008/layout/VerticalAccentList"/>
    <dgm:cxn modelId="{FEBA0D11-4DBA-4A30-B36F-D8448C0E09A9}" type="presParOf" srcId="{7754AB1E-2640-44FC-A1AF-AD2048FDCC0D}" destId="{C725CBCD-9E3A-49C8-9667-5D4D0B232207}" srcOrd="5" destOrd="0" presId="urn:microsoft.com/office/officeart/2008/layout/VerticalAccentList"/>
    <dgm:cxn modelId="{49ED4259-4B1D-4CF0-B9D1-D5E915B37CA6}" type="presParOf" srcId="{7754AB1E-2640-44FC-A1AF-AD2048FDCC0D}" destId="{D40E5F31-2642-4E03-A5D3-8EFD719ACB2B}" srcOrd="6" destOrd="0" presId="urn:microsoft.com/office/officeart/2008/layout/VerticalAccentList"/>
    <dgm:cxn modelId="{67DE5A19-5487-4959-9FFD-76DDE1576897}" type="presParOf" srcId="{D7FF234E-B3AE-4231-BF2A-951DBF75415C}" destId="{5D7C2382-5FE7-47C9-920F-9C9CB8DE6C88}" srcOrd="5" destOrd="0" presId="urn:microsoft.com/office/officeart/2008/layout/VerticalAccentList"/>
    <dgm:cxn modelId="{D85167C7-B3A1-43DB-B40B-991E8FD8B122}" type="presParOf" srcId="{D7FF234E-B3AE-4231-BF2A-951DBF75415C}" destId="{9047B62B-42B8-4825-911E-D9F7F93C224C}" srcOrd="6" destOrd="0" presId="urn:microsoft.com/office/officeart/2008/layout/VerticalAccentList"/>
    <dgm:cxn modelId="{26E06FDB-9791-4A9F-9A9D-3C1E44DDE085}" type="presParOf" srcId="{9047B62B-42B8-4825-911E-D9F7F93C224C}" destId="{509F9E04-1731-4B4B-A336-CD8660BA524A}" srcOrd="0" destOrd="0" presId="urn:microsoft.com/office/officeart/2008/layout/VerticalAccentList"/>
    <dgm:cxn modelId="{91ABC918-C9CE-4635-A0E2-2A209D1A71A4}" type="presParOf" srcId="{D7FF234E-B3AE-4231-BF2A-951DBF75415C}" destId="{C562898C-9AB5-4AC2-BE0E-99D290579894}" srcOrd="7" destOrd="0" presId="urn:microsoft.com/office/officeart/2008/layout/VerticalAccentList"/>
    <dgm:cxn modelId="{AAD3392B-A655-461F-97E5-3D0C97293C91}" type="presParOf" srcId="{C562898C-9AB5-4AC2-BE0E-99D290579894}" destId="{2D2836DB-CEFB-4495-A07E-E8245F7C268C}" srcOrd="0" destOrd="0" presId="urn:microsoft.com/office/officeart/2008/layout/VerticalAccentList"/>
    <dgm:cxn modelId="{93BDEC00-C16A-4A58-9337-D3FC6049E4D6}" type="presParOf" srcId="{C562898C-9AB5-4AC2-BE0E-99D290579894}" destId="{100577CC-61D8-4AFE-9BC1-67F4C8BC4D8E}" srcOrd="1" destOrd="0" presId="urn:microsoft.com/office/officeart/2008/layout/VerticalAccentList"/>
    <dgm:cxn modelId="{A31E8DC9-0FEC-471E-A3DD-4D9CF9E90A5E}" type="presParOf" srcId="{C562898C-9AB5-4AC2-BE0E-99D290579894}" destId="{06C80721-D8F4-4693-B429-9D29BD7EB336}" srcOrd="2" destOrd="0" presId="urn:microsoft.com/office/officeart/2008/layout/VerticalAccentList"/>
    <dgm:cxn modelId="{C179A499-CBD1-4C9D-BAE9-2EAFC3FBFF31}" type="presParOf" srcId="{C562898C-9AB5-4AC2-BE0E-99D290579894}" destId="{799B8A53-1642-431F-8ECB-7802D29DEEB9}" srcOrd="3" destOrd="0" presId="urn:microsoft.com/office/officeart/2008/layout/VerticalAccentList"/>
    <dgm:cxn modelId="{705B644E-88DC-427E-938A-28F6A3F5701B}" type="presParOf" srcId="{C562898C-9AB5-4AC2-BE0E-99D290579894}" destId="{C3004240-73B7-4771-9706-93BC7F16EE21}" srcOrd="4" destOrd="0" presId="urn:microsoft.com/office/officeart/2008/layout/VerticalAccentList"/>
    <dgm:cxn modelId="{151BA2FC-D33B-4A02-9645-6BE7BB320042}" type="presParOf" srcId="{C562898C-9AB5-4AC2-BE0E-99D290579894}" destId="{0410D41D-B0A3-4ED1-8D5D-8C39C2A51CAC}" srcOrd="5" destOrd="0" presId="urn:microsoft.com/office/officeart/2008/layout/VerticalAccentList"/>
    <dgm:cxn modelId="{92344E75-A155-4EE3-B34B-31104038E446}" type="presParOf" srcId="{C562898C-9AB5-4AC2-BE0E-99D290579894}" destId="{524FB982-9B00-495F-9FB4-2576965C27A3}" srcOrd="6" destOrd="0" presId="urn:microsoft.com/office/officeart/2008/layout/VerticalAccentList"/>
    <dgm:cxn modelId="{F21165C9-A57D-474E-86DB-AC1F46DB9D97}" type="presParOf" srcId="{D7FF234E-B3AE-4231-BF2A-951DBF75415C}" destId="{464FCDE1-24FD-4A6E-B24C-7A16AC59D647}" srcOrd="8" destOrd="0" presId="urn:microsoft.com/office/officeart/2008/layout/VerticalAccentList"/>
    <dgm:cxn modelId="{F1D6116F-F60A-4DA8-95F8-FB3006D1B166}" type="presParOf" srcId="{D7FF234E-B3AE-4231-BF2A-951DBF75415C}" destId="{4C038375-76BF-4685-82AD-CCF7B67F9876}" srcOrd="9" destOrd="0" presId="urn:microsoft.com/office/officeart/2008/layout/VerticalAccentList"/>
    <dgm:cxn modelId="{D19895FA-9318-4386-95AE-B602BB1FF1C2}" type="presParOf" srcId="{4C038375-76BF-4685-82AD-CCF7B67F9876}" destId="{9317CD4B-49ED-483B-87A3-7335E0735797}" srcOrd="0" destOrd="0" presId="urn:microsoft.com/office/officeart/2008/layout/VerticalAccentList"/>
    <dgm:cxn modelId="{EB1FBBF1-1169-4F31-A3BA-D9CFC298E3AC}" type="presParOf" srcId="{D7FF234E-B3AE-4231-BF2A-951DBF75415C}" destId="{9977ED35-CE2A-4960-9C00-4FA0D6B7CAB7}" srcOrd="10" destOrd="0" presId="urn:microsoft.com/office/officeart/2008/layout/VerticalAccentList"/>
    <dgm:cxn modelId="{EF61B726-0B5E-4903-B6F6-6494C09F4BD2}" type="presParOf" srcId="{9977ED35-CE2A-4960-9C00-4FA0D6B7CAB7}" destId="{193689B9-4821-4402-8F6C-3A1ECD6B8214}" srcOrd="0" destOrd="0" presId="urn:microsoft.com/office/officeart/2008/layout/VerticalAccentList"/>
    <dgm:cxn modelId="{EC1FE8DD-FEDE-4F3A-A176-35E9D406CC64}" type="presParOf" srcId="{9977ED35-CE2A-4960-9C00-4FA0D6B7CAB7}" destId="{58DD7DE4-CA33-43E9-8812-1F08A7CB9808}" srcOrd="1" destOrd="0" presId="urn:microsoft.com/office/officeart/2008/layout/VerticalAccentList"/>
    <dgm:cxn modelId="{210A9458-73CD-4E62-8CFB-FD675E26D63E}" type="presParOf" srcId="{9977ED35-CE2A-4960-9C00-4FA0D6B7CAB7}" destId="{E983C463-2534-4F8A-A47C-894E1418D159}" srcOrd="2" destOrd="0" presId="urn:microsoft.com/office/officeart/2008/layout/VerticalAccentList"/>
    <dgm:cxn modelId="{17E116F9-8C9A-4F0F-8377-44400CC8DEC8}" type="presParOf" srcId="{9977ED35-CE2A-4960-9C00-4FA0D6B7CAB7}" destId="{6BB89E5E-A0CA-4C95-BA9D-114E3E31AF0D}" srcOrd="3" destOrd="0" presId="urn:microsoft.com/office/officeart/2008/layout/VerticalAccentList"/>
    <dgm:cxn modelId="{5AD46E4B-0DF7-421E-8103-BA60300108DA}" type="presParOf" srcId="{9977ED35-CE2A-4960-9C00-4FA0D6B7CAB7}" destId="{CB0DA43C-13EE-4D5C-857D-B39567B2A22E}" srcOrd="4" destOrd="0" presId="urn:microsoft.com/office/officeart/2008/layout/VerticalAccentList"/>
    <dgm:cxn modelId="{5D862AE8-F957-4F9F-8D92-BE9AC078AA96}" type="presParOf" srcId="{9977ED35-CE2A-4960-9C00-4FA0D6B7CAB7}" destId="{EA4A2660-D60A-42F5-A41F-E5F82BE0F74D}" srcOrd="5" destOrd="0" presId="urn:microsoft.com/office/officeart/2008/layout/VerticalAccentList"/>
    <dgm:cxn modelId="{1F4CE561-5881-46F1-A3AD-CA2F413188F7}" type="presParOf" srcId="{9977ED35-CE2A-4960-9C00-4FA0D6B7CAB7}" destId="{394536D2-DA52-46B7-84AB-3AD6FDB3FA21}" srcOrd="6" destOrd="0" presId="urn:microsoft.com/office/officeart/2008/layout/VerticalAccentList"/>
    <dgm:cxn modelId="{A639B50F-8AA0-4B6F-BC2F-ED1A13325BC1}" type="presParOf" srcId="{D7FF234E-B3AE-4231-BF2A-951DBF75415C}" destId="{2F0D6B1A-DE20-447C-B9C2-C6A9D083589C}" srcOrd="11" destOrd="0" presId="urn:microsoft.com/office/officeart/2008/layout/VerticalAccentList"/>
    <dgm:cxn modelId="{191E6910-10A3-44C3-BF90-F732324BFD4C}" type="presParOf" srcId="{D7FF234E-B3AE-4231-BF2A-951DBF75415C}" destId="{ABF5CBEB-6955-468A-8A74-689F62EDC955}" srcOrd="12" destOrd="0" presId="urn:microsoft.com/office/officeart/2008/layout/VerticalAccentList"/>
    <dgm:cxn modelId="{41FD74B3-71BC-4353-BD70-472525B7C0FC}" type="presParOf" srcId="{ABF5CBEB-6955-468A-8A74-689F62EDC955}" destId="{627EF59F-CE41-4552-B244-5F8C36359EDF}" srcOrd="0" destOrd="0" presId="urn:microsoft.com/office/officeart/2008/layout/VerticalAccentList"/>
    <dgm:cxn modelId="{F61E6879-9971-4254-838F-740C8BE3EAFB}" type="presParOf" srcId="{D7FF234E-B3AE-4231-BF2A-951DBF75415C}" destId="{108DBC6A-47B6-4F98-8028-435D4876984B}" srcOrd="13" destOrd="0" presId="urn:microsoft.com/office/officeart/2008/layout/VerticalAccentList"/>
    <dgm:cxn modelId="{09E718BA-811A-4CF3-8010-24670CC2C60A}" type="presParOf" srcId="{108DBC6A-47B6-4F98-8028-435D4876984B}" destId="{FAC7062B-31BC-41FE-9CBC-8B24D81D99FE}" srcOrd="0" destOrd="0" presId="urn:microsoft.com/office/officeart/2008/layout/VerticalAccentList"/>
    <dgm:cxn modelId="{840E35CC-398F-4066-83AD-7CFD8E77110D}" type="presParOf" srcId="{108DBC6A-47B6-4F98-8028-435D4876984B}" destId="{9445A6FD-CA87-4EE7-8D01-3B6E833412E2}" srcOrd="1" destOrd="0" presId="urn:microsoft.com/office/officeart/2008/layout/VerticalAccentList"/>
    <dgm:cxn modelId="{999A1BE6-56EA-4699-8FFD-67FB6933FAA0}" type="presParOf" srcId="{108DBC6A-47B6-4F98-8028-435D4876984B}" destId="{B5CBA6D1-5C8C-41F1-A869-18AE2CA96BAA}" srcOrd="2" destOrd="0" presId="urn:microsoft.com/office/officeart/2008/layout/VerticalAccentList"/>
    <dgm:cxn modelId="{AFB61B47-DB97-47A3-A400-685EF1D971E2}" type="presParOf" srcId="{108DBC6A-47B6-4F98-8028-435D4876984B}" destId="{347426E4-D5B3-4D95-94BD-CC82B96A18B2}" srcOrd="3" destOrd="0" presId="urn:microsoft.com/office/officeart/2008/layout/VerticalAccentList"/>
    <dgm:cxn modelId="{03634DC7-46AE-49BD-8036-A820E7009C38}" type="presParOf" srcId="{108DBC6A-47B6-4F98-8028-435D4876984B}" destId="{1732B51C-4D99-4F60-988E-3D3F5E4587BE}" srcOrd="4" destOrd="0" presId="urn:microsoft.com/office/officeart/2008/layout/VerticalAccentList"/>
    <dgm:cxn modelId="{E4AE10E4-4A74-4318-BD4A-1ADC58534388}" type="presParOf" srcId="{108DBC6A-47B6-4F98-8028-435D4876984B}" destId="{9F375CBD-5630-48FB-8FEC-376E4EDC282E}" srcOrd="5" destOrd="0" presId="urn:microsoft.com/office/officeart/2008/layout/VerticalAccentList"/>
    <dgm:cxn modelId="{BC1EC3C4-25D2-441B-8F34-D7B26D9FC54B}" type="presParOf" srcId="{108DBC6A-47B6-4F98-8028-435D4876984B}" destId="{10CCF19C-7549-4467-B2F4-C0C03DCA4203}" srcOrd="6" destOrd="0" presId="urn:microsoft.com/office/officeart/2008/layout/Vertical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6077892-2776-485A-9E8A-7CABF9E2F218}" type="doc">
      <dgm:prSet loTypeId="urn:microsoft.com/office/officeart/2008/layout/VerticalAccentList" loCatId="list" qsTypeId="urn:microsoft.com/office/officeart/2005/8/quickstyle/simple1" qsCatId="simple" csTypeId="urn:microsoft.com/office/officeart/2005/8/colors/accent1_2" csCatId="accent1" phldr="1"/>
      <dgm:spPr/>
      <dgm:t>
        <a:bodyPr/>
        <a:lstStyle/>
        <a:p>
          <a:endParaRPr lang="en-GB"/>
        </a:p>
      </dgm:t>
    </dgm:pt>
    <dgm:pt modelId="{0114DFE0-FE71-41BE-97A5-FB6B537BF765}">
      <dgm:prSet phldrT="[Text]"/>
      <dgm:spPr/>
      <dgm:t>
        <a:bodyPr/>
        <a:lstStyle/>
        <a:p>
          <a:r>
            <a:rPr lang="en-GB" dirty="0">
              <a:latin typeface="Verdana" panose="020B0604030504040204" pitchFamily="34" charset="0"/>
              <a:ea typeface="Verdana" panose="020B0604030504040204" pitchFamily="34" charset="0"/>
            </a:rPr>
            <a:t>6. Beware of malicious text messages</a:t>
          </a:r>
        </a:p>
      </dgm:t>
    </dgm:pt>
    <dgm:pt modelId="{6AC232F2-CE08-45DE-8804-4C853CCCB310}" type="parTrans" cxnId="{5869CA37-1A77-42B0-B3D1-91B75D6F840B}">
      <dgm:prSet/>
      <dgm:spPr/>
      <dgm:t>
        <a:bodyPr/>
        <a:lstStyle/>
        <a:p>
          <a:endParaRPr lang="en-GB">
            <a:latin typeface="Verdana" panose="020B0604030504040204" pitchFamily="34" charset="0"/>
            <a:ea typeface="Verdana" panose="020B0604030504040204" pitchFamily="34" charset="0"/>
          </a:endParaRPr>
        </a:p>
      </dgm:t>
    </dgm:pt>
    <dgm:pt modelId="{1069F716-CDDD-45B3-A1C1-F4634029BB31}" type="sibTrans" cxnId="{5869CA37-1A77-42B0-B3D1-91B75D6F840B}">
      <dgm:prSet/>
      <dgm:spPr/>
      <dgm:t>
        <a:bodyPr/>
        <a:lstStyle/>
        <a:p>
          <a:endParaRPr lang="en-GB">
            <a:latin typeface="Verdana" panose="020B0604030504040204" pitchFamily="34" charset="0"/>
            <a:ea typeface="Verdana" panose="020B0604030504040204" pitchFamily="34" charset="0"/>
          </a:endParaRPr>
        </a:p>
      </dgm:t>
    </dgm:pt>
    <dgm:pt modelId="{F8BF9726-9C0D-4B5B-8C33-CC090088EC8B}">
      <dgm:prSet phldrT="[Text]"/>
      <dgm:spPr/>
      <dgm:t>
        <a:bodyPr/>
        <a:lstStyle/>
        <a:p>
          <a:r>
            <a:rPr lang="en-GB" dirty="0">
              <a:latin typeface="Verdana" panose="020B0604030504040204" pitchFamily="34" charset="0"/>
              <a:ea typeface="Verdana" panose="020B0604030504040204" pitchFamily="34" charset="0"/>
            </a:rPr>
            <a:t>7. Be cautious with Wi-Fi</a:t>
          </a:r>
        </a:p>
      </dgm:t>
    </dgm:pt>
    <dgm:pt modelId="{8D89CC29-91C3-45E7-A1D0-796A7701B972}" type="parTrans" cxnId="{E63EFA2D-97A8-43AA-AC9D-35F34B8643F1}">
      <dgm:prSet/>
      <dgm:spPr/>
      <dgm:t>
        <a:bodyPr/>
        <a:lstStyle/>
        <a:p>
          <a:endParaRPr lang="en-GB">
            <a:latin typeface="Verdana" panose="020B0604030504040204" pitchFamily="34" charset="0"/>
            <a:ea typeface="Verdana" panose="020B0604030504040204" pitchFamily="34" charset="0"/>
          </a:endParaRPr>
        </a:p>
      </dgm:t>
    </dgm:pt>
    <dgm:pt modelId="{4AAA9810-259B-4AE3-9EBF-A13052D8E8BB}" type="sibTrans" cxnId="{E63EFA2D-97A8-43AA-AC9D-35F34B8643F1}">
      <dgm:prSet/>
      <dgm:spPr/>
      <dgm:t>
        <a:bodyPr/>
        <a:lstStyle/>
        <a:p>
          <a:endParaRPr lang="en-GB">
            <a:latin typeface="Verdana" panose="020B0604030504040204" pitchFamily="34" charset="0"/>
            <a:ea typeface="Verdana" panose="020B0604030504040204" pitchFamily="34" charset="0"/>
          </a:endParaRPr>
        </a:p>
      </dgm:t>
    </dgm:pt>
    <dgm:pt modelId="{CB164D54-1663-44D8-ABFF-1DB1B9B5B4E4}">
      <dgm:prSet phldrT="[Text]"/>
      <dgm:spPr/>
      <dgm:t>
        <a:bodyPr/>
        <a:lstStyle/>
        <a:p>
          <a:r>
            <a:rPr lang="en-GB" dirty="0">
              <a:latin typeface="Verdana" panose="020B0604030504040204" pitchFamily="34" charset="0"/>
              <a:ea typeface="Verdana" panose="020B0604030504040204" pitchFamily="34" charset="0"/>
            </a:rPr>
            <a:t>8. Secure your home Wi-Fi</a:t>
          </a:r>
        </a:p>
      </dgm:t>
    </dgm:pt>
    <dgm:pt modelId="{C6114091-9B60-49C0-BF05-39E82F368C22}" type="parTrans" cxnId="{E88287A4-AA71-4F26-9A5B-CACE4723FF0A}">
      <dgm:prSet/>
      <dgm:spPr/>
      <dgm:t>
        <a:bodyPr/>
        <a:lstStyle/>
        <a:p>
          <a:endParaRPr lang="en-GB">
            <a:latin typeface="Verdana" panose="020B0604030504040204" pitchFamily="34" charset="0"/>
            <a:ea typeface="Verdana" panose="020B0604030504040204" pitchFamily="34" charset="0"/>
          </a:endParaRPr>
        </a:p>
      </dgm:t>
    </dgm:pt>
    <dgm:pt modelId="{C0AA7892-D61E-428B-99C3-987417A39E9C}" type="sibTrans" cxnId="{E88287A4-AA71-4F26-9A5B-CACE4723FF0A}">
      <dgm:prSet/>
      <dgm:spPr/>
      <dgm:t>
        <a:bodyPr/>
        <a:lstStyle/>
        <a:p>
          <a:endParaRPr lang="en-GB">
            <a:latin typeface="Verdana" panose="020B0604030504040204" pitchFamily="34" charset="0"/>
            <a:ea typeface="Verdana" panose="020B0604030504040204" pitchFamily="34" charset="0"/>
          </a:endParaRPr>
        </a:p>
      </dgm:t>
    </dgm:pt>
    <dgm:pt modelId="{212C039C-5402-41D8-BA86-9D6083778422}">
      <dgm:prSet phldrT="[Text]"/>
      <dgm:spPr/>
      <dgm:t>
        <a:bodyPr/>
        <a:lstStyle/>
        <a:p>
          <a:r>
            <a:rPr lang="en-GB" dirty="0">
              <a:latin typeface="Verdana" panose="020B0604030504040204" pitchFamily="34" charset="0"/>
              <a:ea typeface="Verdana" panose="020B0604030504040204" pitchFamily="34" charset="0"/>
            </a:rPr>
            <a:t>9. Change that password</a:t>
          </a:r>
        </a:p>
      </dgm:t>
    </dgm:pt>
    <dgm:pt modelId="{8343C5F4-B760-41D3-BFB8-3800EECAEDB4}" type="parTrans" cxnId="{2DED157B-31AD-4AA1-82D1-CF6923A9FEBF}">
      <dgm:prSet/>
      <dgm:spPr/>
      <dgm:t>
        <a:bodyPr/>
        <a:lstStyle/>
        <a:p>
          <a:endParaRPr lang="en-GB">
            <a:latin typeface="Verdana" panose="020B0604030504040204" pitchFamily="34" charset="0"/>
            <a:ea typeface="Verdana" panose="020B0604030504040204" pitchFamily="34" charset="0"/>
          </a:endParaRPr>
        </a:p>
      </dgm:t>
    </dgm:pt>
    <dgm:pt modelId="{5EEF6CD9-3D9C-403B-86E3-9B5E41CDF96A}" type="sibTrans" cxnId="{2DED157B-31AD-4AA1-82D1-CF6923A9FEBF}">
      <dgm:prSet/>
      <dgm:spPr/>
      <dgm:t>
        <a:bodyPr/>
        <a:lstStyle/>
        <a:p>
          <a:endParaRPr lang="en-GB">
            <a:latin typeface="Verdana" panose="020B0604030504040204" pitchFamily="34" charset="0"/>
            <a:ea typeface="Verdana" panose="020B0604030504040204" pitchFamily="34" charset="0"/>
          </a:endParaRPr>
        </a:p>
      </dgm:t>
    </dgm:pt>
    <dgm:pt modelId="{BFE848E7-5F31-454B-BCF1-876EC6B6F719}">
      <dgm:prSet phldrT="[Text]"/>
      <dgm:spPr/>
      <dgm:t>
        <a:bodyPr/>
        <a:lstStyle/>
        <a:p>
          <a:r>
            <a:rPr lang="en-GB" dirty="0">
              <a:latin typeface="Verdana" panose="020B0604030504040204" pitchFamily="34" charset="0"/>
              <a:ea typeface="Verdana" panose="020B0604030504040204" pitchFamily="34" charset="0"/>
            </a:rPr>
            <a:t>10. Lock your computer</a:t>
          </a:r>
        </a:p>
      </dgm:t>
    </dgm:pt>
    <dgm:pt modelId="{F8C82768-E927-4C27-9C3F-38165EBB5416}" type="parTrans" cxnId="{8F55FBD3-CE62-4557-9498-6311EC7467D2}">
      <dgm:prSet/>
      <dgm:spPr/>
      <dgm:t>
        <a:bodyPr/>
        <a:lstStyle/>
        <a:p>
          <a:endParaRPr lang="en-GB">
            <a:latin typeface="Verdana" panose="020B0604030504040204" pitchFamily="34" charset="0"/>
            <a:ea typeface="Verdana" panose="020B0604030504040204" pitchFamily="34" charset="0"/>
          </a:endParaRPr>
        </a:p>
      </dgm:t>
    </dgm:pt>
    <dgm:pt modelId="{6899D836-4103-40E1-841F-F36C2480C6A0}" type="sibTrans" cxnId="{8F55FBD3-CE62-4557-9498-6311EC7467D2}">
      <dgm:prSet/>
      <dgm:spPr/>
      <dgm:t>
        <a:bodyPr/>
        <a:lstStyle/>
        <a:p>
          <a:endParaRPr lang="en-GB">
            <a:latin typeface="Verdana" panose="020B0604030504040204" pitchFamily="34" charset="0"/>
            <a:ea typeface="Verdana" panose="020B0604030504040204" pitchFamily="34" charset="0"/>
          </a:endParaRPr>
        </a:p>
      </dgm:t>
    </dgm:pt>
    <dgm:pt modelId="{9D020F11-FB68-4B5C-A241-AFA4482C0C86}" type="pres">
      <dgm:prSet presAssocID="{46077892-2776-485A-9E8A-7CABF9E2F218}" presName="Name0" presStyleCnt="0">
        <dgm:presLayoutVars>
          <dgm:chMax/>
          <dgm:chPref/>
          <dgm:dir/>
        </dgm:presLayoutVars>
      </dgm:prSet>
      <dgm:spPr/>
    </dgm:pt>
    <dgm:pt modelId="{1F40A684-174E-4FB6-A30D-AE61432D2846}" type="pres">
      <dgm:prSet presAssocID="{0114DFE0-FE71-41BE-97A5-FB6B537BF765}" presName="parenttextcomposite" presStyleCnt="0"/>
      <dgm:spPr/>
    </dgm:pt>
    <dgm:pt modelId="{649D02E7-A38C-4D31-B192-8FF92106B5EE}" type="pres">
      <dgm:prSet presAssocID="{0114DFE0-FE71-41BE-97A5-FB6B537BF765}" presName="parenttext" presStyleLbl="revTx" presStyleIdx="0" presStyleCnt="5">
        <dgm:presLayoutVars>
          <dgm:chMax/>
          <dgm:chPref val="2"/>
          <dgm:bulletEnabled val="1"/>
        </dgm:presLayoutVars>
      </dgm:prSet>
      <dgm:spPr/>
    </dgm:pt>
    <dgm:pt modelId="{979D9E9B-8532-413E-9F40-8DC06A85121D}" type="pres">
      <dgm:prSet presAssocID="{0114DFE0-FE71-41BE-97A5-FB6B537BF765}" presName="parallelogramComposite" presStyleCnt="0"/>
      <dgm:spPr/>
    </dgm:pt>
    <dgm:pt modelId="{39416F5C-7A5E-4622-B111-41906C044BEA}" type="pres">
      <dgm:prSet presAssocID="{0114DFE0-FE71-41BE-97A5-FB6B537BF765}" presName="parallelogram1" presStyleLbl="alignNode1" presStyleIdx="0" presStyleCnt="35"/>
      <dgm:spPr/>
    </dgm:pt>
    <dgm:pt modelId="{7BE1ED8D-1203-40E3-9ECC-2A7F4F20DB74}" type="pres">
      <dgm:prSet presAssocID="{0114DFE0-FE71-41BE-97A5-FB6B537BF765}" presName="parallelogram2" presStyleLbl="alignNode1" presStyleIdx="1" presStyleCnt="35"/>
      <dgm:spPr/>
    </dgm:pt>
    <dgm:pt modelId="{7894549A-57ED-4413-B99F-44D66C2FFE47}" type="pres">
      <dgm:prSet presAssocID="{0114DFE0-FE71-41BE-97A5-FB6B537BF765}" presName="parallelogram3" presStyleLbl="alignNode1" presStyleIdx="2" presStyleCnt="35"/>
      <dgm:spPr/>
    </dgm:pt>
    <dgm:pt modelId="{48E97085-6E13-4B9B-8541-25B222076037}" type="pres">
      <dgm:prSet presAssocID="{0114DFE0-FE71-41BE-97A5-FB6B537BF765}" presName="parallelogram4" presStyleLbl="alignNode1" presStyleIdx="3" presStyleCnt="35"/>
      <dgm:spPr/>
    </dgm:pt>
    <dgm:pt modelId="{549E804B-2134-457B-BE49-7DA801746E28}" type="pres">
      <dgm:prSet presAssocID="{0114DFE0-FE71-41BE-97A5-FB6B537BF765}" presName="parallelogram5" presStyleLbl="alignNode1" presStyleIdx="4" presStyleCnt="35"/>
      <dgm:spPr/>
    </dgm:pt>
    <dgm:pt modelId="{F72484E1-B3CF-44A7-B567-7E6E9B025466}" type="pres">
      <dgm:prSet presAssocID="{0114DFE0-FE71-41BE-97A5-FB6B537BF765}" presName="parallelogram6" presStyleLbl="alignNode1" presStyleIdx="5" presStyleCnt="35"/>
      <dgm:spPr/>
    </dgm:pt>
    <dgm:pt modelId="{596EC551-C78C-4115-BF50-45B4CF7D24D9}" type="pres">
      <dgm:prSet presAssocID="{0114DFE0-FE71-41BE-97A5-FB6B537BF765}" presName="parallelogram7" presStyleLbl="alignNode1" presStyleIdx="6" presStyleCnt="35"/>
      <dgm:spPr/>
    </dgm:pt>
    <dgm:pt modelId="{076CF67B-DCC6-4DCC-B3AA-D0AB16429D57}" type="pres">
      <dgm:prSet presAssocID="{1069F716-CDDD-45B3-A1C1-F4634029BB31}" presName="sibTrans" presStyleCnt="0"/>
      <dgm:spPr/>
    </dgm:pt>
    <dgm:pt modelId="{ACF96808-7FFC-4954-8C9F-F6DF16D74E40}" type="pres">
      <dgm:prSet presAssocID="{F8BF9726-9C0D-4B5B-8C33-CC090088EC8B}" presName="parenttextcomposite" presStyleCnt="0"/>
      <dgm:spPr/>
    </dgm:pt>
    <dgm:pt modelId="{D311AB6F-2DF8-44BD-836F-F57B294486A7}" type="pres">
      <dgm:prSet presAssocID="{F8BF9726-9C0D-4B5B-8C33-CC090088EC8B}" presName="parenttext" presStyleLbl="revTx" presStyleIdx="1" presStyleCnt="5">
        <dgm:presLayoutVars>
          <dgm:chMax/>
          <dgm:chPref val="2"/>
          <dgm:bulletEnabled val="1"/>
        </dgm:presLayoutVars>
      </dgm:prSet>
      <dgm:spPr/>
    </dgm:pt>
    <dgm:pt modelId="{0D5C6718-F63F-4513-B142-DF5BF65AD2C0}" type="pres">
      <dgm:prSet presAssocID="{F8BF9726-9C0D-4B5B-8C33-CC090088EC8B}" presName="parallelogramComposite" presStyleCnt="0"/>
      <dgm:spPr/>
    </dgm:pt>
    <dgm:pt modelId="{E9B63D61-327D-402E-964E-3B6D100F3703}" type="pres">
      <dgm:prSet presAssocID="{F8BF9726-9C0D-4B5B-8C33-CC090088EC8B}" presName="parallelogram1" presStyleLbl="alignNode1" presStyleIdx="7" presStyleCnt="35"/>
      <dgm:spPr/>
    </dgm:pt>
    <dgm:pt modelId="{30BC0728-5687-4AC4-AFAF-2BF2C7B10387}" type="pres">
      <dgm:prSet presAssocID="{F8BF9726-9C0D-4B5B-8C33-CC090088EC8B}" presName="parallelogram2" presStyleLbl="alignNode1" presStyleIdx="8" presStyleCnt="35"/>
      <dgm:spPr/>
    </dgm:pt>
    <dgm:pt modelId="{F31E1A53-160A-4E77-9B8B-2407D4D485B5}" type="pres">
      <dgm:prSet presAssocID="{F8BF9726-9C0D-4B5B-8C33-CC090088EC8B}" presName="parallelogram3" presStyleLbl="alignNode1" presStyleIdx="9" presStyleCnt="35" custLinFactNeighborX="-6411" custLinFactNeighborY="5249"/>
      <dgm:spPr/>
    </dgm:pt>
    <dgm:pt modelId="{C3AA533F-5E11-497C-9993-CE9D7F0B7110}" type="pres">
      <dgm:prSet presAssocID="{F8BF9726-9C0D-4B5B-8C33-CC090088EC8B}" presName="parallelogram4" presStyleLbl="alignNode1" presStyleIdx="10" presStyleCnt="35"/>
      <dgm:spPr/>
    </dgm:pt>
    <dgm:pt modelId="{63CE08F2-32C6-4FBA-BBAD-DE8C653F9D8F}" type="pres">
      <dgm:prSet presAssocID="{F8BF9726-9C0D-4B5B-8C33-CC090088EC8B}" presName="parallelogram5" presStyleLbl="alignNode1" presStyleIdx="11" presStyleCnt="35"/>
      <dgm:spPr/>
    </dgm:pt>
    <dgm:pt modelId="{CFC892B0-3D59-4479-879A-0D7E7433661A}" type="pres">
      <dgm:prSet presAssocID="{F8BF9726-9C0D-4B5B-8C33-CC090088EC8B}" presName="parallelogram6" presStyleLbl="alignNode1" presStyleIdx="12" presStyleCnt="35"/>
      <dgm:spPr/>
    </dgm:pt>
    <dgm:pt modelId="{35BA698F-9ABA-4C71-BAD2-E36605EED9EB}" type="pres">
      <dgm:prSet presAssocID="{F8BF9726-9C0D-4B5B-8C33-CC090088EC8B}" presName="parallelogram7" presStyleLbl="alignNode1" presStyleIdx="13" presStyleCnt="35"/>
      <dgm:spPr/>
    </dgm:pt>
    <dgm:pt modelId="{7534760E-9EAE-4F2D-B792-99470B65B047}" type="pres">
      <dgm:prSet presAssocID="{4AAA9810-259B-4AE3-9EBF-A13052D8E8BB}" presName="sibTrans" presStyleCnt="0"/>
      <dgm:spPr/>
    </dgm:pt>
    <dgm:pt modelId="{8702B79A-345D-4B5D-8C0C-352C84C6876F}" type="pres">
      <dgm:prSet presAssocID="{CB164D54-1663-44D8-ABFF-1DB1B9B5B4E4}" presName="parenttextcomposite" presStyleCnt="0"/>
      <dgm:spPr/>
    </dgm:pt>
    <dgm:pt modelId="{6609C0AA-AB67-4CFA-A215-555B8D9329EB}" type="pres">
      <dgm:prSet presAssocID="{CB164D54-1663-44D8-ABFF-1DB1B9B5B4E4}" presName="parenttext" presStyleLbl="revTx" presStyleIdx="2" presStyleCnt="5">
        <dgm:presLayoutVars>
          <dgm:chMax/>
          <dgm:chPref val="2"/>
          <dgm:bulletEnabled val="1"/>
        </dgm:presLayoutVars>
      </dgm:prSet>
      <dgm:spPr/>
    </dgm:pt>
    <dgm:pt modelId="{75DE2E98-A656-4F46-AF39-C117AA66BA32}" type="pres">
      <dgm:prSet presAssocID="{CB164D54-1663-44D8-ABFF-1DB1B9B5B4E4}" presName="parallelogramComposite" presStyleCnt="0"/>
      <dgm:spPr/>
    </dgm:pt>
    <dgm:pt modelId="{FC183C95-5E72-40B6-9AC9-135CE00CA388}" type="pres">
      <dgm:prSet presAssocID="{CB164D54-1663-44D8-ABFF-1DB1B9B5B4E4}" presName="parallelogram1" presStyleLbl="alignNode1" presStyleIdx="14" presStyleCnt="35"/>
      <dgm:spPr/>
    </dgm:pt>
    <dgm:pt modelId="{78ACEB29-6BC9-4425-AED1-C2D5288088C4}" type="pres">
      <dgm:prSet presAssocID="{CB164D54-1663-44D8-ABFF-1DB1B9B5B4E4}" presName="parallelogram2" presStyleLbl="alignNode1" presStyleIdx="15" presStyleCnt="35"/>
      <dgm:spPr/>
    </dgm:pt>
    <dgm:pt modelId="{DD1DE0B0-D5E8-44C5-BCB9-06BEB995D80E}" type="pres">
      <dgm:prSet presAssocID="{CB164D54-1663-44D8-ABFF-1DB1B9B5B4E4}" presName="parallelogram3" presStyleLbl="alignNode1" presStyleIdx="16" presStyleCnt="35"/>
      <dgm:spPr/>
    </dgm:pt>
    <dgm:pt modelId="{4D2D0F9E-3116-4175-8035-46030AACEEBE}" type="pres">
      <dgm:prSet presAssocID="{CB164D54-1663-44D8-ABFF-1DB1B9B5B4E4}" presName="parallelogram4" presStyleLbl="alignNode1" presStyleIdx="17" presStyleCnt="35"/>
      <dgm:spPr/>
    </dgm:pt>
    <dgm:pt modelId="{C0499741-BDB8-4726-A083-9FD824F2F010}" type="pres">
      <dgm:prSet presAssocID="{CB164D54-1663-44D8-ABFF-1DB1B9B5B4E4}" presName="parallelogram5" presStyleLbl="alignNode1" presStyleIdx="18" presStyleCnt="35"/>
      <dgm:spPr/>
    </dgm:pt>
    <dgm:pt modelId="{C535AFE6-5604-406C-9FDC-72501BF0D110}" type="pres">
      <dgm:prSet presAssocID="{CB164D54-1663-44D8-ABFF-1DB1B9B5B4E4}" presName="parallelogram6" presStyleLbl="alignNode1" presStyleIdx="19" presStyleCnt="35"/>
      <dgm:spPr/>
    </dgm:pt>
    <dgm:pt modelId="{6D9E72C2-E47D-4044-83AA-CED8526CAE9E}" type="pres">
      <dgm:prSet presAssocID="{CB164D54-1663-44D8-ABFF-1DB1B9B5B4E4}" presName="parallelogram7" presStyleLbl="alignNode1" presStyleIdx="20" presStyleCnt="35"/>
      <dgm:spPr/>
    </dgm:pt>
    <dgm:pt modelId="{D1B4122E-26F7-4007-BE9B-70FF722023B1}" type="pres">
      <dgm:prSet presAssocID="{C0AA7892-D61E-428B-99C3-987417A39E9C}" presName="sibTrans" presStyleCnt="0"/>
      <dgm:spPr/>
    </dgm:pt>
    <dgm:pt modelId="{7025FB84-8E8F-42CF-9F58-0449AFA8AA39}" type="pres">
      <dgm:prSet presAssocID="{212C039C-5402-41D8-BA86-9D6083778422}" presName="parenttextcomposite" presStyleCnt="0"/>
      <dgm:spPr/>
    </dgm:pt>
    <dgm:pt modelId="{7835230E-65FF-4D18-9B44-DB6BE6B54E0E}" type="pres">
      <dgm:prSet presAssocID="{212C039C-5402-41D8-BA86-9D6083778422}" presName="parenttext" presStyleLbl="revTx" presStyleIdx="3" presStyleCnt="5">
        <dgm:presLayoutVars>
          <dgm:chMax/>
          <dgm:chPref val="2"/>
          <dgm:bulletEnabled val="1"/>
        </dgm:presLayoutVars>
      </dgm:prSet>
      <dgm:spPr/>
    </dgm:pt>
    <dgm:pt modelId="{87BF713D-D899-48EC-8887-A827A8D66420}" type="pres">
      <dgm:prSet presAssocID="{212C039C-5402-41D8-BA86-9D6083778422}" presName="parallelogramComposite" presStyleCnt="0"/>
      <dgm:spPr/>
    </dgm:pt>
    <dgm:pt modelId="{6FC7A40E-AD70-4630-BFB7-9B6E381613C9}" type="pres">
      <dgm:prSet presAssocID="{212C039C-5402-41D8-BA86-9D6083778422}" presName="parallelogram1" presStyleLbl="alignNode1" presStyleIdx="21" presStyleCnt="35"/>
      <dgm:spPr/>
    </dgm:pt>
    <dgm:pt modelId="{355D9896-FAF5-4D79-8EF1-F3CB19E5E53C}" type="pres">
      <dgm:prSet presAssocID="{212C039C-5402-41D8-BA86-9D6083778422}" presName="parallelogram2" presStyleLbl="alignNode1" presStyleIdx="22" presStyleCnt="35"/>
      <dgm:spPr/>
    </dgm:pt>
    <dgm:pt modelId="{3BD36C13-657E-4EFA-B729-E954D6C10B0B}" type="pres">
      <dgm:prSet presAssocID="{212C039C-5402-41D8-BA86-9D6083778422}" presName="parallelogram3" presStyleLbl="alignNode1" presStyleIdx="23" presStyleCnt="35"/>
      <dgm:spPr/>
    </dgm:pt>
    <dgm:pt modelId="{1B9E43E4-8862-4AE9-8EE6-12DCD815686D}" type="pres">
      <dgm:prSet presAssocID="{212C039C-5402-41D8-BA86-9D6083778422}" presName="parallelogram4" presStyleLbl="alignNode1" presStyleIdx="24" presStyleCnt="35"/>
      <dgm:spPr/>
    </dgm:pt>
    <dgm:pt modelId="{EAFA6B70-350E-4748-A883-CF00386F6E3E}" type="pres">
      <dgm:prSet presAssocID="{212C039C-5402-41D8-BA86-9D6083778422}" presName="parallelogram5" presStyleLbl="alignNode1" presStyleIdx="25" presStyleCnt="35"/>
      <dgm:spPr/>
    </dgm:pt>
    <dgm:pt modelId="{F74D1CF4-7EB1-439D-AED0-FD0E05474CE9}" type="pres">
      <dgm:prSet presAssocID="{212C039C-5402-41D8-BA86-9D6083778422}" presName="parallelogram6" presStyleLbl="alignNode1" presStyleIdx="26" presStyleCnt="35"/>
      <dgm:spPr/>
    </dgm:pt>
    <dgm:pt modelId="{F4BA436C-8CD0-4F10-A99F-609402824EA0}" type="pres">
      <dgm:prSet presAssocID="{212C039C-5402-41D8-BA86-9D6083778422}" presName="parallelogram7" presStyleLbl="alignNode1" presStyleIdx="27" presStyleCnt="35"/>
      <dgm:spPr/>
    </dgm:pt>
    <dgm:pt modelId="{F370E9DF-2B95-4DD4-9E19-D23D595DA485}" type="pres">
      <dgm:prSet presAssocID="{5EEF6CD9-3D9C-403B-86E3-9B5E41CDF96A}" presName="sibTrans" presStyleCnt="0"/>
      <dgm:spPr/>
    </dgm:pt>
    <dgm:pt modelId="{CC564E46-3AD0-47B7-9F2C-0183D46D3211}" type="pres">
      <dgm:prSet presAssocID="{BFE848E7-5F31-454B-BCF1-876EC6B6F719}" presName="parenttextcomposite" presStyleCnt="0"/>
      <dgm:spPr/>
    </dgm:pt>
    <dgm:pt modelId="{B127CD5C-9365-4EFB-866C-061C387C60E7}" type="pres">
      <dgm:prSet presAssocID="{BFE848E7-5F31-454B-BCF1-876EC6B6F719}" presName="parenttext" presStyleLbl="revTx" presStyleIdx="4" presStyleCnt="5">
        <dgm:presLayoutVars>
          <dgm:chMax/>
          <dgm:chPref val="2"/>
          <dgm:bulletEnabled val="1"/>
        </dgm:presLayoutVars>
      </dgm:prSet>
      <dgm:spPr/>
    </dgm:pt>
    <dgm:pt modelId="{26F38997-6F3A-4A9E-862D-D82793412078}" type="pres">
      <dgm:prSet presAssocID="{BFE848E7-5F31-454B-BCF1-876EC6B6F719}" presName="parallelogramComposite" presStyleCnt="0"/>
      <dgm:spPr/>
    </dgm:pt>
    <dgm:pt modelId="{6BCC630C-D990-48EF-8A34-88844F4C7491}" type="pres">
      <dgm:prSet presAssocID="{BFE848E7-5F31-454B-BCF1-876EC6B6F719}" presName="parallelogram1" presStyleLbl="alignNode1" presStyleIdx="28" presStyleCnt="35"/>
      <dgm:spPr/>
    </dgm:pt>
    <dgm:pt modelId="{7EE8969C-9A4D-4D70-9401-70228134FE9E}" type="pres">
      <dgm:prSet presAssocID="{BFE848E7-5F31-454B-BCF1-876EC6B6F719}" presName="parallelogram2" presStyleLbl="alignNode1" presStyleIdx="29" presStyleCnt="35"/>
      <dgm:spPr/>
    </dgm:pt>
    <dgm:pt modelId="{5EE9EB72-3639-4B13-892C-AC49DA71F7B4}" type="pres">
      <dgm:prSet presAssocID="{BFE848E7-5F31-454B-BCF1-876EC6B6F719}" presName="parallelogram3" presStyleLbl="alignNode1" presStyleIdx="30" presStyleCnt="35"/>
      <dgm:spPr/>
    </dgm:pt>
    <dgm:pt modelId="{E55027D9-9CAC-4512-A28C-10CA91100B33}" type="pres">
      <dgm:prSet presAssocID="{BFE848E7-5F31-454B-BCF1-876EC6B6F719}" presName="parallelogram4" presStyleLbl="alignNode1" presStyleIdx="31" presStyleCnt="35"/>
      <dgm:spPr/>
    </dgm:pt>
    <dgm:pt modelId="{CF326928-A66B-446A-9605-60AD1C328FBB}" type="pres">
      <dgm:prSet presAssocID="{BFE848E7-5F31-454B-BCF1-876EC6B6F719}" presName="parallelogram5" presStyleLbl="alignNode1" presStyleIdx="32" presStyleCnt="35"/>
      <dgm:spPr/>
    </dgm:pt>
    <dgm:pt modelId="{5F5B3FE1-267E-419F-8945-F2F5B2630D36}" type="pres">
      <dgm:prSet presAssocID="{BFE848E7-5F31-454B-BCF1-876EC6B6F719}" presName="parallelogram6" presStyleLbl="alignNode1" presStyleIdx="33" presStyleCnt="35"/>
      <dgm:spPr/>
    </dgm:pt>
    <dgm:pt modelId="{CA0F0745-5880-4989-AF85-A0E9280FF430}" type="pres">
      <dgm:prSet presAssocID="{BFE848E7-5F31-454B-BCF1-876EC6B6F719}" presName="parallelogram7" presStyleLbl="alignNode1" presStyleIdx="34" presStyleCnt="35"/>
      <dgm:spPr/>
    </dgm:pt>
  </dgm:ptLst>
  <dgm:cxnLst>
    <dgm:cxn modelId="{1148B90C-D6B3-4C32-AA1C-F255E1472E4D}" type="presOf" srcId="{BFE848E7-5F31-454B-BCF1-876EC6B6F719}" destId="{B127CD5C-9365-4EFB-866C-061C387C60E7}" srcOrd="0" destOrd="0" presId="urn:microsoft.com/office/officeart/2008/layout/VerticalAccentList"/>
    <dgm:cxn modelId="{E63EFA2D-97A8-43AA-AC9D-35F34B8643F1}" srcId="{46077892-2776-485A-9E8A-7CABF9E2F218}" destId="{F8BF9726-9C0D-4B5B-8C33-CC090088EC8B}" srcOrd="1" destOrd="0" parTransId="{8D89CC29-91C3-45E7-A1D0-796A7701B972}" sibTransId="{4AAA9810-259B-4AE3-9EBF-A13052D8E8BB}"/>
    <dgm:cxn modelId="{5869CA37-1A77-42B0-B3D1-91B75D6F840B}" srcId="{46077892-2776-485A-9E8A-7CABF9E2F218}" destId="{0114DFE0-FE71-41BE-97A5-FB6B537BF765}" srcOrd="0" destOrd="0" parTransId="{6AC232F2-CE08-45DE-8804-4C853CCCB310}" sibTransId="{1069F716-CDDD-45B3-A1C1-F4634029BB31}"/>
    <dgm:cxn modelId="{2DED157B-31AD-4AA1-82D1-CF6923A9FEBF}" srcId="{46077892-2776-485A-9E8A-7CABF9E2F218}" destId="{212C039C-5402-41D8-BA86-9D6083778422}" srcOrd="3" destOrd="0" parTransId="{8343C5F4-B760-41D3-BFB8-3800EECAEDB4}" sibTransId="{5EEF6CD9-3D9C-403B-86E3-9B5E41CDF96A}"/>
    <dgm:cxn modelId="{A7658C7C-88A4-4F4B-AF7E-18D283FB6574}" type="presOf" srcId="{46077892-2776-485A-9E8A-7CABF9E2F218}" destId="{9D020F11-FB68-4B5C-A241-AFA4482C0C86}" srcOrd="0" destOrd="0" presId="urn:microsoft.com/office/officeart/2008/layout/VerticalAccentList"/>
    <dgm:cxn modelId="{D6197E92-EB95-4839-B40C-A6C1442B44BB}" type="presOf" srcId="{F8BF9726-9C0D-4B5B-8C33-CC090088EC8B}" destId="{D311AB6F-2DF8-44BD-836F-F57B294486A7}" srcOrd="0" destOrd="0" presId="urn:microsoft.com/office/officeart/2008/layout/VerticalAccentList"/>
    <dgm:cxn modelId="{E88287A4-AA71-4F26-9A5B-CACE4723FF0A}" srcId="{46077892-2776-485A-9E8A-7CABF9E2F218}" destId="{CB164D54-1663-44D8-ABFF-1DB1B9B5B4E4}" srcOrd="2" destOrd="0" parTransId="{C6114091-9B60-49C0-BF05-39E82F368C22}" sibTransId="{C0AA7892-D61E-428B-99C3-987417A39E9C}"/>
    <dgm:cxn modelId="{FB59D3BB-E574-484E-87E0-C6375988B8CD}" type="presOf" srcId="{212C039C-5402-41D8-BA86-9D6083778422}" destId="{7835230E-65FF-4D18-9B44-DB6BE6B54E0E}" srcOrd="0" destOrd="0" presId="urn:microsoft.com/office/officeart/2008/layout/VerticalAccentList"/>
    <dgm:cxn modelId="{8F55FBD3-CE62-4557-9498-6311EC7467D2}" srcId="{46077892-2776-485A-9E8A-7CABF9E2F218}" destId="{BFE848E7-5F31-454B-BCF1-876EC6B6F719}" srcOrd="4" destOrd="0" parTransId="{F8C82768-E927-4C27-9C3F-38165EBB5416}" sibTransId="{6899D836-4103-40E1-841F-F36C2480C6A0}"/>
    <dgm:cxn modelId="{54871BD7-2F1D-4613-862A-618277440F07}" type="presOf" srcId="{CB164D54-1663-44D8-ABFF-1DB1B9B5B4E4}" destId="{6609C0AA-AB67-4CFA-A215-555B8D9329EB}" srcOrd="0" destOrd="0" presId="urn:microsoft.com/office/officeart/2008/layout/VerticalAccentList"/>
    <dgm:cxn modelId="{AD18F4DE-9F65-4584-8369-1EC280BC6E52}" type="presOf" srcId="{0114DFE0-FE71-41BE-97A5-FB6B537BF765}" destId="{649D02E7-A38C-4D31-B192-8FF92106B5EE}" srcOrd="0" destOrd="0" presId="urn:microsoft.com/office/officeart/2008/layout/VerticalAccentList"/>
    <dgm:cxn modelId="{C47AE544-D29F-4F26-9F8B-882C3E6BB248}" type="presParOf" srcId="{9D020F11-FB68-4B5C-A241-AFA4482C0C86}" destId="{1F40A684-174E-4FB6-A30D-AE61432D2846}" srcOrd="0" destOrd="0" presId="urn:microsoft.com/office/officeart/2008/layout/VerticalAccentList"/>
    <dgm:cxn modelId="{845D9CD7-7A23-4150-AFB7-496FBCEECFB2}" type="presParOf" srcId="{1F40A684-174E-4FB6-A30D-AE61432D2846}" destId="{649D02E7-A38C-4D31-B192-8FF92106B5EE}" srcOrd="0" destOrd="0" presId="urn:microsoft.com/office/officeart/2008/layout/VerticalAccentList"/>
    <dgm:cxn modelId="{A12C521A-CE3B-413A-B22B-A2052C161ED0}" type="presParOf" srcId="{9D020F11-FB68-4B5C-A241-AFA4482C0C86}" destId="{979D9E9B-8532-413E-9F40-8DC06A85121D}" srcOrd="1" destOrd="0" presId="urn:microsoft.com/office/officeart/2008/layout/VerticalAccentList"/>
    <dgm:cxn modelId="{271B9AF3-B57D-41BD-B758-0857CA475823}" type="presParOf" srcId="{979D9E9B-8532-413E-9F40-8DC06A85121D}" destId="{39416F5C-7A5E-4622-B111-41906C044BEA}" srcOrd="0" destOrd="0" presId="urn:microsoft.com/office/officeart/2008/layout/VerticalAccentList"/>
    <dgm:cxn modelId="{1CFCB4C3-9C9A-44C6-B76B-E50720C1E6CE}" type="presParOf" srcId="{979D9E9B-8532-413E-9F40-8DC06A85121D}" destId="{7BE1ED8D-1203-40E3-9ECC-2A7F4F20DB74}" srcOrd="1" destOrd="0" presId="urn:microsoft.com/office/officeart/2008/layout/VerticalAccentList"/>
    <dgm:cxn modelId="{72E53809-F1CC-4E6B-8355-646670852044}" type="presParOf" srcId="{979D9E9B-8532-413E-9F40-8DC06A85121D}" destId="{7894549A-57ED-4413-B99F-44D66C2FFE47}" srcOrd="2" destOrd="0" presId="urn:microsoft.com/office/officeart/2008/layout/VerticalAccentList"/>
    <dgm:cxn modelId="{8A71F8DE-4456-4F92-B91F-A6D142AD7082}" type="presParOf" srcId="{979D9E9B-8532-413E-9F40-8DC06A85121D}" destId="{48E97085-6E13-4B9B-8541-25B222076037}" srcOrd="3" destOrd="0" presId="urn:microsoft.com/office/officeart/2008/layout/VerticalAccentList"/>
    <dgm:cxn modelId="{E9220E06-AB11-4FAA-834E-FDBA41A9D347}" type="presParOf" srcId="{979D9E9B-8532-413E-9F40-8DC06A85121D}" destId="{549E804B-2134-457B-BE49-7DA801746E28}" srcOrd="4" destOrd="0" presId="urn:microsoft.com/office/officeart/2008/layout/VerticalAccentList"/>
    <dgm:cxn modelId="{1A00E587-CCC0-4F3C-BF0D-57DB80A3F9ED}" type="presParOf" srcId="{979D9E9B-8532-413E-9F40-8DC06A85121D}" destId="{F72484E1-B3CF-44A7-B567-7E6E9B025466}" srcOrd="5" destOrd="0" presId="urn:microsoft.com/office/officeart/2008/layout/VerticalAccentList"/>
    <dgm:cxn modelId="{89C55F23-2312-444F-9000-E1C0F810784E}" type="presParOf" srcId="{979D9E9B-8532-413E-9F40-8DC06A85121D}" destId="{596EC551-C78C-4115-BF50-45B4CF7D24D9}" srcOrd="6" destOrd="0" presId="urn:microsoft.com/office/officeart/2008/layout/VerticalAccentList"/>
    <dgm:cxn modelId="{370DF3B3-EB48-4057-A59D-C14254528644}" type="presParOf" srcId="{9D020F11-FB68-4B5C-A241-AFA4482C0C86}" destId="{076CF67B-DCC6-4DCC-B3AA-D0AB16429D57}" srcOrd="2" destOrd="0" presId="urn:microsoft.com/office/officeart/2008/layout/VerticalAccentList"/>
    <dgm:cxn modelId="{349E2D4E-617C-4040-BE41-02312FBEB4BB}" type="presParOf" srcId="{9D020F11-FB68-4B5C-A241-AFA4482C0C86}" destId="{ACF96808-7FFC-4954-8C9F-F6DF16D74E40}" srcOrd="3" destOrd="0" presId="urn:microsoft.com/office/officeart/2008/layout/VerticalAccentList"/>
    <dgm:cxn modelId="{39FBAF56-498B-4302-A373-3A6E0C4375CA}" type="presParOf" srcId="{ACF96808-7FFC-4954-8C9F-F6DF16D74E40}" destId="{D311AB6F-2DF8-44BD-836F-F57B294486A7}" srcOrd="0" destOrd="0" presId="urn:microsoft.com/office/officeart/2008/layout/VerticalAccentList"/>
    <dgm:cxn modelId="{5A6CB7E7-E54F-4DF1-A839-E35A7B29452D}" type="presParOf" srcId="{9D020F11-FB68-4B5C-A241-AFA4482C0C86}" destId="{0D5C6718-F63F-4513-B142-DF5BF65AD2C0}" srcOrd="4" destOrd="0" presId="urn:microsoft.com/office/officeart/2008/layout/VerticalAccentList"/>
    <dgm:cxn modelId="{713D65A6-6C69-4CAC-B4A8-BABCF2F4A93B}" type="presParOf" srcId="{0D5C6718-F63F-4513-B142-DF5BF65AD2C0}" destId="{E9B63D61-327D-402E-964E-3B6D100F3703}" srcOrd="0" destOrd="0" presId="urn:microsoft.com/office/officeart/2008/layout/VerticalAccentList"/>
    <dgm:cxn modelId="{6624140E-9198-4981-9420-B648BF115E5D}" type="presParOf" srcId="{0D5C6718-F63F-4513-B142-DF5BF65AD2C0}" destId="{30BC0728-5687-4AC4-AFAF-2BF2C7B10387}" srcOrd="1" destOrd="0" presId="urn:microsoft.com/office/officeart/2008/layout/VerticalAccentList"/>
    <dgm:cxn modelId="{406A1CBD-349E-4B6A-B4B4-D7016FF1C863}" type="presParOf" srcId="{0D5C6718-F63F-4513-B142-DF5BF65AD2C0}" destId="{F31E1A53-160A-4E77-9B8B-2407D4D485B5}" srcOrd="2" destOrd="0" presId="urn:microsoft.com/office/officeart/2008/layout/VerticalAccentList"/>
    <dgm:cxn modelId="{1AE9B25D-08EF-453C-AF57-3A11A2CCF5E1}" type="presParOf" srcId="{0D5C6718-F63F-4513-B142-DF5BF65AD2C0}" destId="{C3AA533F-5E11-497C-9993-CE9D7F0B7110}" srcOrd="3" destOrd="0" presId="urn:microsoft.com/office/officeart/2008/layout/VerticalAccentList"/>
    <dgm:cxn modelId="{33E710FA-BCD2-43F4-875A-6859E9DD7EF8}" type="presParOf" srcId="{0D5C6718-F63F-4513-B142-DF5BF65AD2C0}" destId="{63CE08F2-32C6-4FBA-BBAD-DE8C653F9D8F}" srcOrd="4" destOrd="0" presId="urn:microsoft.com/office/officeart/2008/layout/VerticalAccentList"/>
    <dgm:cxn modelId="{DBA9B181-FF71-4C24-96C9-F27772080093}" type="presParOf" srcId="{0D5C6718-F63F-4513-B142-DF5BF65AD2C0}" destId="{CFC892B0-3D59-4479-879A-0D7E7433661A}" srcOrd="5" destOrd="0" presId="urn:microsoft.com/office/officeart/2008/layout/VerticalAccentList"/>
    <dgm:cxn modelId="{A2F252BD-8CE5-4C87-A6E2-6A1327F64FE3}" type="presParOf" srcId="{0D5C6718-F63F-4513-B142-DF5BF65AD2C0}" destId="{35BA698F-9ABA-4C71-BAD2-E36605EED9EB}" srcOrd="6" destOrd="0" presId="urn:microsoft.com/office/officeart/2008/layout/VerticalAccentList"/>
    <dgm:cxn modelId="{020D1DF9-92FF-41AD-9ADD-5E7980055D42}" type="presParOf" srcId="{9D020F11-FB68-4B5C-A241-AFA4482C0C86}" destId="{7534760E-9EAE-4F2D-B792-99470B65B047}" srcOrd="5" destOrd="0" presId="urn:microsoft.com/office/officeart/2008/layout/VerticalAccentList"/>
    <dgm:cxn modelId="{40AA68C2-7F8C-4B4A-A371-CAF369213D41}" type="presParOf" srcId="{9D020F11-FB68-4B5C-A241-AFA4482C0C86}" destId="{8702B79A-345D-4B5D-8C0C-352C84C6876F}" srcOrd="6" destOrd="0" presId="urn:microsoft.com/office/officeart/2008/layout/VerticalAccentList"/>
    <dgm:cxn modelId="{7B7DE17E-624C-4EF1-8A9B-938B5FBD88F6}" type="presParOf" srcId="{8702B79A-345D-4B5D-8C0C-352C84C6876F}" destId="{6609C0AA-AB67-4CFA-A215-555B8D9329EB}" srcOrd="0" destOrd="0" presId="urn:microsoft.com/office/officeart/2008/layout/VerticalAccentList"/>
    <dgm:cxn modelId="{26242C38-8E97-4F55-812C-2A47D2366E80}" type="presParOf" srcId="{9D020F11-FB68-4B5C-A241-AFA4482C0C86}" destId="{75DE2E98-A656-4F46-AF39-C117AA66BA32}" srcOrd="7" destOrd="0" presId="urn:microsoft.com/office/officeart/2008/layout/VerticalAccentList"/>
    <dgm:cxn modelId="{AF610908-A668-4A5B-94DC-E410171A4CDA}" type="presParOf" srcId="{75DE2E98-A656-4F46-AF39-C117AA66BA32}" destId="{FC183C95-5E72-40B6-9AC9-135CE00CA388}" srcOrd="0" destOrd="0" presId="urn:microsoft.com/office/officeart/2008/layout/VerticalAccentList"/>
    <dgm:cxn modelId="{7B1826D0-200D-4DEE-9012-DF9F2206855B}" type="presParOf" srcId="{75DE2E98-A656-4F46-AF39-C117AA66BA32}" destId="{78ACEB29-6BC9-4425-AED1-C2D5288088C4}" srcOrd="1" destOrd="0" presId="urn:microsoft.com/office/officeart/2008/layout/VerticalAccentList"/>
    <dgm:cxn modelId="{0916EB03-B493-4E58-AF47-DA90922FFA56}" type="presParOf" srcId="{75DE2E98-A656-4F46-AF39-C117AA66BA32}" destId="{DD1DE0B0-D5E8-44C5-BCB9-06BEB995D80E}" srcOrd="2" destOrd="0" presId="urn:microsoft.com/office/officeart/2008/layout/VerticalAccentList"/>
    <dgm:cxn modelId="{010424B2-A6A6-4D57-A6DD-8BB0CF62FD15}" type="presParOf" srcId="{75DE2E98-A656-4F46-AF39-C117AA66BA32}" destId="{4D2D0F9E-3116-4175-8035-46030AACEEBE}" srcOrd="3" destOrd="0" presId="urn:microsoft.com/office/officeart/2008/layout/VerticalAccentList"/>
    <dgm:cxn modelId="{79DEDDF6-9824-47CA-BB44-85E14ADBFA06}" type="presParOf" srcId="{75DE2E98-A656-4F46-AF39-C117AA66BA32}" destId="{C0499741-BDB8-4726-A083-9FD824F2F010}" srcOrd="4" destOrd="0" presId="urn:microsoft.com/office/officeart/2008/layout/VerticalAccentList"/>
    <dgm:cxn modelId="{98B3CE7D-7A44-45F0-892F-FFF30CAA37E3}" type="presParOf" srcId="{75DE2E98-A656-4F46-AF39-C117AA66BA32}" destId="{C535AFE6-5604-406C-9FDC-72501BF0D110}" srcOrd="5" destOrd="0" presId="urn:microsoft.com/office/officeart/2008/layout/VerticalAccentList"/>
    <dgm:cxn modelId="{9B827697-551B-423A-869A-0DD28FFBC75C}" type="presParOf" srcId="{75DE2E98-A656-4F46-AF39-C117AA66BA32}" destId="{6D9E72C2-E47D-4044-83AA-CED8526CAE9E}" srcOrd="6" destOrd="0" presId="urn:microsoft.com/office/officeart/2008/layout/VerticalAccentList"/>
    <dgm:cxn modelId="{E4B6A6B7-06EB-471B-A4AF-1E25F4AE9DF5}" type="presParOf" srcId="{9D020F11-FB68-4B5C-A241-AFA4482C0C86}" destId="{D1B4122E-26F7-4007-BE9B-70FF722023B1}" srcOrd="8" destOrd="0" presId="urn:microsoft.com/office/officeart/2008/layout/VerticalAccentList"/>
    <dgm:cxn modelId="{8AF4811A-6672-4987-8C2B-A68322AB2310}" type="presParOf" srcId="{9D020F11-FB68-4B5C-A241-AFA4482C0C86}" destId="{7025FB84-8E8F-42CF-9F58-0449AFA8AA39}" srcOrd="9" destOrd="0" presId="urn:microsoft.com/office/officeart/2008/layout/VerticalAccentList"/>
    <dgm:cxn modelId="{434B8859-6EE9-442A-8997-B1F0E5B3F2A1}" type="presParOf" srcId="{7025FB84-8E8F-42CF-9F58-0449AFA8AA39}" destId="{7835230E-65FF-4D18-9B44-DB6BE6B54E0E}" srcOrd="0" destOrd="0" presId="urn:microsoft.com/office/officeart/2008/layout/VerticalAccentList"/>
    <dgm:cxn modelId="{6D8A8364-D98C-4100-AA27-BCADB845D4F2}" type="presParOf" srcId="{9D020F11-FB68-4B5C-A241-AFA4482C0C86}" destId="{87BF713D-D899-48EC-8887-A827A8D66420}" srcOrd="10" destOrd="0" presId="urn:microsoft.com/office/officeart/2008/layout/VerticalAccentList"/>
    <dgm:cxn modelId="{F6512354-0F09-4D71-9F0E-F8A1E054C9E0}" type="presParOf" srcId="{87BF713D-D899-48EC-8887-A827A8D66420}" destId="{6FC7A40E-AD70-4630-BFB7-9B6E381613C9}" srcOrd="0" destOrd="0" presId="urn:microsoft.com/office/officeart/2008/layout/VerticalAccentList"/>
    <dgm:cxn modelId="{16B76E18-938E-44C6-A767-D8D69D318B66}" type="presParOf" srcId="{87BF713D-D899-48EC-8887-A827A8D66420}" destId="{355D9896-FAF5-4D79-8EF1-F3CB19E5E53C}" srcOrd="1" destOrd="0" presId="urn:microsoft.com/office/officeart/2008/layout/VerticalAccentList"/>
    <dgm:cxn modelId="{08BA0673-32BA-40C1-B077-36ADE350FC05}" type="presParOf" srcId="{87BF713D-D899-48EC-8887-A827A8D66420}" destId="{3BD36C13-657E-4EFA-B729-E954D6C10B0B}" srcOrd="2" destOrd="0" presId="urn:microsoft.com/office/officeart/2008/layout/VerticalAccentList"/>
    <dgm:cxn modelId="{65C556D4-E907-4E52-84E7-AB9A5FA136C7}" type="presParOf" srcId="{87BF713D-D899-48EC-8887-A827A8D66420}" destId="{1B9E43E4-8862-4AE9-8EE6-12DCD815686D}" srcOrd="3" destOrd="0" presId="urn:microsoft.com/office/officeart/2008/layout/VerticalAccentList"/>
    <dgm:cxn modelId="{16A16408-047A-4A3D-AF3B-7CD5C54D1DAB}" type="presParOf" srcId="{87BF713D-D899-48EC-8887-A827A8D66420}" destId="{EAFA6B70-350E-4748-A883-CF00386F6E3E}" srcOrd="4" destOrd="0" presId="urn:microsoft.com/office/officeart/2008/layout/VerticalAccentList"/>
    <dgm:cxn modelId="{A6364499-A125-4E0B-A1B6-F87CDF3A415F}" type="presParOf" srcId="{87BF713D-D899-48EC-8887-A827A8D66420}" destId="{F74D1CF4-7EB1-439D-AED0-FD0E05474CE9}" srcOrd="5" destOrd="0" presId="urn:microsoft.com/office/officeart/2008/layout/VerticalAccentList"/>
    <dgm:cxn modelId="{E7BB1149-182A-4E23-9666-98363CBBFFCB}" type="presParOf" srcId="{87BF713D-D899-48EC-8887-A827A8D66420}" destId="{F4BA436C-8CD0-4F10-A99F-609402824EA0}" srcOrd="6" destOrd="0" presId="urn:microsoft.com/office/officeart/2008/layout/VerticalAccentList"/>
    <dgm:cxn modelId="{882047B0-4CC1-44E4-9C15-43F544E0CAF9}" type="presParOf" srcId="{9D020F11-FB68-4B5C-A241-AFA4482C0C86}" destId="{F370E9DF-2B95-4DD4-9E19-D23D595DA485}" srcOrd="11" destOrd="0" presId="urn:microsoft.com/office/officeart/2008/layout/VerticalAccentList"/>
    <dgm:cxn modelId="{6C896B80-274E-414A-9453-5C1797EEA767}" type="presParOf" srcId="{9D020F11-FB68-4B5C-A241-AFA4482C0C86}" destId="{CC564E46-3AD0-47B7-9F2C-0183D46D3211}" srcOrd="12" destOrd="0" presId="urn:microsoft.com/office/officeart/2008/layout/VerticalAccentList"/>
    <dgm:cxn modelId="{B46890A7-529B-4098-82DF-EE9CF00ED7EB}" type="presParOf" srcId="{CC564E46-3AD0-47B7-9F2C-0183D46D3211}" destId="{B127CD5C-9365-4EFB-866C-061C387C60E7}" srcOrd="0" destOrd="0" presId="urn:microsoft.com/office/officeart/2008/layout/VerticalAccentList"/>
    <dgm:cxn modelId="{3A0BC584-DB12-4303-AE37-8C63505E5FC6}" type="presParOf" srcId="{9D020F11-FB68-4B5C-A241-AFA4482C0C86}" destId="{26F38997-6F3A-4A9E-862D-D82793412078}" srcOrd="13" destOrd="0" presId="urn:microsoft.com/office/officeart/2008/layout/VerticalAccentList"/>
    <dgm:cxn modelId="{0EFA1C41-B731-4AFD-98D3-1BD79BC4AE57}" type="presParOf" srcId="{26F38997-6F3A-4A9E-862D-D82793412078}" destId="{6BCC630C-D990-48EF-8A34-88844F4C7491}" srcOrd="0" destOrd="0" presId="urn:microsoft.com/office/officeart/2008/layout/VerticalAccentList"/>
    <dgm:cxn modelId="{595E3A79-878B-4A3B-AB45-5ADA7B438484}" type="presParOf" srcId="{26F38997-6F3A-4A9E-862D-D82793412078}" destId="{7EE8969C-9A4D-4D70-9401-70228134FE9E}" srcOrd="1" destOrd="0" presId="urn:microsoft.com/office/officeart/2008/layout/VerticalAccentList"/>
    <dgm:cxn modelId="{89DDA689-50C4-49E6-987F-009E760ABAFC}" type="presParOf" srcId="{26F38997-6F3A-4A9E-862D-D82793412078}" destId="{5EE9EB72-3639-4B13-892C-AC49DA71F7B4}" srcOrd="2" destOrd="0" presId="urn:microsoft.com/office/officeart/2008/layout/VerticalAccentList"/>
    <dgm:cxn modelId="{15D37A82-D186-4B7D-9A81-384C62C00344}" type="presParOf" srcId="{26F38997-6F3A-4A9E-862D-D82793412078}" destId="{E55027D9-9CAC-4512-A28C-10CA91100B33}" srcOrd="3" destOrd="0" presId="urn:microsoft.com/office/officeart/2008/layout/VerticalAccentList"/>
    <dgm:cxn modelId="{B1F3F6AE-8245-4A30-871D-34A53BA5D9CE}" type="presParOf" srcId="{26F38997-6F3A-4A9E-862D-D82793412078}" destId="{CF326928-A66B-446A-9605-60AD1C328FBB}" srcOrd="4" destOrd="0" presId="urn:microsoft.com/office/officeart/2008/layout/VerticalAccentList"/>
    <dgm:cxn modelId="{25C89F54-391F-4353-B9EE-02620A6FB992}" type="presParOf" srcId="{26F38997-6F3A-4A9E-862D-D82793412078}" destId="{5F5B3FE1-267E-419F-8945-F2F5B2630D36}" srcOrd="5" destOrd="0" presId="urn:microsoft.com/office/officeart/2008/layout/VerticalAccentList"/>
    <dgm:cxn modelId="{FA5D7E23-5260-4011-9872-21ADF896C344}" type="presParOf" srcId="{26F38997-6F3A-4A9E-862D-D82793412078}" destId="{CA0F0745-5880-4989-AF85-A0E9280FF430}" srcOrd="6" destOrd="0" presId="urn:microsoft.com/office/officeart/2008/layout/VerticalAccent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DA27FE-9FC8-4F86-9736-151E69A0EF0D}">
      <dsp:nvSpPr>
        <dsp:cNvPr id="0" name=""/>
        <dsp:cNvSpPr/>
      </dsp:nvSpPr>
      <dsp:spPr>
        <a:xfrm>
          <a:off x="274939" y="1133502"/>
          <a:ext cx="4948916" cy="449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l" defTabSz="889000">
            <a:lnSpc>
              <a:spcPct val="90000"/>
            </a:lnSpc>
            <a:spcBef>
              <a:spcPct val="0"/>
            </a:spcBef>
            <a:spcAft>
              <a:spcPct val="35000"/>
            </a:spcAft>
            <a:buNone/>
          </a:pPr>
          <a:r>
            <a:rPr lang="en-GB" sz="2000" kern="1200" dirty="0">
              <a:latin typeface="Verdana" panose="020B0604030504040204" pitchFamily="34" charset="0"/>
              <a:ea typeface="Verdana" panose="020B0604030504040204" pitchFamily="34" charset="0"/>
            </a:rPr>
            <a:t>1. Don’t share your computer</a:t>
          </a:r>
        </a:p>
      </dsp:txBody>
      <dsp:txXfrm>
        <a:off x="274939" y="1133502"/>
        <a:ext cx="4948916" cy="449901"/>
      </dsp:txXfrm>
    </dsp:sp>
    <dsp:sp modelId="{A0DB9317-976E-4338-87FB-FDBD6F57FC0F}">
      <dsp:nvSpPr>
        <dsp:cNvPr id="0" name=""/>
        <dsp:cNvSpPr/>
      </dsp:nvSpPr>
      <dsp:spPr>
        <a:xfrm>
          <a:off x="274939" y="1583404"/>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703EA5-65E4-4820-9AC7-1FF59A5937D3}">
      <dsp:nvSpPr>
        <dsp:cNvPr id="0" name=""/>
        <dsp:cNvSpPr/>
      </dsp:nvSpPr>
      <dsp:spPr>
        <a:xfrm>
          <a:off x="973286" y="1583404"/>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486E22-9470-4F3A-8DBA-B0DB7E27BB90}">
      <dsp:nvSpPr>
        <dsp:cNvPr id="0" name=""/>
        <dsp:cNvSpPr/>
      </dsp:nvSpPr>
      <dsp:spPr>
        <a:xfrm>
          <a:off x="1671633" y="1583404"/>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9E663E-DC3E-4C52-8C6E-67B04C6D7980}">
      <dsp:nvSpPr>
        <dsp:cNvPr id="0" name=""/>
        <dsp:cNvSpPr/>
      </dsp:nvSpPr>
      <dsp:spPr>
        <a:xfrm>
          <a:off x="2369981" y="1583404"/>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807489-1089-4403-B15B-3F99C610D08C}">
      <dsp:nvSpPr>
        <dsp:cNvPr id="0" name=""/>
        <dsp:cNvSpPr/>
      </dsp:nvSpPr>
      <dsp:spPr>
        <a:xfrm>
          <a:off x="3068328" y="1583404"/>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7DA315-87C2-4718-8C1A-DC401D776295}">
      <dsp:nvSpPr>
        <dsp:cNvPr id="0" name=""/>
        <dsp:cNvSpPr/>
      </dsp:nvSpPr>
      <dsp:spPr>
        <a:xfrm>
          <a:off x="3766675" y="1583404"/>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EA144C-2281-4004-BC0C-92006BFF149D}">
      <dsp:nvSpPr>
        <dsp:cNvPr id="0" name=""/>
        <dsp:cNvSpPr/>
      </dsp:nvSpPr>
      <dsp:spPr>
        <a:xfrm>
          <a:off x="4465022" y="1583404"/>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C126D3-97D3-435B-846A-E9EEE6E41814}">
      <dsp:nvSpPr>
        <dsp:cNvPr id="0" name=""/>
        <dsp:cNvSpPr/>
      </dsp:nvSpPr>
      <dsp:spPr>
        <a:xfrm>
          <a:off x="274939" y="1803518"/>
          <a:ext cx="4948916" cy="449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l" defTabSz="889000">
            <a:lnSpc>
              <a:spcPct val="90000"/>
            </a:lnSpc>
            <a:spcBef>
              <a:spcPct val="0"/>
            </a:spcBef>
            <a:spcAft>
              <a:spcPct val="35000"/>
            </a:spcAft>
            <a:buNone/>
          </a:pPr>
          <a:r>
            <a:rPr lang="en-GB" sz="2000" kern="1200" dirty="0">
              <a:latin typeface="Verdana" panose="020B0604030504040204" pitchFamily="34" charset="0"/>
              <a:ea typeface="Verdana" panose="020B0604030504040204" pitchFamily="34" charset="0"/>
            </a:rPr>
            <a:t>2. Keep it digital</a:t>
          </a:r>
        </a:p>
      </dsp:txBody>
      <dsp:txXfrm>
        <a:off x="274939" y="1803518"/>
        <a:ext cx="4948916" cy="449901"/>
      </dsp:txXfrm>
    </dsp:sp>
    <dsp:sp modelId="{05731856-95FD-498B-950C-E1D7D0F05367}">
      <dsp:nvSpPr>
        <dsp:cNvPr id="0" name=""/>
        <dsp:cNvSpPr/>
      </dsp:nvSpPr>
      <dsp:spPr>
        <a:xfrm>
          <a:off x="274939" y="2253420"/>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2612B8-AB5F-4F64-A187-883B4ECDD0C0}">
      <dsp:nvSpPr>
        <dsp:cNvPr id="0" name=""/>
        <dsp:cNvSpPr/>
      </dsp:nvSpPr>
      <dsp:spPr>
        <a:xfrm>
          <a:off x="973286" y="2253420"/>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00FDE3-3B95-44EF-8504-EB7EB5E91FA0}">
      <dsp:nvSpPr>
        <dsp:cNvPr id="0" name=""/>
        <dsp:cNvSpPr/>
      </dsp:nvSpPr>
      <dsp:spPr>
        <a:xfrm>
          <a:off x="1671633" y="2253420"/>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496DB5-1291-4903-84DE-53DC23BDF77E}">
      <dsp:nvSpPr>
        <dsp:cNvPr id="0" name=""/>
        <dsp:cNvSpPr/>
      </dsp:nvSpPr>
      <dsp:spPr>
        <a:xfrm>
          <a:off x="2369981" y="2253420"/>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54F709-1677-4B1C-B713-ACDA1FF6118B}">
      <dsp:nvSpPr>
        <dsp:cNvPr id="0" name=""/>
        <dsp:cNvSpPr/>
      </dsp:nvSpPr>
      <dsp:spPr>
        <a:xfrm>
          <a:off x="3068328" y="2253420"/>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25CBCD-9E3A-49C8-9667-5D4D0B232207}">
      <dsp:nvSpPr>
        <dsp:cNvPr id="0" name=""/>
        <dsp:cNvSpPr/>
      </dsp:nvSpPr>
      <dsp:spPr>
        <a:xfrm>
          <a:off x="3766675" y="2253420"/>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0E5F31-2642-4E03-A5D3-8EFD719ACB2B}">
      <dsp:nvSpPr>
        <dsp:cNvPr id="0" name=""/>
        <dsp:cNvSpPr/>
      </dsp:nvSpPr>
      <dsp:spPr>
        <a:xfrm>
          <a:off x="4465022" y="2253420"/>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09F9E04-1731-4B4B-A336-CD8660BA524A}">
      <dsp:nvSpPr>
        <dsp:cNvPr id="0" name=""/>
        <dsp:cNvSpPr/>
      </dsp:nvSpPr>
      <dsp:spPr>
        <a:xfrm>
          <a:off x="274939" y="2473535"/>
          <a:ext cx="4948916" cy="449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l" defTabSz="889000">
            <a:lnSpc>
              <a:spcPct val="90000"/>
            </a:lnSpc>
            <a:spcBef>
              <a:spcPct val="0"/>
            </a:spcBef>
            <a:spcAft>
              <a:spcPct val="35000"/>
            </a:spcAft>
            <a:buNone/>
          </a:pPr>
          <a:r>
            <a:rPr lang="en-GB" sz="2000" kern="1200" dirty="0">
              <a:latin typeface="Verdana" panose="020B0604030504040204" pitchFamily="34" charset="0"/>
              <a:ea typeface="Verdana" panose="020B0604030504040204" pitchFamily="34" charset="0"/>
            </a:rPr>
            <a:t>3. Verify unusual phone calls</a:t>
          </a:r>
        </a:p>
      </dsp:txBody>
      <dsp:txXfrm>
        <a:off x="274939" y="2473535"/>
        <a:ext cx="4948916" cy="449901"/>
      </dsp:txXfrm>
    </dsp:sp>
    <dsp:sp modelId="{2D2836DB-CEFB-4495-A07E-E8245F7C268C}">
      <dsp:nvSpPr>
        <dsp:cNvPr id="0" name=""/>
        <dsp:cNvSpPr/>
      </dsp:nvSpPr>
      <dsp:spPr>
        <a:xfrm>
          <a:off x="274939" y="2923436"/>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0577CC-61D8-4AFE-9BC1-67F4C8BC4D8E}">
      <dsp:nvSpPr>
        <dsp:cNvPr id="0" name=""/>
        <dsp:cNvSpPr/>
      </dsp:nvSpPr>
      <dsp:spPr>
        <a:xfrm>
          <a:off x="973286" y="2923436"/>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C80721-D8F4-4693-B429-9D29BD7EB336}">
      <dsp:nvSpPr>
        <dsp:cNvPr id="0" name=""/>
        <dsp:cNvSpPr/>
      </dsp:nvSpPr>
      <dsp:spPr>
        <a:xfrm>
          <a:off x="1671633" y="2923436"/>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99B8A53-1642-431F-8ECB-7802D29DEEB9}">
      <dsp:nvSpPr>
        <dsp:cNvPr id="0" name=""/>
        <dsp:cNvSpPr/>
      </dsp:nvSpPr>
      <dsp:spPr>
        <a:xfrm>
          <a:off x="2369981" y="2923436"/>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004240-73B7-4771-9706-93BC7F16EE21}">
      <dsp:nvSpPr>
        <dsp:cNvPr id="0" name=""/>
        <dsp:cNvSpPr/>
      </dsp:nvSpPr>
      <dsp:spPr>
        <a:xfrm>
          <a:off x="3068328" y="2923436"/>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10D41D-B0A3-4ED1-8D5D-8C39C2A51CAC}">
      <dsp:nvSpPr>
        <dsp:cNvPr id="0" name=""/>
        <dsp:cNvSpPr/>
      </dsp:nvSpPr>
      <dsp:spPr>
        <a:xfrm>
          <a:off x="3766675" y="2923436"/>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4FB982-9B00-495F-9FB4-2576965C27A3}">
      <dsp:nvSpPr>
        <dsp:cNvPr id="0" name=""/>
        <dsp:cNvSpPr/>
      </dsp:nvSpPr>
      <dsp:spPr>
        <a:xfrm>
          <a:off x="4465022" y="2923436"/>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17CD4B-49ED-483B-87A3-7335E0735797}">
      <dsp:nvSpPr>
        <dsp:cNvPr id="0" name=""/>
        <dsp:cNvSpPr/>
      </dsp:nvSpPr>
      <dsp:spPr>
        <a:xfrm>
          <a:off x="274939" y="3143551"/>
          <a:ext cx="4948916" cy="449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l" defTabSz="889000">
            <a:lnSpc>
              <a:spcPct val="90000"/>
            </a:lnSpc>
            <a:spcBef>
              <a:spcPct val="0"/>
            </a:spcBef>
            <a:spcAft>
              <a:spcPct val="35000"/>
            </a:spcAft>
            <a:buNone/>
          </a:pPr>
          <a:r>
            <a:rPr lang="en-GB" sz="2000" kern="1200" dirty="0">
              <a:latin typeface="Verdana" panose="020B0604030504040204" pitchFamily="34" charset="0"/>
              <a:ea typeface="Verdana" panose="020B0604030504040204" pitchFamily="34" charset="0"/>
            </a:rPr>
            <a:t>4. Update your computer</a:t>
          </a:r>
        </a:p>
      </dsp:txBody>
      <dsp:txXfrm>
        <a:off x="274939" y="3143551"/>
        <a:ext cx="4948916" cy="449901"/>
      </dsp:txXfrm>
    </dsp:sp>
    <dsp:sp modelId="{193689B9-4821-4402-8F6C-3A1ECD6B8214}">
      <dsp:nvSpPr>
        <dsp:cNvPr id="0" name=""/>
        <dsp:cNvSpPr/>
      </dsp:nvSpPr>
      <dsp:spPr>
        <a:xfrm>
          <a:off x="274939" y="3593453"/>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DD7DE4-CA33-43E9-8812-1F08A7CB9808}">
      <dsp:nvSpPr>
        <dsp:cNvPr id="0" name=""/>
        <dsp:cNvSpPr/>
      </dsp:nvSpPr>
      <dsp:spPr>
        <a:xfrm>
          <a:off x="973286" y="3593453"/>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83C463-2534-4F8A-A47C-894E1418D159}">
      <dsp:nvSpPr>
        <dsp:cNvPr id="0" name=""/>
        <dsp:cNvSpPr/>
      </dsp:nvSpPr>
      <dsp:spPr>
        <a:xfrm>
          <a:off x="1671633" y="3593453"/>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B89E5E-A0CA-4C95-BA9D-114E3E31AF0D}">
      <dsp:nvSpPr>
        <dsp:cNvPr id="0" name=""/>
        <dsp:cNvSpPr/>
      </dsp:nvSpPr>
      <dsp:spPr>
        <a:xfrm>
          <a:off x="2369981" y="3593453"/>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0DA43C-13EE-4D5C-857D-B39567B2A22E}">
      <dsp:nvSpPr>
        <dsp:cNvPr id="0" name=""/>
        <dsp:cNvSpPr/>
      </dsp:nvSpPr>
      <dsp:spPr>
        <a:xfrm>
          <a:off x="3068328" y="3593453"/>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4A2660-D60A-42F5-A41F-E5F82BE0F74D}">
      <dsp:nvSpPr>
        <dsp:cNvPr id="0" name=""/>
        <dsp:cNvSpPr/>
      </dsp:nvSpPr>
      <dsp:spPr>
        <a:xfrm>
          <a:off x="3766675" y="3593453"/>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94536D2-DA52-46B7-84AB-3AD6FDB3FA21}">
      <dsp:nvSpPr>
        <dsp:cNvPr id="0" name=""/>
        <dsp:cNvSpPr/>
      </dsp:nvSpPr>
      <dsp:spPr>
        <a:xfrm>
          <a:off x="4465022" y="3593453"/>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7EF59F-CE41-4552-B244-5F8C36359EDF}">
      <dsp:nvSpPr>
        <dsp:cNvPr id="0" name=""/>
        <dsp:cNvSpPr/>
      </dsp:nvSpPr>
      <dsp:spPr>
        <a:xfrm>
          <a:off x="274939" y="3813568"/>
          <a:ext cx="4948916" cy="449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l" defTabSz="889000">
            <a:lnSpc>
              <a:spcPct val="90000"/>
            </a:lnSpc>
            <a:spcBef>
              <a:spcPct val="0"/>
            </a:spcBef>
            <a:spcAft>
              <a:spcPct val="35000"/>
            </a:spcAft>
            <a:buNone/>
          </a:pPr>
          <a:r>
            <a:rPr lang="en-GB" sz="2000" kern="1200" dirty="0">
              <a:latin typeface="Verdana" panose="020B0604030504040204" pitchFamily="34" charset="0"/>
              <a:ea typeface="Verdana" panose="020B0604030504040204" pitchFamily="34" charset="0"/>
            </a:rPr>
            <a:t>5. Beware of Phishing scams</a:t>
          </a:r>
        </a:p>
      </dsp:txBody>
      <dsp:txXfrm>
        <a:off x="274939" y="3813568"/>
        <a:ext cx="4948916" cy="449901"/>
      </dsp:txXfrm>
    </dsp:sp>
    <dsp:sp modelId="{FAC7062B-31BC-41FE-9CBC-8B24D81D99FE}">
      <dsp:nvSpPr>
        <dsp:cNvPr id="0" name=""/>
        <dsp:cNvSpPr/>
      </dsp:nvSpPr>
      <dsp:spPr>
        <a:xfrm>
          <a:off x="274939" y="4263469"/>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45A6FD-CA87-4EE7-8D01-3B6E833412E2}">
      <dsp:nvSpPr>
        <dsp:cNvPr id="0" name=""/>
        <dsp:cNvSpPr/>
      </dsp:nvSpPr>
      <dsp:spPr>
        <a:xfrm>
          <a:off x="973286" y="4263469"/>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CBA6D1-5C8C-41F1-A869-18AE2CA96BAA}">
      <dsp:nvSpPr>
        <dsp:cNvPr id="0" name=""/>
        <dsp:cNvSpPr/>
      </dsp:nvSpPr>
      <dsp:spPr>
        <a:xfrm>
          <a:off x="1671633" y="4263469"/>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7426E4-D5B3-4D95-94BD-CC82B96A18B2}">
      <dsp:nvSpPr>
        <dsp:cNvPr id="0" name=""/>
        <dsp:cNvSpPr/>
      </dsp:nvSpPr>
      <dsp:spPr>
        <a:xfrm>
          <a:off x="2369981" y="4263469"/>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732B51C-4D99-4F60-988E-3D3F5E4587BE}">
      <dsp:nvSpPr>
        <dsp:cNvPr id="0" name=""/>
        <dsp:cNvSpPr/>
      </dsp:nvSpPr>
      <dsp:spPr>
        <a:xfrm>
          <a:off x="3068328" y="4263469"/>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375CBD-5630-48FB-8FEC-376E4EDC282E}">
      <dsp:nvSpPr>
        <dsp:cNvPr id="0" name=""/>
        <dsp:cNvSpPr/>
      </dsp:nvSpPr>
      <dsp:spPr>
        <a:xfrm>
          <a:off x="3766675" y="4263469"/>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CCF19C-7549-4467-B2F4-C0C03DCA4203}">
      <dsp:nvSpPr>
        <dsp:cNvPr id="0" name=""/>
        <dsp:cNvSpPr/>
      </dsp:nvSpPr>
      <dsp:spPr>
        <a:xfrm>
          <a:off x="4465022" y="4263469"/>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9D02E7-A38C-4D31-B192-8FF92106B5EE}">
      <dsp:nvSpPr>
        <dsp:cNvPr id="0" name=""/>
        <dsp:cNvSpPr/>
      </dsp:nvSpPr>
      <dsp:spPr>
        <a:xfrm>
          <a:off x="274939" y="929677"/>
          <a:ext cx="4948916" cy="449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marL="0" lvl="0" indent="0" algn="l" defTabSz="844550">
            <a:lnSpc>
              <a:spcPct val="90000"/>
            </a:lnSpc>
            <a:spcBef>
              <a:spcPct val="0"/>
            </a:spcBef>
            <a:spcAft>
              <a:spcPct val="35000"/>
            </a:spcAft>
            <a:buNone/>
          </a:pPr>
          <a:r>
            <a:rPr lang="en-GB" sz="1900" kern="1200" dirty="0">
              <a:latin typeface="Verdana" panose="020B0604030504040204" pitchFamily="34" charset="0"/>
              <a:ea typeface="Verdana" panose="020B0604030504040204" pitchFamily="34" charset="0"/>
            </a:rPr>
            <a:t>6. Beware of malicious text messages</a:t>
          </a:r>
        </a:p>
      </dsp:txBody>
      <dsp:txXfrm>
        <a:off x="274939" y="929677"/>
        <a:ext cx="4948916" cy="449901"/>
      </dsp:txXfrm>
    </dsp:sp>
    <dsp:sp modelId="{39416F5C-7A5E-4622-B111-41906C044BEA}">
      <dsp:nvSpPr>
        <dsp:cNvPr id="0" name=""/>
        <dsp:cNvSpPr/>
      </dsp:nvSpPr>
      <dsp:spPr>
        <a:xfrm>
          <a:off x="274939" y="1379578"/>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E1ED8D-1203-40E3-9ECC-2A7F4F20DB74}">
      <dsp:nvSpPr>
        <dsp:cNvPr id="0" name=""/>
        <dsp:cNvSpPr/>
      </dsp:nvSpPr>
      <dsp:spPr>
        <a:xfrm>
          <a:off x="973286" y="1379578"/>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94549A-57ED-4413-B99F-44D66C2FFE47}">
      <dsp:nvSpPr>
        <dsp:cNvPr id="0" name=""/>
        <dsp:cNvSpPr/>
      </dsp:nvSpPr>
      <dsp:spPr>
        <a:xfrm>
          <a:off x="1671633" y="1379578"/>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E97085-6E13-4B9B-8541-25B222076037}">
      <dsp:nvSpPr>
        <dsp:cNvPr id="0" name=""/>
        <dsp:cNvSpPr/>
      </dsp:nvSpPr>
      <dsp:spPr>
        <a:xfrm>
          <a:off x="2369981" y="1379578"/>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9E804B-2134-457B-BE49-7DA801746E28}">
      <dsp:nvSpPr>
        <dsp:cNvPr id="0" name=""/>
        <dsp:cNvSpPr/>
      </dsp:nvSpPr>
      <dsp:spPr>
        <a:xfrm>
          <a:off x="3068328" y="1379578"/>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2484E1-B3CF-44A7-B567-7E6E9B025466}">
      <dsp:nvSpPr>
        <dsp:cNvPr id="0" name=""/>
        <dsp:cNvSpPr/>
      </dsp:nvSpPr>
      <dsp:spPr>
        <a:xfrm>
          <a:off x="3766675" y="1379578"/>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6EC551-C78C-4115-BF50-45B4CF7D24D9}">
      <dsp:nvSpPr>
        <dsp:cNvPr id="0" name=""/>
        <dsp:cNvSpPr/>
      </dsp:nvSpPr>
      <dsp:spPr>
        <a:xfrm>
          <a:off x="4465022" y="1379578"/>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11AB6F-2DF8-44BD-836F-F57B294486A7}">
      <dsp:nvSpPr>
        <dsp:cNvPr id="0" name=""/>
        <dsp:cNvSpPr/>
      </dsp:nvSpPr>
      <dsp:spPr>
        <a:xfrm>
          <a:off x="274939" y="1590831"/>
          <a:ext cx="4948916" cy="449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marL="0" lvl="0" indent="0" algn="l" defTabSz="844550">
            <a:lnSpc>
              <a:spcPct val="90000"/>
            </a:lnSpc>
            <a:spcBef>
              <a:spcPct val="0"/>
            </a:spcBef>
            <a:spcAft>
              <a:spcPct val="35000"/>
            </a:spcAft>
            <a:buNone/>
          </a:pPr>
          <a:r>
            <a:rPr lang="en-GB" sz="1900" kern="1200" dirty="0">
              <a:latin typeface="Verdana" panose="020B0604030504040204" pitchFamily="34" charset="0"/>
              <a:ea typeface="Verdana" panose="020B0604030504040204" pitchFamily="34" charset="0"/>
            </a:rPr>
            <a:t>7. Be cautious with Wi-Fi</a:t>
          </a:r>
        </a:p>
      </dsp:txBody>
      <dsp:txXfrm>
        <a:off x="274939" y="1590831"/>
        <a:ext cx="4948916" cy="449901"/>
      </dsp:txXfrm>
    </dsp:sp>
    <dsp:sp modelId="{E9B63D61-327D-402E-964E-3B6D100F3703}">
      <dsp:nvSpPr>
        <dsp:cNvPr id="0" name=""/>
        <dsp:cNvSpPr/>
      </dsp:nvSpPr>
      <dsp:spPr>
        <a:xfrm>
          <a:off x="274939" y="2040733"/>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BC0728-5687-4AC4-AFAF-2BF2C7B10387}">
      <dsp:nvSpPr>
        <dsp:cNvPr id="0" name=""/>
        <dsp:cNvSpPr/>
      </dsp:nvSpPr>
      <dsp:spPr>
        <a:xfrm>
          <a:off x="973286" y="2040733"/>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1E1A53-160A-4E77-9B8B-2407D4D485B5}">
      <dsp:nvSpPr>
        <dsp:cNvPr id="0" name=""/>
        <dsp:cNvSpPr/>
      </dsp:nvSpPr>
      <dsp:spPr>
        <a:xfrm>
          <a:off x="1629330" y="2046506"/>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AA533F-5E11-497C-9993-CE9D7F0B7110}">
      <dsp:nvSpPr>
        <dsp:cNvPr id="0" name=""/>
        <dsp:cNvSpPr/>
      </dsp:nvSpPr>
      <dsp:spPr>
        <a:xfrm>
          <a:off x="2369981" y="2040733"/>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CE08F2-32C6-4FBA-BBAD-DE8C653F9D8F}">
      <dsp:nvSpPr>
        <dsp:cNvPr id="0" name=""/>
        <dsp:cNvSpPr/>
      </dsp:nvSpPr>
      <dsp:spPr>
        <a:xfrm>
          <a:off x="3068328" y="2040733"/>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C892B0-3D59-4479-879A-0D7E7433661A}">
      <dsp:nvSpPr>
        <dsp:cNvPr id="0" name=""/>
        <dsp:cNvSpPr/>
      </dsp:nvSpPr>
      <dsp:spPr>
        <a:xfrm>
          <a:off x="3766675" y="2040733"/>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BA698F-9ABA-4C71-BAD2-E36605EED9EB}">
      <dsp:nvSpPr>
        <dsp:cNvPr id="0" name=""/>
        <dsp:cNvSpPr/>
      </dsp:nvSpPr>
      <dsp:spPr>
        <a:xfrm>
          <a:off x="4465022" y="2040733"/>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09C0AA-AB67-4CFA-A215-555B8D9329EB}">
      <dsp:nvSpPr>
        <dsp:cNvPr id="0" name=""/>
        <dsp:cNvSpPr/>
      </dsp:nvSpPr>
      <dsp:spPr>
        <a:xfrm>
          <a:off x="274939" y="2251986"/>
          <a:ext cx="4948916" cy="449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marL="0" lvl="0" indent="0" algn="l" defTabSz="844550">
            <a:lnSpc>
              <a:spcPct val="90000"/>
            </a:lnSpc>
            <a:spcBef>
              <a:spcPct val="0"/>
            </a:spcBef>
            <a:spcAft>
              <a:spcPct val="35000"/>
            </a:spcAft>
            <a:buNone/>
          </a:pPr>
          <a:r>
            <a:rPr lang="en-GB" sz="1900" kern="1200" dirty="0">
              <a:latin typeface="Verdana" panose="020B0604030504040204" pitchFamily="34" charset="0"/>
              <a:ea typeface="Verdana" panose="020B0604030504040204" pitchFamily="34" charset="0"/>
            </a:rPr>
            <a:t>8. Secure your home Wi-Fi</a:t>
          </a:r>
        </a:p>
      </dsp:txBody>
      <dsp:txXfrm>
        <a:off x="274939" y="2251986"/>
        <a:ext cx="4948916" cy="449901"/>
      </dsp:txXfrm>
    </dsp:sp>
    <dsp:sp modelId="{FC183C95-5E72-40B6-9AC9-135CE00CA388}">
      <dsp:nvSpPr>
        <dsp:cNvPr id="0" name=""/>
        <dsp:cNvSpPr/>
      </dsp:nvSpPr>
      <dsp:spPr>
        <a:xfrm>
          <a:off x="274939" y="2701887"/>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ACEB29-6BC9-4425-AED1-C2D5288088C4}">
      <dsp:nvSpPr>
        <dsp:cNvPr id="0" name=""/>
        <dsp:cNvSpPr/>
      </dsp:nvSpPr>
      <dsp:spPr>
        <a:xfrm>
          <a:off x="973286" y="2701887"/>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1DE0B0-D5E8-44C5-BCB9-06BEB995D80E}">
      <dsp:nvSpPr>
        <dsp:cNvPr id="0" name=""/>
        <dsp:cNvSpPr/>
      </dsp:nvSpPr>
      <dsp:spPr>
        <a:xfrm>
          <a:off x="1671633" y="2701887"/>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2D0F9E-3116-4175-8035-46030AACEEBE}">
      <dsp:nvSpPr>
        <dsp:cNvPr id="0" name=""/>
        <dsp:cNvSpPr/>
      </dsp:nvSpPr>
      <dsp:spPr>
        <a:xfrm>
          <a:off x="2369981" y="2701887"/>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499741-BDB8-4726-A083-9FD824F2F010}">
      <dsp:nvSpPr>
        <dsp:cNvPr id="0" name=""/>
        <dsp:cNvSpPr/>
      </dsp:nvSpPr>
      <dsp:spPr>
        <a:xfrm>
          <a:off x="3068328" y="2701887"/>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535AFE6-5604-406C-9FDC-72501BF0D110}">
      <dsp:nvSpPr>
        <dsp:cNvPr id="0" name=""/>
        <dsp:cNvSpPr/>
      </dsp:nvSpPr>
      <dsp:spPr>
        <a:xfrm>
          <a:off x="3766675" y="2701887"/>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9E72C2-E47D-4044-83AA-CED8526CAE9E}">
      <dsp:nvSpPr>
        <dsp:cNvPr id="0" name=""/>
        <dsp:cNvSpPr/>
      </dsp:nvSpPr>
      <dsp:spPr>
        <a:xfrm>
          <a:off x="4465022" y="2701887"/>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35230E-65FF-4D18-9B44-DB6BE6B54E0E}">
      <dsp:nvSpPr>
        <dsp:cNvPr id="0" name=""/>
        <dsp:cNvSpPr/>
      </dsp:nvSpPr>
      <dsp:spPr>
        <a:xfrm>
          <a:off x="274939" y="2913140"/>
          <a:ext cx="4948916" cy="449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marL="0" lvl="0" indent="0" algn="l" defTabSz="844550">
            <a:lnSpc>
              <a:spcPct val="90000"/>
            </a:lnSpc>
            <a:spcBef>
              <a:spcPct val="0"/>
            </a:spcBef>
            <a:spcAft>
              <a:spcPct val="35000"/>
            </a:spcAft>
            <a:buNone/>
          </a:pPr>
          <a:r>
            <a:rPr lang="en-GB" sz="1900" kern="1200" dirty="0">
              <a:latin typeface="Verdana" panose="020B0604030504040204" pitchFamily="34" charset="0"/>
              <a:ea typeface="Verdana" panose="020B0604030504040204" pitchFamily="34" charset="0"/>
            </a:rPr>
            <a:t>9. Change that password</a:t>
          </a:r>
        </a:p>
      </dsp:txBody>
      <dsp:txXfrm>
        <a:off x="274939" y="2913140"/>
        <a:ext cx="4948916" cy="449901"/>
      </dsp:txXfrm>
    </dsp:sp>
    <dsp:sp modelId="{6FC7A40E-AD70-4630-BFB7-9B6E381613C9}">
      <dsp:nvSpPr>
        <dsp:cNvPr id="0" name=""/>
        <dsp:cNvSpPr/>
      </dsp:nvSpPr>
      <dsp:spPr>
        <a:xfrm>
          <a:off x="274939" y="3363042"/>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5D9896-FAF5-4D79-8EF1-F3CB19E5E53C}">
      <dsp:nvSpPr>
        <dsp:cNvPr id="0" name=""/>
        <dsp:cNvSpPr/>
      </dsp:nvSpPr>
      <dsp:spPr>
        <a:xfrm>
          <a:off x="973286" y="3363042"/>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D36C13-657E-4EFA-B729-E954D6C10B0B}">
      <dsp:nvSpPr>
        <dsp:cNvPr id="0" name=""/>
        <dsp:cNvSpPr/>
      </dsp:nvSpPr>
      <dsp:spPr>
        <a:xfrm>
          <a:off x="1671633" y="3363042"/>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9E43E4-8862-4AE9-8EE6-12DCD815686D}">
      <dsp:nvSpPr>
        <dsp:cNvPr id="0" name=""/>
        <dsp:cNvSpPr/>
      </dsp:nvSpPr>
      <dsp:spPr>
        <a:xfrm>
          <a:off x="2369981" y="3363042"/>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FA6B70-350E-4748-A883-CF00386F6E3E}">
      <dsp:nvSpPr>
        <dsp:cNvPr id="0" name=""/>
        <dsp:cNvSpPr/>
      </dsp:nvSpPr>
      <dsp:spPr>
        <a:xfrm>
          <a:off x="3068328" y="3363042"/>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4D1CF4-7EB1-439D-AED0-FD0E05474CE9}">
      <dsp:nvSpPr>
        <dsp:cNvPr id="0" name=""/>
        <dsp:cNvSpPr/>
      </dsp:nvSpPr>
      <dsp:spPr>
        <a:xfrm>
          <a:off x="3766675" y="3363042"/>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BA436C-8CD0-4F10-A99F-609402824EA0}">
      <dsp:nvSpPr>
        <dsp:cNvPr id="0" name=""/>
        <dsp:cNvSpPr/>
      </dsp:nvSpPr>
      <dsp:spPr>
        <a:xfrm>
          <a:off x="4465022" y="3363042"/>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27CD5C-9365-4EFB-866C-061C387C60E7}">
      <dsp:nvSpPr>
        <dsp:cNvPr id="0" name=""/>
        <dsp:cNvSpPr/>
      </dsp:nvSpPr>
      <dsp:spPr>
        <a:xfrm>
          <a:off x="274939" y="3574295"/>
          <a:ext cx="4948916" cy="449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b" anchorCtr="0">
          <a:noAutofit/>
        </a:bodyPr>
        <a:lstStyle/>
        <a:p>
          <a:pPr marL="0" lvl="0" indent="0" algn="l" defTabSz="844550">
            <a:lnSpc>
              <a:spcPct val="90000"/>
            </a:lnSpc>
            <a:spcBef>
              <a:spcPct val="0"/>
            </a:spcBef>
            <a:spcAft>
              <a:spcPct val="35000"/>
            </a:spcAft>
            <a:buNone/>
          </a:pPr>
          <a:r>
            <a:rPr lang="en-GB" sz="1900" kern="1200" dirty="0">
              <a:latin typeface="Verdana" panose="020B0604030504040204" pitchFamily="34" charset="0"/>
              <a:ea typeface="Verdana" panose="020B0604030504040204" pitchFamily="34" charset="0"/>
            </a:rPr>
            <a:t>10. Lock your computer</a:t>
          </a:r>
        </a:p>
      </dsp:txBody>
      <dsp:txXfrm>
        <a:off x="274939" y="3574295"/>
        <a:ext cx="4948916" cy="449901"/>
      </dsp:txXfrm>
    </dsp:sp>
    <dsp:sp modelId="{6BCC630C-D990-48EF-8A34-88844F4C7491}">
      <dsp:nvSpPr>
        <dsp:cNvPr id="0" name=""/>
        <dsp:cNvSpPr/>
      </dsp:nvSpPr>
      <dsp:spPr>
        <a:xfrm>
          <a:off x="274939" y="4024196"/>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E8969C-9A4D-4D70-9401-70228134FE9E}">
      <dsp:nvSpPr>
        <dsp:cNvPr id="0" name=""/>
        <dsp:cNvSpPr/>
      </dsp:nvSpPr>
      <dsp:spPr>
        <a:xfrm>
          <a:off x="973286" y="4024196"/>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E9EB72-3639-4B13-892C-AC49DA71F7B4}">
      <dsp:nvSpPr>
        <dsp:cNvPr id="0" name=""/>
        <dsp:cNvSpPr/>
      </dsp:nvSpPr>
      <dsp:spPr>
        <a:xfrm>
          <a:off x="1671633" y="4024196"/>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5027D9-9CAC-4512-A28C-10CA91100B33}">
      <dsp:nvSpPr>
        <dsp:cNvPr id="0" name=""/>
        <dsp:cNvSpPr/>
      </dsp:nvSpPr>
      <dsp:spPr>
        <a:xfrm>
          <a:off x="2369981" y="4024196"/>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326928-A66B-446A-9605-60AD1C328FBB}">
      <dsp:nvSpPr>
        <dsp:cNvPr id="0" name=""/>
        <dsp:cNvSpPr/>
      </dsp:nvSpPr>
      <dsp:spPr>
        <a:xfrm>
          <a:off x="3068328" y="4024196"/>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5B3FE1-267E-419F-8945-F2F5B2630D36}">
      <dsp:nvSpPr>
        <dsp:cNvPr id="0" name=""/>
        <dsp:cNvSpPr/>
      </dsp:nvSpPr>
      <dsp:spPr>
        <a:xfrm>
          <a:off x="3766675" y="4024196"/>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0F0745-5880-4989-AF85-A0E9280FF430}">
      <dsp:nvSpPr>
        <dsp:cNvPr id="0" name=""/>
        <dsp:cNvSpPr/>
      </dsp:nvSpPr>
      <dsp:spPr>
        <a:xfrm>
          <a:off x="4465022" y="4024196"/>
          <a:ext cx="659855" cy="109975"/>
        </a:xfrm>
        <a:prstGeom prst="parallelogram">
          <a:avLst>
            <a:gd name="adj" fmla="val 140840"/>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1D5AD27-17A5-462A-9C7F-A6CE8CE52B8C}" type="datetimeFigureOut">
              <a:rPr lang="en-GB" smtClean="0"/>
              <a:t>09/09/2025</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F2F9EF4-86E9-41B2-86E9-F1D1B457CD83}" type="slidenum">
              <a:rPr lang="en-GB" smtClean="0"/>
              <a:t>‹#›</a:t>
            </a:fld>
            <a:endParaRPr lang="en-GB"/>
          </a:p>
        </p:txBody>
      </p:sp>
    </p:spTree>
    <p:extLst>
      <p:ext uri="{BB962C8B-B14F-4D97-AF65-F5344CB8AC3E}">
        <p14:creationId xmlns:p14="http://schemas.microsoft.com/office/powerpoint/2010/main" val="10143110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933860-9247-426F-9718-A769C61C6656}" type="datetimeFigureOut">
              <a:rPr lang="en-GB" smtClean="0"/>
              <a:t>09/09/2025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D8A07C-7870-4ACA-94F7-443A165F494E}" type="slidenum">
              <a:rPr lang="en-GB" smtClean="0"/>
              <a:t>‹#›</a:t>
            </a:fld>
            <a:endParaRPr lang="en-GB"/>
          </a:p>
        </p:txBody>
      </p:sp>
    </p:spTree>
    <p:extLst>
      <p:ext uri="{BB962C8B-B14F-4D97-AF65-F5344CB8AC3E}">
        <p14:creationId xmlns:p14="http://schemas.microsoft.com/office/powerpoint/2010/main" val="2748218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1D8A07C-7870-4ACA-94F7-443A165F494E}" type="slidenum">
              <a:rPr lang="en-GB" smtClean="0"/>
              <a:t>1</a:t>
            </a:fld>
            <a:endParaRPr lang="en-GB"/>
          </a:p>
        </p:txBody>
      </p:sp>
    </p:spTree>
    <p:extLst>
      <p:ext uri="{BB962C8B-B14F-4D97-AF65-F5344CB8AC3E}">
        <p14:creationId xmlns:p14="http://schemas.microsoft.com/office/powerpoint/2010/main" val="4065564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1D8A07C-7870-4ACA-94F7-443A165F494E}" type="slidenum">
              <a:rPr lang="en-GB" smtClean="0"/>
              <a:t>4</a:t>
            </a:fld>
            <a:endParaRPr lang="en-GB"/>
          </a:p>
        </p:txBody>
      </p:sp>
    </p:spTree>
    <p:extLst>
      <p:ext uri="{BB962C8B-B14F-4D97-AF65-F5344CB8AC3E}">
        <p14:creationId xmlns:p14="http://schemas.microsoft.com/office/powerpoint/2010/main" val="269788833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 Blu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F0E11182-4C0A-43E0-64CE-549523889E3E}"/>
              </a:ext>
            </a:extLst>
          </p:cNvPr>
          <p:cNvPicPr>
            <a:picLocks noChangeAspect="1"/>
          </p:cNvPicPr>
          <p:nvPr userDrawn="1"/>
        </p:nvPicPr>
        <p:blipFill>
          <a:blip r:embed="rId2">
            <a:extLst>
              <a:ext uri="{96DAC541-7B7A-43D3-8B79-37D633B846F1}">
                <asvg:svgBlip xmlns:asvg="http://schemas.microsoft.com/office/drawing/2016/SVG/main" r:embed="rId3"/>
              </a:ext>
            </a:extLst>
          </a:blip>
          <a:srcRect l="10674" t="28338" b="17556"/>
          <a:stretch>
            <a:fillRect/>
          </a:stretch>
        </p:blipFill>
        <p:spPr>
          <a:xfrm>
            <a:off x="0" y="0"/>
            <a:ext cx="11882570" cy="6858000"/>
          </a:xfrm>
          <a:custGeom>
            <a:avLst/>
            <a:gdLst>
              <a:gd name="connsiteX0" fmla="*/ 0 w 11882570"/>
              <a:gd name="connsiteY0" fmla="*/ 0 h 6858000"/>
              <a:gd name="connsiteX1" fmla="*/ 11882570 w 11882570"/>
              <a:gd name="connsiteY1" fmla="*/ 0 h 6858000"/>
              <a:gd name="connsiteX2" fmla="*/ 11882570 w 11882570"/>
              <a:gd name="connsiteY2" fmla="*/ 6858000 h 6858000"/>
              <a:gd name="connsiteX3" fmla="*/ 0 w 118825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882570" h="6858000">
                <a:moveTo>
                  <a:pt x="0" y="0"/>
                </a:moveTo>
                <a:lnTo>
                  <a:pt x="11882570" y="0"/>
                </a:lnTo>
                <a:lnTo>
                  <a:pt x="11882570" y="6858000"/>
                </a:lnTo>
                <a:lnTo>
                  <a:pt x="0" y="6858000"/>
                </a:lnTo>
                <a:close/>
              </a:path>
            </a:pathLst>
          </a:custGeom>
        </p:spPr>
      </p:pic>
      <p:sp>
        <p:nvSpPr>
          <p:cNvPr id="2" name="Title 1">
            <a:extLst>
              <a:ext uri="{FF2B5EF4-FFF2-40B4-BE49-F238E27FC236}">
                <a16:creationId xmlns:a16="http://schemas.microsoft.com/office/drawing/2014/main" id="{7F24659E-CECB-288D-8AD6-27ED2E2F80F7}"/>
              </a:ext>
            </a:extLst>
          </p:cNvPr>
          <p:cNvSpPr>
            <a:spLocks noGrp="1"/>
          </p:cNvSpPr>
          <p:nvPr>
            <p:ph type="ctrTitle"/>
          </p:nvPr>
        </p:nvSpPr>
        <p:spPr>
          <a:xfrm>
            <a:off x="1055440" y="1044000"/>
            <a:ext cx="7965885" cy="2387600"/>
          </a:xfrm>
        </p:spPr>
        <p:txBody>
          <a:bodyPr anchor="b"/>
          <a:lstStyle>
            <a:lvl1pPr algn="l">
              <a:defRPr sz="6000" b="1" i="0">
                <a:solidFill>
                  <a:schemeClr val="bg1"/>
                </a:solidFill>
                <a:latin typeface="Lexend Deca" pitchFamily="2" charset="0"/>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63FD3CD5-0DE8-C9A2-6F1C-D55099B69269}"/>
              </a:ext>
            </a:extLst>
          </p:cNvPr>
          <p:cNvSpPr>
            <a:spLocks noGrp="1"/>
          </p:cNvSpPr>
          <p:nvPr>
            <p:ph type="subTitle" idx="1"/>
          </p:nvPr>
        </p:nvSpPr>
        <p:spPr>
          <a:xfrm>
            <a:off x="1055440" y="3790799"/>
            <a:ext cx="7920880" cy="1123365"/>
          </a:xfrm>
        </p:spPr>
        <p:txBody>
          <a:bodyPr/>
          <a:lstStyle>
            <a:lvl1pPr marL="0" indent="0" algn="l">
              <a:buNone/>
              <a:defRPr sz="2400">
                <a:solidFill>
                  <a:schemeClr val="bg1"/>
                </a:solidFill>
                <a:latin typeface="Lexend De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pic>
        <p:nvPicPr>
          <p:cNvPr id="4" name="Graphic 3">
            <a:extLst>
              <a:ext uri="{FF2B5EF4-FFF2-40B4-BE49-F238E27FC236}">
                <a16:creationId xmlns:a16="http://schemas.microsoft.com/office/drawing/2014/main" id="{50A772B0-D1CF-1ABE-3FAA-145D5D00B9F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56440" y="5499230"/>
            <a:ext cx="1800000" cy="1069811"/>
          </a:xfrm>
          <a:prstGeom prst="rect">
            <a:avLst/>
          </a:prstGeom>
        </p:spPr>
      </p:pic>
    </p:spTree>
    <p:extLst>
      <p:ext uri="{BB962C8B-B14F-4D97-AF65-F5344CB8AC3E}">
        <p14:creationId xmlns:p14="http://schemas.microsoft.com/office/powerpoint/2010/main" val="2607659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umns -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23F03-C5F2-1857-ED61-A94DA123EFCE}"/>
              </a:ext>
            </a:extLst>
          </p:cNvPr>
          <p:cNvSpPr>
            <a:spLocks noGrp="1"/>
          </p:cNvSpPr>
          <p:nvPr>
            <p:ph type="title" hasCustomPrompt="1"/>
          </p:nvPr>
        </p:nvSpPr>
        <p:spPr>
          <a:xfrm>
            <a:off x="1054800" y="539999"/>
            <a:ext cx="10081120" cy="1043795"/>
          </a:xfrm>
        </p:spPr>
        <p:txBody>
          <a:bodyPr/>
          <a:lstStyle>
            <a:lvl1pPr>
              <a:defRPr b="1" i="0">
                <a:latin typeface="Lexend Deca" pitchFamily="2" charset="77"/>
              </a:defRPr>
            </a:lvl1pPr>
          </a:lstStyle>
          <a:p>
            <a:r>
              <a:rPr lang="en-GB"/>
              <a:t>Click to add a two</a:t>
            </a:r>
            <a:br>
              <a:rPr lang="en-GB"/>
            </a:br>
            <a:r>
              <a:rPr lang="en-GB"/>
              <a:t>line heading</a:t>
            </a:r>
            <a:endParaRPr lang="en-US"/>
          </a:p>
        </p:txBody>
      </p:sp>
      <p:sp>
        <p:nvSpPr>
          <p:cNvPr id="5" name="Freeform 4">
            <a:extLst>
              <a:ext uri="{FF2B5EF4-FFF2-40B4-BE49-F238E27FC236}">
                <a16:creationId xmlns:a16="http://schemas.microsoft.com/office/drawing/2014/main" id="{CD1718FE-7AA0-57FD-56B1-B8C16EDAFEF2}"/>
              </a:ext>
            </a:extLst>
          </p:cNvPr>
          <p:cNvSpPr/>
          <p:nvPr userDrawn="1"/>
        </p:nvSpPr>
        <p:spPr>
          <a:xfrm>
            <a:off x="2494092" y="0"/>
            <a:ext cx="9697909" cy="6858000"/>
          </a:xfrm>
          <a:custGeom>
            <a:avLst/>
            <a:gdLst>
              <a:gd name="connsiteX0" fmla="*/ 6882825 w 9697909"/>
              <a:gd name="connsiteY0" fmla="*/ 0 h 6858000"/>
              <a:gd name="connsiteX1" fmla="*/ 9697909 w 9697909"/>
              <a:gd name="connsiteY1" fmla="*/ 0 h 6858000"/>
              <a:gd name="connsiteX2" fmla="*/ 9697909 w 9697909"/>
              <a:gd name="connsiteY2" fmla="*/ 6858000 h 6858000"/>
              <a:gd name="connsiteX3" fmla="*/ 0 w 9697909"/>
              <a:gd name="connsiteY3" fmla="*/ 6858000 h 6858000"/>
              <a:gd name="connsiteX4" fmla="*/ 98987 w 9697909"/>
              <a:gd name="connsiteY4" fmla="*/ 6759370 h 6858000"/>
              <a:gd name="connsiteX5" fmla="*/ 9587574 w 9697909"/>
              <a:gd name="connsiteY5" fmla="*/ 6759370 h 6858000"/>
              <a:gd name="connsiteX6" fmla="*/ 9587574 w 9697909"/>
              <a:gd name="connsiteY6" fmla="*/ 98629 h 6858000"/>
              <a:gd name="connsiteX7" fmla="*/ 6783839 w 9697909"/>
              <a:gd name="connsiteY7" fmla="*/ 986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97909" h="6858000">
                <a:moveTo>
                  <a:pt x="6882825" y="0"/>
                </a:moveTo>
                <a:lnTo>
                  <a:pt x="9697909" y="0"/>
                </a:lnTo>
                <a:lnTo>
                  <a:pt x="9697909" y="6858000"/>
                </a:lnTo>
                <a:lnTo>
                  <a:pt x="0" y="6858000"/>
                </a:lnTo>
                <a:lnTo>
                  <a:pt x="98987" y="6759370"/>
                </a:lnTo>
                <a:lnTo>
                  <a:pt x="9587574" y="6759370"/>
                </a:lnTo>
                <a:lnTo>
                  <a:pt x="9587574" y="98629"/>
                </a:lnTo>
                <a:lnTo>
                  <a:pt x="6783839" y="98629"/>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64F27ADF-43BE-D2C3-B54B-9C6EE7FFB4FF}"/>
              </a:ext>
            </a:extLst>
          </p:cNvPr>
          <p:cNvSpPr/>
          <p:nvPr userDrawn="1"/>
        </p:nvSpPr>
        <p:spPr>
          <a:xfrm>
            <a:off x="0" y="0"/>
            <a:ext cx="9376916" cy="6858000"/>
          </a:xfrm>
          <a:custGeom>
            <a:avLst/>
            <a:gdLst>
              <a:gd name="connsiteX0" fmla="*/ 0 w 9376916"/>
              <a:gd name="connsiteY0" fmla="*/ 0 h 6858000"/>
              <a:gd name="connsiteX1" fmla="*/ 9376916 w 9376916"/>
              <a:gd name="connsiteY1" fmla="*/ 0 h 6858000"/>
              <a:gd name="connsiteX2" fmla="*/ 9277930 w 9376916"/>
              <a:gd name="connsiteY2" fmla="*/ 98629 h 6858000"/>
              <a:gd name="connsiteX3" fmla="*/ 110335 w 9376916"/>
              <a:gd name="connsiteY3" fmla="*/ 98629 h 6858000"/>
              <a:gd name="connsiteX4" fmla="*/ 110335 w 9376916"/>
              <a:gd name="connsiteY4" fmla="*/ 6759370 h 6858000"/>
              <a:gd name="connsiteX5" fmla="*/ 2593079 w 9376916"/>
              <a:gd name="connsiteY5" fmla="*/ 6759370 h 6858000"/>
              <a:gd name="connsiteX6" fmla="*/ 2494091 w 9376916"/>
              <a:gd name="connsiteY6" fmla="*/ 6858000 h 6858000"/>
              <a:gd name="connsiteX7" fmla="*/ 0 w 937691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6916" h="6858000">
                <a:moveTo>
                  <a:pt x="0" y="0"/>
                </a:moveTo>
                <a:lnTo>
                  <a:pt x="9376916" y="0"/>
                </a:lnTo>
                <a:lnTo>
                  <a:pt x="9277930" y="98629"/>
                </a:lnTo>
                <a:lnTo>
                  <a:pt x="110335" y="98629"/>
                </a:lnTo>
                <a:lnTo>
                  <a:pt x="110335" y="6759370"/>
                </a:lnTo>
                <a:lnTo>
                  <a:pt x="2593079" y="6759370"/>
                </a:lnTo>
                <a:lnTo>
                  <a:pt x="2494091" y="6858000"/>
                </a:lnTo>
                <a:lnTo>
                  <a:pt x="0" y="685800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Straight Connector 5">
            <a:extLst>
              <a:ext uri="{FF2B5EF4-FFF2-40B4-BE49-F238E27FC236}">
                <a16:creationId xmlns:a16="http://schemas.microsoft.com/office/drawing/2014/main" id="{D7834D3F-7F1A-A6C1-A22B-B162BBE8C66A}"/>
              </a:ext>
            </a:extLst>
          </p:cNvPr>
          <p:cNvCxnSpPr>
            <a:cxnSpLocks/>
          </p:cNvCxnSpPr>
          <p:nvPr userDrawn="1"/>
        </p:nvCxnSpPr>
        <p:spPr>
          <a:xfrm>
            <a:off x="830415" y="548680"/>
            <a:ext cx="0" cy="855095"/>
          </a:xfrm>
          <a:prstGeom prst="line">
            <a:avLst/>
          </a:prstGeom>
          <a:ln w="28575" cap="rnd">
            <a:solidFill>
              <a:srgbClr val="FF5300"/>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9804A23A-26D4-53C7-B976-7E9BA22131AF}"/>
              </a:ext>
            </a:extLst>
          </p:cNvPr>
          <p:cNvSpPr>
            <a:spLocks noGrp="1"/>
          </p:cNvSpPr>
          <p:nvPr>
            <p:ph idx="1"/>
          </p:nvPr>
        </p:nvSpPr>
        <p:spPr>
          <a:xfrm>
            <a:off x="1056000" y="1980000"/>
            <a:ext cx="4860000" cy="4188123"/>
          </a:xfrm>
        </p:spPr>
        <p:txBody>
          <a:bodyPr/>
          <a:lstStyle>
            <a:lvl1pPr>
              <a:lnSpc>
                <a:spcPct val="100000"/>
              </a:lnSpc>
              <a:spcBef>
                <a:spcPts val="0"/>
              </a:spcBef>
              <a:spcAft>
                <a:spcPts val="2000"/>
              </a:spcAft>
              <a:defRPr/>
            </a:lvl1pPr>
            <a:lvl2pPr marL="230400">
              <a:lnSpc>
                <a:spcPct val="100000"/>
              </a:lnSpc>
              <a:spcBef>
                <a:spcPts val="0"/>
              </a:spcBef>
              <a:spcAft>
                <a:spcPts val="1800"/>
              </a:spcAft>
              <a:defRPr/>
            </a:lvl2pPr>
            <a:lvl3pPr marL="230400">
              <a:lnSpc>
                <a:spcPct val="100000"/>
              </a:lnSpc>
              <a:spcBef>
                <a:spcPts val="0"/>
              </a:spcBef>
              <a:spcAft>
                <a:spcPts val="600"/>
              </a:spcAft>
              <a:defRPr b="1" i="0">
                <a:latin typeface="Lexend Deca" pitchFamily="2" charset="77"/>
              </a:defRPr>
            </a:lvl3pPr>
            <a:lvl4pPr marL="230400">
              <a:lnSpc>
                <a:spcPct val="100000"/>
              </a:lnSpc>
              <a:spcBef>
                <a:spcPts val="0"/>
              </a:spcBef>
              <a:spcAft>
                <a:spcPts val="1200"/>
              </a:spcAft>
              <a:defRPr>
                <a:latin typeface="Lexend Deca" pitchFamily="2" charset="0"/>
              </a:defRPr>
            </a:lvl4pPr>
            <a:lvl5pPr marL="230400">
              <a:lnSpc>
                <a:spcPct val="100000"/>
              </a:lnSpc>
              <a:spcBef>
                <a:spcPts val="0"/>
              </a:spcBef>
              <a:spcAft>
                <a:spcPts val="1000"/>
              </a:spcAft>
              <a:defRPr>
                <a:latin typeface="Lexend Deca" pitchFamily="2" charset="0"/>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4626477C-D151-D274-59C6-FE37D26FA46E}"/>
              </a:ext>
            </a:extLst>
          </p:cNvPr>
          <p:cNvSpPr>
            <a:spLocks noGrp="1"/>
          </p:cNvSpPr>
          <p:nvPr>
            <p:ph idx="10"/>
          </p:nvPr>
        </p:nvSpPr>
        <p:spPr>
          <a:xfrm>
            <a:off x="6276020" y="1980000"/>
            <a:ext cx="4860000" cy="4188123"/>
          </a:xfrm>
        </p:spPr>
        <p:txBody>
          <a:bodyPr/>
          <a:lstStyle>
            <a:lvl1pPr>
              <a:lnSpc>
                <a:spcPct val="100000"/>
              </a:lnSpc>
              <a:spcBef>
                <a:spcPts val="0"/>
              </a:spcBef>
              <a:spcAft>
                <a:spcPts val="2000"/>
              </a:spcAft>
              <a:defRPr/>
            </a:lvl1pPr>
            <a:lvl2pPr marL="230400">
              <a:lnSpc>
                <a:spcPct val="100000"/>
              </a:lnSpc>
              <a:spcBef>
                <a:spcPts val="0"/>
              </a:spcBef>
              <a:spcAft>
                <a:spcPts val="1800"/>
              </a:spcAft>
              <a:defRPr/>
            </a:lvl2pPr>
            <a:lvl3pPr marL="230400">
              <a:lnSpc>
                <a:spcPct val="100000"/>
              </a:lnSpc>
              <a:spcBef>
                <a:spcPts val="0"/>
              </a:spcBef>
              <a:spcAft>
                <a:spcPts val="600"/>
              </a:spcAft>
              <a:defRPr b="1" i="0">
                <a:latin typeface="Lexend Deca" pitchFamily="2" charset="77"/>
              </a:defRPr>
            </a:lvl3pPr>
            <a:lvl4pPr marL="230400">
              <a:lnSpc>
                <a:spcPct val="100000"/>
              </a:lnSpc>
              <a:spcBef>
                <a:spcPts val="0"/>
              </a:spcBef>
              <a:spcAft>
                <a:spcPts val="1200"/>
              </a:spcAft>
              <a:defRPr>
                <a:latin typeface="Lexend Deca" pitchFamily="2" charset="0"/>
              </a:defRPr>
            </a:lvl4pPr>
            <a:lvl5pPr marL="230400">
              <a:lnSpc>
                <a:spcPct val="100000"/>
              </a:lnSpc>
              <a:spcBef>
                <a:spcPts val="0"/>
              </a:spcBef>
              <a:spcAft>
                <a:spcPts val="1000"/>
              </a:spcAft>
              <a:defRPr>
                <a:latin typeface="Lexend Deca" pitchFamily="2" charset="0"/>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7270483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umns -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23F03-C5F2-1857-ED61-A94DA123EFCE}"/>
              </a:ext>
            </a:extLst>
          </p:cNvPr>
          <p:cNvSpPr>
            <a:spLocks noGrp="1"/>
          </p:cNvSpPr>
          <p:nvPr>
            <p:ph type="title" hasCustomPrompt="1"/>
          </p:nvPr>
        </p:nvSpPr>
        <p:spPr>
          <a:xfrm>
            <a:off x="1055440" y="540000"/>
            <a:ext cx="10081120" cy="720080"/>
          </a:xfrm>
        </p:spPr>
        <p:txBody>
          <a:bodyPr/>
          <a:lstStyle>
            <a:lvl1pPr>
              <a:defRPr b="1" i="0">
                <a:latin typeface="Lexend Deca" pitchFamily="2" charset="77"/>
              </a:defRPr>
            </a:lvl1pPr>
          </a:lstStyle>
          <a:p>
            <a:r>
              <a:rPr lang="en-GB"/>
              <a:t>Click to add a single line heading</a:t>
            </a:r>
            <a:endParaRPr lang="en-US"/>
          </a:p>
        </p:txBody>
      </p:sp>
      <p:sp>
        <p:nvSpPr>
          <p:cNvPr id="3" name="Content Placeholder 2">
            <a:extLst>
              <a:ext uri="{FF2B5EF4-FFF2-40B4-BE49-F238E27FC236}">
                <a16:creationId xmlns:a16="http://schemas.microsoft.com/office/drawing/2014/main" id="{8F02BCC8-18DE-F7E5-A704-FA36285BE2EC}"/>
              </a:ext>
            </a:extLst>
          </p:cNvPr>
          <p:cNvSpPr>
            <a:spLocks noGrp="1"/>
          </p:cNvSpPr>
          <p:nvPr>
            <p:ph idx="1"/>
          </p:nvPr>
        </p:nvSpPr>
        <p:spPr>
          <a:xfrm>
            <a:off x="1055440" y="1620000"/>
            <a:ext cx="3150000" cy="4186800"/>
          </a:xfrm>
        </p:spPr>
        <p:txBody>
          <a:bodyPr/>
          <a:lstStyle>
            <a:lvl1pPr>
              <a:lnSpc>
                <a:spcPct val="100000"/>
              </a:lnSpc>
              <a:spcBef>
                <a:spcPts val="0"/>
              </a:spcBef>
              <a:spcAft>
                <a:spcPts val="2000"/>
              </a:spcAft>
              <a:defRPr/>
            </a:lvl1pPr>
            <a:lvl2pPr marL="230400">
              <a:lnSpc>
                <a:spcPct val="100000"/>
              </a:lnSpc>
              <a:spcBef>
                <a:spcPts val="0"/>
              </a:spcBef>
              <a:spcAft>
                <a:spcPts val="1800"/>
              </a:spcAft>
              <a:defRPr/>
            </a:lvl2pPr>
            <a:lvl3pPr marL="230400">
              <a:lnSpc>
                <a:spcPct val="100000"/>
              </a:lnSpc>
              <a:spcBef>
                <a:spcPts val="0"/>
              </a:spcBef>
              <a:spcAft>
                <a:spcPts val="600"/>
              </a:spcAft>
              <a:defRPr b="1" i="0">
                <a:latin typeface="Lexend Deca" pitchFamily="2" charset="77"/>
              </a:defRPr>
            </a:lvl3pPr>
            <a:lvl4pPr marL="230400">
              <a:lnSpc>
                <a:spcPct val="100000"/>
              </a:lnSpc>
              <a:spcBef>
                <a:spcPts val="0"/>
              </a:spcBef>
              <a:spcAft>
                <a:spcPts val="1200"/>
              </a:spcAft>
              <a:defRPr>
                <a:latin typeface="Lexend Deca" pitchFamily="2" charset="0"/>
              </a:defRPr>
            </a:lvl4pPr>
            <a:lvl5pPr marL="230400">
              <a:lnSpc>
                <a:spcPct val="100000"/>
              </a:lnSpc>
              <a:spcBef>
                <a:spcPts val="0"/>
              </a:spcBef>
              <a:spcAft>
                <a:spcPts val="1000"/>
              </a:spcAft>
              <a:defRPr>
                <a:latin typeface="Lexend Deca" pitchFamily="2" charset="0"/>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cxnSp>
        <p:nvCxnSpPr>
          <p:cNvPr id="4" name="Straight Connector 3">
            <a:extLst>
              <a:ext uri="{FF2B5EF4-FFF2-40B4-BE49-F238E27FC236}">
                <a16:creationId xmlns:a16="http://schemas.microsoft.com/office/drawing/2014/main" id="{35477A09-C342-D2A0-65BA-88E4F4199D60}"/>
              </a:ext>
            </a:extLst>
          </p:cNvPr>
          <p:cNvCxnSpPr>
            <a:cxnSpLocks/>
          </p:cNvCxnSpPr>
          <p:nvPr userDrawn="1"/>
        </p:nvCxnSpPr>
        <p:spPr>
          <a:xfrm>
            <a:off x="830415" y="540000"/>
            <a:ext cx="0" cy="405045"/>
          </a:xfrm>
          <a:prstGeom prst="line">
            <a:avLst/>
          </a:prstGeom>
          <a:ln w="28575" cap="rnd">
            <a:solidFill>
              <a:srgbClr val="FF5300"/>
            </a:solidFill>
          </a:ln>
        </p:spPr>
        <p:style>
          <a:lnRef idx="1">
            <a:schemeClr val="accent1"/>
          </a:lnRef>
          <a:fillRef idx="0">
            <a:schemeClr val="accent1"/>
          </a:fillRef>
          <a:effectRef idx="0">
            <a:schemeClr val="accent1"/>
          </a:effectRef>
          <a:fontRef idx="minor">
            <a:schemeClr val="tx1"/>
          </a:fontRef>
        </p:style>
      </p:cxnSp>
      <p:sp>
        <p:nvSpPr>
          <p:cNvPr id="5" name="Freeform 4">
            <a:extLst>
              <a:ext uri="{FF2B5EF4-FFF2-40B4-BE49-F238E27FC236}">
                <a16:creationId xmlns:a16="http://schemas.microsoft.com/office/drawing/2014/main" id="{CD1718FE-7AA0-57FD-56B1-B8C16EDAFEF2}"/>
              </a:ext>
            </a:extLst>
          </p:cNvPr>
          <p:cNvSpPr/>
          <p:nvPr userDrawn="1"/>
        </p:nvSpPr>
        <p:spPr>
          <a:xfrm>
            <a:off x="2494092" y="0"/>
            <a:ext cx="9697909" cy="6858000"/>
          </a:xfrm>
          <a:custGeom>
            <a:avLst/>
            <a:gdLst>
              <a:gd name="connsiteX0" fmla="*/ 6882825 w 9697909"/>
              <a:gd name="connsiteY0" fmla="*/ 0 h 6858000"/>
              <a:gd name="connsiteX1" fmla="*/ 9697909 w 9697909"/>
              <a:gd name="connsiteY1" fmla="*/ 0 h 6858000"/>
              <a:gd name="connsiteX2" fmla="*/ 9697909 w 9697909"/>
              <a:gd name="connsiteY2" fmla="*/ 6858000 h 6858000"/>
              <a:gd name="connsiteX3" fmla="*/ 0 w 9697909"/>
              <a:gd name="connsiteY3" fmla="*/ 6858000 h 6858000"/>
              <a:gd name="connsiteX4" fmla="*/ 98987 w 9697909"/>
              <a:gd name="connsiteY4" fmla="*/ 6759370 h 6858000"/>
              <a:gd name="connsiteX5" fmla="*/ 9587574 w 9697909"/>
              <a:gd name="connsiteY5" fmla="*/ 6759370 h 6858000"/>
              <a:gd name="connsiteX6" fmla="*/ 9587574 w 9697909"/>
              <a:gd name="connsiteY6" fmla="*/ 98629 h 6858000"/>
              <a:gd name="connsiteX7" fmla="*/ 6783839 w 9697909"/>
              <a:gd name="connsiteY7" fmla="*/ 986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97909" h="6858000">
                <a:moveTo>
                  <a:pt x="6882825" y="0"/>
                </a:moveTo>
                <a:lnTo>
                  <a:pt x="9697909" y="0"/>
                </a:lnTo>
                <a:lnTo>
                  <a:pt x="9697909" y="6858000"/>
                </a:lnTo>
                <a:lnTo>
                  <a:pt x="0" y="6858000"/>
                </a:lnTo>
                <a:lnTo>
                  <a:pt x="98987" y="6759370"/>
                </a:lnTo>
                <a:lnTo>
                  <a:pt x="9587574" y="6759370"/>
                </a:lnTo>
                <a:lnTo>
                  <a:pt x="9587574" y="98629"/>
                </a:lnTo>
                <a:lnTo>
                  <a:pt x="6783839" y="98629"/>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64F27ADF-43BE-D2C3-B54B-9C6EE7FFB4FF}"/>
              </a:ext>
            </a:extLst>
          </p:cNvPr>
          <p:cNvSpPr/>
          <p:nvPr userDrawn="1"/>
        </p:nvSpPr>
        <p:spPr>
          <a:xfrm>
            <a:off x="0" y="0"/>
            <a:ext cx="9376916" cy="6858000"/>
          </a:xfrm>
          <a:custGeom>
            <a:avLst/>
            <a:gdLst>
              <a:gd name="connsiteX0" fmla="*/ 0 w 9376916"/>
              <a:gd name="connsiteY0" fmla="*/ 0 h 6858000"/>
              <a:gd name="connsiteX1" fmla="*/ 9376916 w 9376916"/>
              <a:gd name="connsiteY1" fmla="*/ 0 h 6858000"/>
              <a:gd name="connsiteX2" fmla="*/ 9277930 w 9376916"/>
              <a:gd name="connsiteY2" fmla="*/ 98629 h 6858000"/>
              <a:gd name="connsiteX3" fmla="*/ 110335 w 9376916"/>
              <a:gd name="connsiteY3" fmla="*/ 98629 h 6858000"/>
              <a:gd name="connsiteX4" fmla="*/ 110335 w 9376916"/>
              <a:gd name="connsiteY4" fmla="*/ 6759370 h 6858000"/>
              <a:gd name="connsiteX5" fmla="*/ 2593079 w 9376916"/>
              <a:gd name="connsiteY5" fmla="*/ 6759370 h 6858000"/>
              <a:gd name="connsiteX6" fmla="*/ 2494091 w 9376916"/>
              <a:gd name="connsiteY6" fmla="*/ 6858000 h 6858000"/>
              <a:gd name="connsiteX7" fmla="*/ 0 w 937691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6916" h="6858000">
                <a:moveTo>
                  <a:pt x="0" y="0"/>
                </a:moveTo>
                <a:lnTo>
                  <a:pt x="9376916" y="0"/>
                </a:lnTo>
                <a:lnTo>
                  <a:pt x="9277930" y="98629"/>
                </a:lnTo>
                <a:lnTo>
                  <a:pt x="110335" y="98629"/>
                </a:lnTo>
                <a:lnTo>
                  <a:pt x="110335" y="6759370"/>
                </a:lnTo>
                <a:lnTo>
                  <a:pt x="2593079" y="6759370"/>
                </a:lnTo>
                <a:lnTo>
                  <a:pt x="2494091" y="6858000"/>
                </a:lnTo>
                <a:lnTo>
                  <a:pt x="0" y="685800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Content Placeholder 2">
            <a:extLst>
              <a:ext uri="{FF2B5EF4-FFF2-40B4-BE49-F238E27FC236}">
                <a16:creationId xmlns:a16="http://schemas.microsoft.com/office/drawing/2014/main" id="{CBE2B475-E136-7620-9573-81EB29D1BB8E}"/>
              </a:ext>
            </a:extLst>
          </p:cNvPr>
          <p:cNvSpPr>
            <a:spLocks noGrp="1"/>
          </p:cNvSpPr>
          <p:nvPr>
            <p:ph idx="10"/>
          </p:nvPr>
        </p:nvSpPr>
        <p:spPr>
          <a:xfrm>
            <a:off x="4521000" y="1620000"/>
            <a:ext cx="6615560" cy="4188123"/>
          </a:xfrm>
        </p:spPr>
        <p:txBody>
          <a:bodyPr/>
          <a:lstStyle>
            <a:lvl1pPr>
              <a:lnSpc>
                <a:spcPct val="100000"/>
              </a:lnSpc>
              <a:spcBef>
                <a:spcPts val="0"/>
              </a:spcBef>
              <a:spcAft>
                <a:spcPts val="2000"/>
              </a:spcAft>
              <a:defRPr/>
            </a:lvl1pPr>
            <a:lvl2pPr marL="230400">
              <a:lnSpc>
                <a:spcPct val="100000"/>
              </a:lnSpc>
              <a:spcBef>
                <a:spcPts val="0"/>
              </a:spcBef>
              <a:spcAft>
                <a:spcPts val="1800"/>
              </a:spcAft>
              <a:defRPr/>
            </a:lvl2pPr>
            <a:lvl3pPr marL="230400">
              <a:lnSpc>
                <a:spcPct val="100000"/>
              </a:lnSpc>
              <a:spcBef>
                <a:spcPts val="0"/>
              </a:spcBef>
              <a:spcAft>
                <a:spcPts val="600"/>
              </a:spcAft>
              <a:defRPr b="1" i="0">
                <a:latin typeface="Lexend Deca" pitchFamily="2" charset="77"/>
              </a:defRPr>
            </a:lvl3pPr>
            <a:lvl4pPr marL="230400">
              <a:lnSpc>
                <a:spcPct val="100000"/>
              </a:lnSpc>
              <a:spcBef>
                <a:spcPts val="0"/>
              </a:spcBef>
              <a:spcAft>
                <a:spcPts val="1200"/>
              </a:spcAft>
              <a:defRPr>
                <a:latin typeface="Lexend Deca" pitchFamily="2" charset="0"/>
              </a:defRPr>
            </a:lvl4pPr>
            <a:lvl5pPr marL="230400">
              <a:lnSpc>
                <a:spcPct val="100000"/>
              </a:lnSpc>
              <a:spcBef>
                <a:spcPts val="0"/>
              </a:spcBef>
              <a:spcAft>
                <a:spcPts val="1000"/>
              </a:spcAft>
              <a:defRPr>
                <a:latin typeface="Lexend Deca" pitchFamily="2" charset="0"/>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22956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lumns - 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23F03-C5F2-1857-ED61-A94DA123EFCE}"/>
              </a:ext>
            </a:extLst>
          </p:cNvPr>
          <p:cNvSpPr>
            <a:spLocks noGrp="1"/>
          </p:cNvSpPr>
          <p:nvPr>
            <p:ph type="title" hasCustomPrompt="1"/>
          </p:nvPr>
        </p:nvSpPr>
        <p:spPr>
          <a:xfrm>
            <a:off x="1054800" y="539999"/>
            <a:ext cx="10081120" cy="1043795"/>
          </a:xfrm>
        </p:spPr>
        <p:txBody>
          <a:bodyPr/>
          <a:lstStyle>
            <a:lvl1pPr>
              <a:defRPr b="1" i="0">
                <a:latin typeface="Lexend Deca" pitchFamily="2" charset="77"/>
              </a:defRPr>
            </a:lvl1pPr>
          </a:lstStyle>
          <a:p>
            <a:r>
              <a:rPr lang="en-GB"/>
              <a:t>Click to add a two</a:t>
            </a:r>
            <a:br>
              <a:rPr lang="en-GB"/>
            </a:br>
            <a:r>
              <a:rPr lang="en-GB"/>
              <a:t>line heading</a:t>
            </a:r>
            <a:endParaRPr lang="en-US"/>
          </a:p>
        </p:txBody>
      </p:sp>
      <p:sp>
        <p:nvSpPr>
          <p:cNvPr id="5" name="Freeform 4">
            <a:extLst>
              <a:ext uri="{FF2B5EF4-FFF2-40B4-BE49-F238E27FC236}">
                <a16:creationId xmlns:a16="http://schemas.microsoft.com/office/drawing/2014/main" id="{CD1718FE-7AA0-57FD-56B1-B8C16EDAFEF2}"/>
              </a:ext>
            </a:extLst>
          </p:cNvPr>
          <p:cNvSpPr/>
          <p:nvPr userDrawn="1"/>
        </p:nvSpPr>
        <p:spPr>
          <a:xfrm>
            <a:off x="2494092" y="0"/>
            <a:ext cx="9697909" cy="6858000"/>
          </a:xfrm>
          <a:custGeom>
            <a:avLst/>
            <a:gdLst>
              <a:gd name="connsiteX0" fmla="*/ 6882825 w 9697909"/>
              <a:gd name="connsiteY0" fmla="*/ 0 h 6858000"/>
              <a:gd name="connsiteX1" fmla="*/ 9697909 w 9697909"/>
              <a:gd name="connsiteY1" fmla="*/ 0 h 6858000"/>
              <a:gd name="connsiteX2" fmla="*/ 9697909 w 9697909"/>
              <a:gd name="connsiteY2" fmla="*/ 6858000 h 6858000"/>
              <a:gd name="connsiteX3" fmla="*/ 0 w 9697909"/>
              <a:gd name="connsiteY3" fmla="*/ 6858000 h 6858000"/>
              <a:gd name="connsiteX4" fmla="*/ 98987 w 9697909"/>
              <a:gd name="connsiteY4" fmla="*/ 6759370 h 6858000"/>
              <a:gd name="connsiteX5" fmla="*/ 9587574 w 9697909"/>
              <a:gd name="connsiteY5" fmla="*/ 6759370 h 6858000"/>
              <a:gd name="connsiteX6" fmla="*/ 9587574 w 9697909"/>
              <a:gd name="connsiteY6" fmla="*/ 98629 h 6858000"/>
              <a:gd name="connsiteX7" fmla="*/ 6783839 w 9697909"/>
              <a:gd name="connsiteY7" fmla="*/ 986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97909" h="6858000">
                <a:moveTo>
                  <a:pt x="6882825" y="0"/>
                </a:moveTo>
                <a:lnTo>
                  <a:pt x="9697909" y="0"/>
                </a:lnTo>
                <a:lnTo>
                  <a:pt x="9697909" y="6858000"/>
                </a:lnTo>
                <a:lnTo>
                  <a:pt x="0" y="6858000"/>
                </a:lnTo>
                <a:lnTo>
                  <a:pt x="98987" y="6759370"/>
                </a:lnTo>
                <a:lnTo>
                  <a:pt x="9587574" y="6759370"/>
                </a:lnTo>
                <a:lnTo>
                  <a:pt x="9587574" y="98629"/>
                </a:lnTo>
                <a:lnTo>
                  <a:pt x="6783839" y="98629"/>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64F27ADF-43BE-D2C3-B54B-9C6EE7FFB4FF}"/>
              </a:ext>
            </a:extLst>
          </p:cNvPr>
          <p:cNvSpPr/>
          <p:nvPr userDrawn="1"/>
        </p:nvSpPr>
        <p:spPr>
          <a:xfrm>
            <a:off x="0" y="0"/>
            <a:ext cx="9376916" cy="6858000"/>
          </a:xfrm>
          <a:custGeom>
            <a:avLst/>
            <a:gdLst>
              <a:gd name="connsiteX0" fmla="*/ 0 w 9376916"/>
              <a:gd name="connsiteY0" fmla="*/ 0 h 6858000"/>
              <a:gd name="connsiteX1" fmla="*/ 9376916 w 9376916"/>
              <a:gd name="connsiteY1" fmla="*/ 0 h 6858000"/>
              <a:gd name="connsiteX2" fmla="*/ 9277930 w 9376916"/>
              <a:gd name="connsiteY2" fmla="*/ 98629 h 6858000"/>
              <a:gd name="connsiteX3" fmla="*/ 110335 w 9376916"/>
              <a:gd name="connsiteY3" fmla="*/ 98629 h 6858000"/>
              <a:gd name="connsiteX4" fmla="*/ 110335 w 9376916"/>
              <a:gd name="connsiteY4" fmla="*/ 6759370 h 6858000"/>
              <a:gd name="connsiteX5" fmla="*/ 2593079 w 9376916"/>
              <a:gd name="connsiteY5" fmla="*/ 6759370 h 6858000"/>
              <a:gd name="connsiteX6" fmla="*/ 2494091 w 9376916"/>
              <a:gd name="connsiteY6" fmla="*/ 6858000 h 6858000"/>
              <a:gd name="connsiteX7" fmla="*/ 0 w 937691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6916" h="6858000">
                <a:moveTo>
                  <a:pt x="0" y="0"/>
                </a:moveTo>
                <a:lnTo>
                  <a:pt x="9376916" y="0"/>
                </a:lnTo>
                <a:lnTo>
                  <a:pt x="9277930" y="98629"/>
                </a:lnTo>
                <a:lnTo>
                  <a:pt x="110335" y="98629"/>
                </a:lnTo>
                <a:lnTo>
                  <a:pt x="110335" y="6759370"/>
                </a:lnTo>
                <a:lnTo>
                  <a:pt x="2593079" y="6759370"/>
                </a:lnTo>
                <a:lnTo>
                  <a:pt x="2494091" y="6858000"/>
                </a:lnTo>
                <a:lnTo>
                  <a:pt x="0" y="685800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Straight Connector 5">
            <a:extLst>
              <a:ext uri="{FF2B5EF4-FFF2-40B4-BE49-F238E27FC236}">
                <a16:creationId xmlns:a16="http://schemas.microsoft.com/office/drawing/2014/main" id="{D7834D3F-7F1A-A6C1-A22B-B162BBE8C66A}"/>
              </a:ext>
            </a:extLst>
          </p:cNvPr>
          <p:cNvCxnSpPr>
            <a:cxnSpLocks/>
          </p:cNvCxnSpPr>
          <p:nvPr userDrawn="1"/>
        </p:nvCxnSpPr>
        <p:spPr>
          <a:xfrm>
            <a:off x="830415" y="548680"/>
            <a:ext cx="0" cy="855095"/>
          </a:xfrm>
          <a:prstGeom prst="line">
            <a:avLst/>
          </a:prstGeom>
          <a:ln w="28575" cap="rnd">
            <a:solidFill>
              <a:srgbClr val="FF5300"/>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CCA7334-9E67-4FBF-C431-12D21A5251A1}"/>
              </a:ext>
            </a:extLst>
          </p:cNvPr>
          <p:cNvSpPr>
            <a:spLocks noGrp="1"/>
          </p:cNvSpPr>
          <p:nvPr>
            <p:ph idx="1"/>
          </p:nvPr>
        </p:nvSpPr>
        <p:spPr>
          <a:xfrm>
            <a:off x="1056000" y="1980000"/>
            <a:ext cx="3150000" cy="4186800"/>
          </a:xfrm>
        </p:spPr>
        <p:txBody>
          <a:bodyPr/>
          <a:lstStyle>
            <a:lvl1pPr>
              <a:lnSpc>
                <a:spcPct val="100000"/>
              </a:lnSpc>
              <a:spcBef>
                <a:spcPts val="0"/>
              </a:spcBef>
              <a:spcAft>
                <a:spcPts val="2000"/>
              </a:spcAft>
              <a:defRPr/>
            </a:lvl1pPr>
            <a:lvl2pPr marL="230400">
              <a:lnSpc>
                <a:spcPct val="100000"/>
              </a:lnSpc>
              <a:spcBef>
                <a:spcPts val="0"/>
              </a:spcBef>
              <a:spcAft>
                <a:spcPts val="1800"/>
              </a:spcAft>
              <a:defRPr/>
            </a:lvl2pPr>
            <a:lvl3pPr marL="230400">
              <a:lnSpc>
                <a:spcPct val="100000"/>
              </a:lnSpc>
              <a:spcBef>
                <a:spcPts val="0"/>
              </a:spcBef>
              <a:spcAft>
                <a:spcPts val="600"/>
              </a:spcAft>
              <a:defRPr b="1" i="0">
                <a:latin typeface="Lexend Deca" pitchFamily="2" charset="77"/>
              </a:defRPr>
            </a:lvl3pPr>
            <a:lvl4pPr marL="230400">
              <a:lnSpc>
                <a:spcPct val="100000"/>
              </a:lnSpc>
              <a:spcBef>
                <a:spcPts val="0"/>
              </a:spcBef>
              <a:spcAft>
                <a:spcPts val="1200"/>
              </a:spcAft>
              <a:defRPr>
                <a:latin typeface="Lexend Deca" pitchFamily="2" charset="0"/>
              </a:defRPr>
            </a:lvl4pPr>
            <a:lvl5pPr marL="230400">
              <a:lnSpc>
                <a:spcPct val="100000"/>
              </a:lnSpc>
              <a:spcBef>
                <a:spcPts val="0"/>
              </a:spcBef>
              <a:spcAft>
                <a:spcPts val="1000"/>
              </a:spcAft>
              <a:defRPr>
                <a:latin typeface="Lexend Deca" pitchFamily="2" charset="0"/>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2">
            <a:extLst>
              <a:ext uri="{FF2B5EF4-FFF2-40B4-BE49-F238E27FC236}">
                <a16:creationId xmlns:a16="http://schemas.microsoft.com/office/drawing/2014/main" id="{98E37138-98AE-550D-5156-D232AF72DC82}"/>
              </a:ext>
            </a:extLst>
          </p:cNvPr>
          <p:cNvSpPr>
            <a:spLocks noGrp="1"/>
          </p:cNvSpPr>
          <p:nvPr>
            <p:ph idx="10"/>
          </p:nvPr>
        </p:nvSpPr>
        <p:spPr>
          <a:xfrm>
            <a:off x="4521000" y="1980000"/>
            <a:ext cx="6615560" cy="4188123"/>
          </a:xfrm>
        </p:spPr>
        <p:txBody>
          <a:bodyPr/>
          <a:lstStyle>
            <a:lvl1pPr>
              <a:lnSpc>
                <a:spcPct val="100000"/>
              </a:lnSpc>
              <a:spcBef>
                <a:spcPts val="0"/>
              </a:spcBef>
              <a:spcAft>
                <a:spcPts val="2000"/>
              </a:spcAft>
              <a:defRPr/>
            </a:lvl1pPr>
            <a:lvl2pPr marL="230400">
              <a:lnSpc>
                <a:spcPct val="100000"/>
              </a:lnSpc>
              <a:spcBef>
                <a:spcPts val="0"/>
              </a:spcBef>
              <a:spcAft>
                <a:spcPts val="1800"/>
              </a:spcAft>
              <a:defRPr/>
            </a:lvl2pPr>
            <a:lvl3pPr marL="230400">
              <a:lnSpc>
                <a:spcPct val="100000"/>
              </a:lnSpc>
              <a:spcBef>
                <a:spcPts val="0"/>
              </a:spcBef>
              <a:spcAft>
                <a:spcPts val="600"/>
              </a:spcAft>
              <a:defRPr b="1" i="0">
                <a:latin typeface="Lexend Deca" pitchFamily="2" charset="77"/>
              </a:defRPr>
            </a:lvl3pPr>
            <a:lvl4pPr marL="230400">
              <a:lnSpc>
                <a:spcPct val="100000"/>
              </a:lnSpc>
              <a:spcBef>
                <a:spcPts val="0"/>
              </a:spcBef>
              <a:spcAft>
                <a:spcPts val="1200"/>
              </a:spcAft>
              <a:defRPr>
                <a:latin typeface="Lexend Deca" pitchFamily="2" charset="0"/>
              </a:defRPr>
            </a:lvl4pPr>
            <a:lvl5pPr marL="230400">
              <a:lnSpc>
                <a:spcPct val="100000"/>
              </a:lnSpc>
              <a:spcBef>
                <a:spcPts val="0"/>
              </a:spcBef>
              <a:spcAft>
                <a:spcPts val="1000"/>
              </a:spcAft>
              <a:defRPr>
                <a:latin typeface="Lexend Deca" pitchFamily="2" charset="0"/>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43805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lumns - 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23F03-C5F2-1857-ED61-A94DA123EFCE}"/>
              </a:ext>
            </a:extLst>
          </p:cNvPr>
          <p:cNvSpPr>
            <a:spLocks noGrp="1"/>
          </p:cNvSpPr>
          <p:nvPr>
            <p:ph type="title" hasCustomPrompt="1"/>
          </p:nvPr>
        </p:nvSpPr>
        <p:spPr>
          <a:xfrm>
            <a:off x="1055440" y="540000"/>
            <a:ext cx="10081120" cy="720080"/>
          </a:xfrm>
        </p:spPr>
        <p:txBody>
          <a:bodyPr/>
          <a:lstStyle>
            <a:lvl1pPr>
              <a:defRPr b="1" i="0">
                <a:latin typeface="Lexend Deca" pitchFamily="2" charset="77"/>
              </a:defRPr>
            </a:lvl1pPr>
          </a:lstStyle>
          <a:p>
            <a:r>
              <a:rPr lang="en-GB"/>
              <a:t>Click to add a single line heading</a:t>
            </a:r>
            <a:endParaRPr lang="en-US"/>
          </a:p>
        </p:txBody>
      </p:sp>
      <p:sp>
        <p:nvSpPr>
          <p:cNvPr id="3" name="Content Placeholder 2">
            <a:extLst>
              <a:ext uri="{FF2B5EF4-FFF2-40B4-BE49-F238E27FC236}">
                <a16:creationId xmlns:a16="http://schemas.microsoft.com/office/drawing/2014/main" id="{8F02BCC8-18DE-F7E5-A704-FA36285BE2EC}"/>
              </a:ext>
            </a:extLst>
          </p:cNvPr>
          <p:cNvSpPr>
            <a:spLocks noGrp="1"/>
          </p:cNvSpPr>
          <p:nvPr>
            <p:ph idx="1"/>
          </p:nvPr>
        </p:nvSpPr>
        <p:spPr>
          <a:xfrm>
            <a:off x="1056000" y="1620000"/>
            <a:ext cx="6615175" cy="4186800"/>
          </a:xfrm>
        </p:spPr>
        <p:txBody>
          <a:bodyPr/>
          <a:lstStyle>
            <a:lvl1pPr>
              <a:lnSpc>
                <a:spcPct val="100000"/>
              </a:lnSpc>
              <a:spcBef>
                <a:spcPts val="0"/>
              </a:spcBef>
              <a:spcAft>
                <a:spcPts val="2000"/>
              </a:spcAft>
              <a:defRPr/>
            </a:lvl1pPr>
            <a:lvl2pPr marL="230400">
              <a:lnSpc>
                <a:spcPct val="100000"/>
              </a:lnSpc>
              <a:spcBef>
                <a:spcPts val="0"/>
              </a:spcBef>
              <a:spcAft>
                <a:spcPts val="1800"/>
              </a:spcAft>
              <a:defRPr/>
            </a:lvl2pPr>
            <a:lvl3pPr marL="230400">
              <a:lnSpc>
                <a:spcPct val="100000"/>
              </a:lnSpc>
              <a:spcBef>
                <a:spcPts val="0"/>
              </a:spcBef>
              <a:spcAft>
                <a:spcPts val="600"/>
              </a:spcAft>
              <a:defRPr b="1" i="0">
                <a:latin typeface="Lexend Deca" pitchFamily="2" charset="77"/>
              </a:defRPr>
            </a:lvl3pPr>
            <a:lvl4pPr marL="230400">
              <a:lnSpc>
                <a:spcPct val="100000"/>
              </a:lnSpc>
              <a:spcBef>
                <a:spcPts val="0"/>
              </a:spcBef>
              <a:spcAft>
                <a:spcPts val="1200"/>
              </a:spcAft>
              <a:defRPr>
                <a:latin typeface="Lexend Deca" pitchFamily="2" charset="0"/>
              </a:defRPr>
            </a:lvl4pPr>
            <a:lvl5pPr marL="230400">
              <a:lnSpc>
                <a:spcPct val="100000"/>
              </a:lnSpc>
              <a:spcBef>
                <a:spcPts val="0"/>
              </a:spcBef>
              <a:spcAft>
                <a:spcPts val="1000"/>
              </a:spcAft>
              <a:defRPr>
                <a:latin typeface="Lexend Deca" pitchFamily="2" charset="0"/>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cxnSp>
        <p:nvCxnSpPr>
          <p:cNvPr id="4" name="Straight Connector 3">
            <a:extLst>
              <a:ext uri="{FF2B5EF4-FFF2-40B4-BE49-F238E27FC236}">
                <a16:creationId xmlns:a16="http://schemas.microsoft.com/office/drawing/2014/main" id="{35477A09-C342-D2A0-65BA-88E4F4199D60}"/>
              </a:ext>
            </a:extLst>
          </p:cNvPr>
          <p:cNvCxnSpPr>
            <a:cxnSpLocks/>
          </p:cNvCxnSpPr>
          <p:nvPr userDrawn="1"/>
        </p:nvCxnSpPr>
        <p:spPr>
          <a:xfrm>
            <a:off x="830415" y="540000"/>
            <a:ext cx="0" cy="405045"/>
          </a:xfrm>
          <a:prstGeom prst="line">
            <a:avLst/>
          </a:prstGeom>
          <a:ln w="28575" cap="rnd">
            <a:solidFill>
              <a:srgbClr val="FF5300"/>
            </a:solidFill>
          </a:ln>
        </p:spPr>
        <p:style>
          <a:lnRef idx="1">
            <a:schemeClr val="accent1"/>
          </a:lnRef>
          <a:fillRef idx="0">
            <a:schemeClr val="accent1"/>
          </a:fillRef>
          <a:effectRef idx="0">
            <a:schemeClr val="accent1"/>
          </a:effectRef>
          <a:fontRef idx="minor">
            <a:schemeClr val="tx1"/>
          </a:fontRef>
        </p:style>
      </p:cxnSp>
      <p:sp>
        <p:nvSpPr>
          <p:cNvPr id="5" name="Freeform 4">
            <a:extLst>
              <a:ext uri="{FF2B5EF4-FFF2-40B4-BE49-F238E27FC236}">
                <a16:creationId xmlns:a16="http://schemas.microsoft.com/office/drawing/2014/main" id="{CD1718FE-7AA0-57FD-56B1-B8C16EDAFEF2}"/>
              </a:ext>
            </a:extLst>
          </p:cNvPr>
          <p:cNvSpPr/>
          <p:nvPr userDrawn="1"/>
        </p:nvSpPr>
        <p:spPr>
          <a:xfrm>
            <a:off x="2494092" y="0"/>
            <a:ext cx="9697909" cy="6858000"/>
          </a:xfrm>
          <a:custGeom>
            <a:avLst/>
            <a:gdLst>
              <a:gd name="connsiteX0" fmla="*/ 6882825 w 9697909"/>
              <a:gd name="connsiteY0" fmla="*/ 0 h 6858000"/>
              <a:gd name="connsiteX1" fmla="*/ 9697909 w 9697909"/>
              <a:gd name="connsiteY1" fmla="*/ 0 h 6858000"/>
              <a:gd name="connsiteX2" fmla="*/ 9697909 w 9697909"/>
              <a:gd name="connsiteY2" fmla="*/ 6858000 h 6858000"/>
              <a:gd name="connsiteX3" fmla="*/ 0 w 9697909"/>
              <a:gd name="connsiteY3" fmla="*/ 6858000 h 6858000"/>
              <a:gd name="connsiteX4" fmla="*/ 98987 w 9697909"/>
              <a:gd name="connsiteY4" fmla="*/ 6759370 h 6858000"/>
              <a:gd name="connsiteX5" fmla="*/ 9587574 w 9697909"/>
              <a:gd name="connsiteY5" fmla="*/ 6759370 h 6858000"/>
              <a:gd name="connsiteX6" fmla="*/ 9587574 w 9697909"/>
              <a:gd name="connsiteY6" fmla="*/ 98629 h 6858000"/>
              <a:gd name="connsiteX7" fmla="*/ 6783839 w 9697909"/>
              <a:gd name="connsiteY7" fmla="*/ 986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97909" h="6858000">
                <a:moveTo>
                  <a:pt x="6882825" y="0"/>
                </a:moveTo>
                <a:lnTo>
                  <a:pt x="9697909" y="0"/>
                </a:lnTo>
                <a:lnTo>
                  <a:pt x="9697909" y="6858000"/>
                </a:lnTo>
                <a:lnTo>
                  <a:pt x="0" y="6858000"/>
                </a:lnTo>
                <a:lnTo>
                  <a:pt x="98987" y="6759370"/>
                </a:lnTo>
                <a:lnTo>
                  <a:pt x="9587574" y="6759370"/>
                </a:lnTo>
                <a:lnTo>
                  <a:pt x="9587574" y="98629"/>
                </a:lnTo>
                <a:lnTo>
                  <a:pt x="6783839" y="98629"/>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64F27ADF-43BE-D2C3-B54B-9C6EE7FFB4FF}"/>
              </a:ext>
            </a:extLst>
          </p:cNvPr>
          <p:cNvSpPr/>
          <p:nvPr userDrawn="1"/>
        </p:nvSpPr>
        <p:spPr>
          <a:xfrm>
            <a:off x="0" y="0"/>
            <a:ext cx="9376916" cy="6858000"/>
          </a:xfrm>
          <a:custGeom>
            <a:avLst/>
            <a:gdLst>
              <a:gd name="connsiteX0" fmla="*/ 0 w 9376916"/>
              <a:gd name="connsiteY0" fmla="*/ 0 h 6858000"/>
              <a:gd name="connsiteX1" fmla="*/ 9376916 w 9376916"/>
              <a:gd name="connsiteY1" fmla="*/ 0 h 6858000"/>
              <a:gd name="connsiteX2" fmla="*/ 9277930 w 9376916"/>
              <a:gd name="connsiteY2" fmla="*/ 98629 h 6858000"/>
              <a:gd name="connsiteX3" fmla="*/ 110335 w 9376916"/>
              <a:gd name="connsiteY3" fmla="*/ 98629 h 6858000"/>
              <a:gd name="connsiteX4" fmla="*/ 110335 w 9376916"/>
              <a:gd name="connsiteY4" fmla="*/ 6759370 h 6858000"/>
              <a:gd name="connsiteX5" fmla="*/ 2593079 w 9376916"/>
              <a:gd name="connsiteY5" fmla="*/ 6759370 h 6858000"/>
              <a:gd name="connsiteX6" fmla="*/ 2494091 w 9376916"/>
              <a:gd name="connsiteY6" fmla="*/ 6858000 h 6858000"/>
              <a:gd name="connsiteX7" fmla="*/ 0 w 937691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6916" h="6858000">
                <a:moveTo>
                  <a:pt x="0" y="0"/>
                </a:moveTo>
                <a:lnTo>
                  <a:pt x="9376916" y="0"/>
                </a:lnTo>
                <a:lnTo>
                  <a:pt x="9277930" y="98629"/>
                </a:lnTo>
                <a:lnTo>
                  <a:pt x="110335" y="98629"/>
                </a:lnTo>
                <a:lnTo>
                  <a:pt x="110335" y="6759370"/>
                </a:lnTo>
                <a:lnTo>
                  <a:pt x="2593079" y="6759370"/>
                </a:lnTo>
                <a:lnTo>
                  <a:pt x="2494091" y="6858000"/>
                </a:lnTo>
                <a:lnTo>
                  <a:pt x="0" y="685800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Content Placeholder 2">
            <a:extLst>
              <a:ext uri="{FF2B5EF4-FFF2-40B4-BE49-F238E27FC236}">
                <a16:creationId xmlns:a16="http://schemas.microsoft.com/office/drawing/2014/main" id="{92C73186-8FFD-A885-16E0-86FF7E5B284D}"/>
              </a:ext>
            </a:extLst>
          </p:cNvPr>
          <p:cNvSpPr>
            <a:spLocks noGrp="1"/>
          </p:cNvSpPr>
          <p:nvPr>
            <p:ph idx="11"/>
          </p:nvPr>
        </p:nvSpPr>
        <p:spPr>
          <a:xfrm>
            <a:off x="7986210" y="1620000"/>
            <a:ext cx="3150000" cy="4188123"/>
          </a:xfrm>
        </p:spPr>
        <p:txBody>
          <a:bodyPr/>
          <a:lstStyle>
            <a:lvl1pPr>
              <a:lnSpc>
                <a:spcPct val="100000"/>
              </a:lnSpc>
              <a:spcBef>
                <a:spcPts val="0"/>
              </a:spcBef>
              <a:spcAft>
                <a:spcPts val="2000"/>
              </a:spcAft>
              <a:defRPr/>
            </a:lvl1pPr>
            <a:lvl2pPr marL="230400">
              <a:lnSpc>
                <a:spcPct val="100000"/>
              </a:lnSpc>
              <a:spcBef>
                <a:spcPts val="0"/>
              </a:spcBef>
              <a:spcAft>
                <a:spcPts val="1800"/>
              </a:spcAft>
              <a:defRPr/>
            </a:lvl2pPr>
            <a:lvl3pPr marL="230400">
              <a:lnSpc>
                <a:spcPct val="100000"/>
              </a:lnSpc>
              <a:spcBef>
                <a:spcPts val="0"/>
              </a:spcBef>
              <a:spcAft>
                <a:spcPts val="600"/>
              </a:spcAft>
              <a:defRPr b="1" i="0">
                <a:latin typeface="Lexend Deca" pitchFamily="2" charset="77"/>
              </a:defRPr>
            </a:lvl3pPr>
            <a:lvl4pPr marL="230400">
              <a:lnSpc>
                <a:spcPct val="100000"/>
              </a:lnSpc>
              <a:spcBef>
                <a:spcPts val="0"/>
              </a:spcBef>
              <a:spcAft>
                <a:spcPts val="1200"/>
              </a:spcAft>
              <a:defRPr>
                <a:latin typeface="Lexend Deca" pitchFamily="2" charset="0"/>
              </a:defRPr>
            </a:lvl4pPr>
            <a:lvl5pPr marL="230400">
              <a:lnSpc>
                <a:spcPct val="100000"/>
              </a:lnSpc>
              <a:spcBef>
                <a:spcPts val="0"/>
              </a:spcBef>
              <a:spcAft>
                <a:spcPts val="1000"/>
              </a:spcAft>
              <a:defRPr>
                <a:latin typeface="Lexend Deca" pitchFamily="2" charset="0"/>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866676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s - F">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23F03-C5F2-1857-ED61-A94DA123EFCE}"/>
              </a:ext>
            </a:extLst>
          </p:cNvPr>
          <p:cNvSpPr>
            <a:spLocks noGrp="1"/>
          </p:cNvSpPr>
          <p:nvPr>
            <p:ph type="title" hasCustomPrompt="1"/>
          </p:nvPr>
        </p:nvSpPr>
        <p:spPr>
          <a:xfrm>
            <a:off x="1054800" y="539999"/>
            <a:ext cx="10081120" cy="1043795"/>
          </a:xfrm>
        </p:spPr>
        <p:txBody>
          <a:bodyPr/>
          <a:lstStyle>
            <a:lvl1pPr>
              <a:defRPr b="1" i="0">
                <a:latin typeface="Lexend Deca" pitchFamily="2" charset="77"/>
              </a:defRPr>
            </a:lvl1pPr>
          </a:lstStyle>
          <a:p>
            <a:r>
              <a:rPr lang="en-GB"/>
              <a:t>Click to add a two</a:t>
            </a:r>
            <a:br>
              <a:rPr lang="en-GB"/>
            </a:br>
            <a:r>
              <a:rPr lang="en-GB"/>
              <a:t>line heading</a:t>
            </a:r>
            <a:endParaRPr lang="en-US"/>
          </a:p>
        </p:txBody>
      </p:sp>
      <p:sp>
        <p:nvSpPr>
          <p:cNvPr id="5" name="Freeform 4">
            <a:extLst>
              <a:ext uri="{FF2B5EF4-FFF2-40B4-BE49-F238E27FC236}">
                <a16:creationId xmlns:a16="http://schemas.microsoft.com/office/drawing/2014/main" id="{CD1718FE-7AA0-57FD-56B1-B8C16EDAFEF2}"/>
              </a:ext>
            </a:extLst>
          </p:cNvPr>
          <p:cNvSpPr/>
          <p:nvPr userDrawn="1"/>
        </p:nvSpPr>
        <p:spPr>
          <a:xfrm>
            <a:off x="2494092" y="0"/>
            <a:ext cx="9697909" cy="6858000"/>
          </a:xfrm>
          <a:custGeom>
            <a:avLst/>
            <a:gdLst>
              <a:gd name="connsiteX0" fmla="*/ 6882825 w 9697909"/>
              <a:gd name="connsiteY0" fmla="*/ 0 h 6858000"/>
              <a:gd name="connsiteX1" fmla="*/ 9697909 w 9697909"/>
              <a:gd name="connsiteY1" fmla="*/ 0 h 6858000"/>
              <a:gd name="connsiteX2" fmla="*/ 9697909 w 9697909"/>
              <a:gd name="connsiteY2" fmla="*/ 6858000 h 6858000"/>
              <a:gd name="connsiteX3" fmla="*/ 0 w 9697909"/>
              <a:gd name="connsiteY3" fmla="*/ 6858000 h 6858000"/>
              <a:gd name="connsiteX4" fmla="*/ 98987 w 9697909"/>
              <a:gd name="connsiteY4" fmla="*/ 6759370 h 6858000"/>
              <a:gd name="connsiteX5" fmla="*/ 9587574 w 9697909"/>
              <a:gd name="connsiteY5" fmla="*/ 6759370 h 6858000"/>
              <a:gd name="connsiteX6" fmla="*/ 9587574 w 9697909"/>
              <a:gd name="connsiteY6" fmla="*/ 98629 h 6858000"/>
              <a:gd name="connsiteX7" fmla="*/ 6783839 w 9697909"/>
              <a:gd name="connsiteY7" fmla="*/ 986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97909" h="6858000">
                <a:moveTo>
                  <a:pt x="6882825" y="0"/>
                </a:moveTo>
                <a:lnTo>
                  <a:pt x="9697909" y="0"/>
                </a:lnTo>
                <a:lnTo>
                  <a:pt x="9697909" y="6858000"/>
                </a:lnTo>
                <a:lnTo>
                  <a:pt x="0" y="6858000"/>
                </a:lnTo>
                <a:lnTo>
                  <a:pt x="98987" y="6759370"/>
                </a:lnTo>
                <a:lnTo>
                  <a:pt x="9587574" y="6759370"/>
                </a:lnTo>
                <a:lnTo>
                  <a:pt x="9587574" y="98629"/>
                </a:lnTo>
                <a:lnTo>
                  <a:pt x="6783839" y="98629"/>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64F27ADF-43BE-D2C3-B54B-9C6EE7FFB4FF}"/>
              </a:ext>
            </a:extLst>
          </p:cNvPr>
          <p:cNvSpPr/>
          <p:nvPr userDrawn="1"/>
        </p:nvSpPr>
        <p:spPr>
          <a:xfrm>
            <a:off x="0" y="0"/>
            <a:ext cx="9376916" cy="6858000"/>
          </a:xfrm>
          <a:custGeom>
            <a:avLst/>
            <a:gdLst>
              <a:gd name="connsiteX0" fmla="*/ 0 w 9376916"/>
              <a:gd name="connsiteY0" fmla="*/ 0 h 6858000"/>
              <a:gd name="connsiteX1" fmla="*/ 9376916 w 9376916"/>
              <a:gd name="connsiteY1" fmla="*/ 0 h 6858000"/>
              <a:gd name="connsiteX2" fmla="*/ 9277930 w 9376916"/>
              <a:gd name="connsiteY2" fmla="*/ 98629 h 6858000"/>
              <a:gd name="connsiteX3" fmla="*/ 110335 w 9376916"/>
              <a:gd name="connsiteY3" fmla="*/ 98629 h 6858000"/>
              <a:gd name="connsiteX4" fmla="*/ 110335 w 9376916"/>
              <a:gd name="connsiteY4" fmla="*/ 6759370 h 6858000"/>
              <a:gd name="connsiteX5" fmla="*/ 2593079 w 9376916"/>
              <a:gd name="connsiteY5" fmla="*/ 6759370 h 6858000"/>
              <a:gd name="connsiteX6" fmla="*/ 2494091 w 9376916"/>
              <a:gd name="connsiteY6" fmla="*/ 6858000 h 6858000"/>
              <a:gd name="connsiteX7" fmla="*/ 0 w 937691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6916" h="6858000">
                <a:moveTo>
                  <a:pt x="0" y="0"/>
                </a:moveTo>
                <a:lnTo>
                  <a:pt x="9376916" y="0"/>
                </a:lnTo>
                <a:lnTo>
                  <a:pt x="9277930" y="98629"/>
                </a:lnTo>
                <a:lnTo>
                  <a:pt x="110335" y="98629"/>
                </a:lnTo>
                <a:lnTo>
                  <a:pt x="110335" y="6759370"/>
                </a:lnTo>
                <a:lnTo>
                  <a:pt x="2593079" y="6759370"/>
                </a:lnTo>
                <a:lnTo>
                  <a:pt x="2494091" y="6858000"/>
                </a:lnTo>
                <a:lnTo>
                  <a:pt x="0" y="685800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Straight Connector 5">
            <a:extLst>
              <a:ext uri="{FF2B5EF4-FFF2-40B4-BE49-F238E27FC236}">
                <a16:creationId xmlns:a16="http://schemas.microsoft.com/office/drawing/2014/main" id="{D7834D3F-7F1A-A6C1-A22B-B162BBE8C66A}"/>
              </a:ext>
            </a:extLst>
          </p:cNvPr>
          <p:cNvCxnSpPr>
            <a:cxnSpLocks/>
          </p:cNvCxnSpPr>
          <p:nvPr userDrawn="1"/>
        </p:nvCxnSpPr>
        <p:spPr>
          <a:xfrm>
            <a:off x="830415" y="548680"/>
            <a:ext cx="0" cy="855095"/>
          </a:xfrm>
          <a:prstGeom prst="line">
            <a:avLst/>
          </a:prstGeom>
          <a:ln w="28575" cap="rnd">
            <a:solidFill>
              <a:srgbClr val="FF5300"/>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CCA7334-9E67-4FBF-C431-12D21A5251A1}"/>
              </a:ext>
            </a:extLst>
          </p:cNvPr>
          <p:cNvSpPr>
            <a:spLocks noGrp="1"/>
          </p:cNvSpPr>
          <p:nvPr>
            <p:ph idx="1"/>
          </p:nvPr>
        </p:nvSpPr>
        <p:spPr>
          <a:xfrm>
            <a:off x="1056000" y="1980000"/>
            <a:ext cx="6615175" cy="4186800"/>
          </a:xfrm>
        </p:spPr>
        <p:txBody>
          <a:bodyPr/>
          <a:lstStyle>
            <a:lvl1pPr>
              <a:lnSpc>
                <a:spcPct val="100000"/>
              </a:lnSpc>
              <a:spcBef>
                <a:spcPts val="0"/>
              </a:spcBef>
              <a:spcAft>
                <a:spcPts val="2000"/>
              </a:spcAft>
              <a:defRPr/>
            </a:lvl1pPr>
            <a:lvl2pPr marL="230400">
              <a:lnSpc>
                <a:spcPct val="100000"/>
              </a:lnSpc>
              <a:spcBef>
                <a:spcPts val="0"/>
              </a:spcBef>
              <a:spcAft>
                <a:spcPts val="1800"/>
              </a:spcAft>
              <a:defRPr/>
            </a:lvl2pPr>
            <a:lvl3pPr marL="230400">
              <a:lnSpc>
                <a:spcPct val="100000"/>
              </a:lnSpc>
              <a:spcBef>
                <a:spcPts val="0"/>
              </a:spcBef>
              <a:spcAft>
                <a:spcPts val="600"/>
              </a:spcAft>
              <a:defRPr b="1" i="0">
                <a:latin typeface="Lexend Deca" pitchFamily="2" charset="77"/>
              </a:defRPr>
            </a:lvl3pPr>
            <a:lvl4pPr marL="230400">
              <a:lnSpc>
                <a:spcPct val="100000"/>
              </a:lnSpc>
              <a:spcBef>
                <a:spcPts val="0"/>
              </a:spcBef>
              <a:spcAft>
                <a:spcPts val="1200"/>
              </a:spcAft>
              <a:defRPr>
                <a:latin typeface="Lexend Deca" pitchFamily="2" charset="0"/>
              </a:defRPr>
            </a:lvl4pPr>
            <a:lvl5pPr marL="230400">
              <a:lnSpc>
                <a:spcPct val="100000"/>
              </a:lnSpc>
              <a:spcBef>
                <a:spcPts val="0"/>
              </a:spcBef>
              <a:spcAft>
                <a:spcPts val="1000"/>
              </a:spcAft>
              <a:defRPr>
                <a:latin typeface="Lexend Deca" pitchFamily="2" charset="0"/>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2">
            <a:extLst>
              <a:ext uri="{FF2B5EF4-FFF2-40B4-BE49-F238E27FC236}">
                <a16:creationId xmlns:a16="http://schemas.microsoft.com/office/drawing/2014/main" id="{B607A12F-136A-9BC1-6C72-610FA14724BB}"/>
              </a:ext>
            </a:extLst>
          </p:cNvPr>
          <p:cNvSpPr>
            <a:spLocks noGrp="1"/>
          </p:cNvSpPr>
          <p:nvPr>
            <p:ph idx="11"/>
          </p:nvPr>
        </p:nvSpPr>
        <p:spPr>
          <a:xfrm>
            <a:off x="7986210" y="1980000"/>
            <a:ext cx="3150000" cy="4188123"/>
          </a:xfrm>
        </p:spPr>
        <p:txBody>
          <a:bodyPr/>
          <a:lstStyle>
            <a:lvl1pPr>
              <a:lnSpc>
                <a:spcPct val="100000"/>
              </a:lnSpc>
              <a:spcBef>
                <a:spcPts val="0"/>
              </a:spcBef>
              <a:spcAft>
                <a:spcPts val="2000"/>
              </a:spcAft>
              <a:defRPr/>
            </a:lvl1pPr>
            <a:lvl2pPr marL="230400">
              <a:lnSpc>
                <a:spcPct val="100000"/>
              </a:lnSpc>
              <a:spcBef>
                <a:spcPts val="0"/>
              </a:spcBef>
              <a:spcAft>
                <a:spcPts val="1800"/>
              </a:spcAft>
              <a:defRPr/>
            </a:lvl2pPr>
            <a:lvl3pPr marL="230400">
              <a:lnSpc>
                <a:spcPct val="100000"/>
              </a:lnSpc>
              <a:spcBef>
                <a:spcPts val="0"/>
              </a:spcBef>
              <a:spcAft>
                <a:spcPts val="600"/>
              </a:spcAft>
              <a:defRPr b="1" i="0">
                <a:latin typeface="Lexend Deca" pitchFamily="2" charset="77"/>
              </a:defRPr>
            </a:lvl3pPr>
            <a:lvl4pPr marL="230400">
              <a:lnSpc>
                <a:spcPct val="100000"/>
              </a:lnSpc>
              <a:spcBef>
                <a:spcPts val="0"/>
              </a:spcBef>
              <a:spcAft>
                <a:spcPts val="1200"/>
              </a:spcAft>
              <a:defRPr>
                <a:latin typeface="Lexend Deca" pitchFamily="2" charset="0"/>
              </a:defRPr>
            </a:lvl4pPr>
            <a:lvl5pPr marL="230400">
              <a:lnSpc>
                <a:spcPct val="100000"/>
              </a:lnSpc>
              <a:spcBef>
                <a:spcPts val="0"/>
              </a:spcBef>
              <a:spcAft>
                <a:spcPts val="1000"/>
              </a:spcAft>
              <a:defRPr>
                <a:latin typeface="Lexend Deca" pitchFamily="2" charset="0"/>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115049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lumns -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23F03-C5F2-1857-ED61-A94DA123EFCE}"/>
              </a:ext>
            </a:extLst>
          </p:cNvPr>
          <p:cNvSpPr>
            <a:spLocks noGrp="1"/>
          </p:cNvSpPr>
          <p:nvPr>
            <p:ph type="title" hasCustomPrompt="1"/>
          </p:nvPr>
        </p:nvSpPr>
        <p:spPr>
          <a:xfrm>
            <a:off x="1055440" y="540000"/>
            <a:ext cx="10081120" cy="720080"/>
          </a:xfrm>
        </p:spPr>
        <p:txBody>
          <a:bodyPr/>
          <a:lstStyle>
            <a:lvl1pPr>
              <a:defRPr b="1" i="0">
                <a:latin typeface="Lexend Deca" pitchFamily="2" charset="77"/>
              </a:defRPr>
            </a:lvl1pPr>
          </a:lstStyle>
          <a:p>
            <a:r>
              <a:rPr lang="en-GB"/>
              <a:t>Click to add a single line heading</a:t>
            </a:r>
            <a:endParaRPr lang="en-US"/>
          </a:p>
        </p:txBody>
      </p:sp>
      <p:sp>
        <p:nvSpPr>
          <p:cNvPr id="3" name="Content Placeholder 2">
            <a:extLst>
              <a:ext uri="{FF2B5EF4-FFF2-40B4-BE49-F238E27FC236}">
                <a16:creationId xmlns:a16="http://schemas.microsoft.com/office/drawing/2014/main" id="{8F02BCC8-18DE-F7E5-A704-FA36285BE2EC}"/>
              </a:ext>
            </a:extLst>
          </p:cNvPr>
          <p:cNvSpPr>
            <a:spLocks noGrp="1"/>
          </p:cNvSpPr>
          <p:nvPr>
            <p:ph idx="1"/>
          </p:nvPr>
        </p:nvSpPr>
        <p:spPr>
          <a:xfrm>
            <a:off x="1056000" y="1620000"/>
            <a:ext cx="3150000" cy="4186800"/>
          </a:xfrm>
        </p:spPr>
        <p:txBody>
          <a:bodyPr/>
          <a:lstStyle>
            <a:lvl1pPr>
              <a:lnSpc>
                <a:spcPct val="100000"/>
              </a:lnSpc>
              <a:spcBef>
                <a:spcPts val="0"/>
              </a:spcBef>
              <a:spcAft>
                <a:spcPts val="2000"/>
              </a:spcAft>
              <a:defRPr/>
            </a:lvl1pPr>
            <a:lvl2pPr marL="230400">
              <a:lnSpc>
                <a:spcPct val="100000"/>
              </a:lnSpc>
              <a:spcBef>
                <a:spcPts val="0"/>
              </a:spcBef>
              <a:spcAft>
                <a:spcPts val="1800"/>
              </a:spcAft>
              <a:defRPr/>
            </a:lvl2pPr>
            <a:lvl3pPr marL="230400">
              <a:lnSpc>
                <a:spcPct val="100000"/>
              </a:lnSpc>
              <a:spcBef>
                <a:spcPts val="0"/>
              </a:spcBef>
              <a:spcAft>
                <a:spcPts val="600"/>
              </a:spcAft>
              <a:defRPr b="1" i="0">
                <a:latin typeface="Lexend Deca" pitchFamily="2" charset="77"/>
              </a:defRPr>
            </a:lvl3pPr>
            <a:lvl4pPr marL="230400">
              <a:lnSpc>
                <a:spcPct val="100000"/>
              </a:lnSpc>
              <a:spcBef>
                <a:spcPts val="0"/>
              </a:spcBef>
              <a:spcAft>
                <a:spcPts val="1200"/>
              </a:spcAft>
              <a:defRPr>
                <a:latin typeface="Lexend Deca" pitchFamily="2" charset="0"/>
              </a:defRPr>
            </a:lvl4pPr>
            <a:lvl5pPr marL="230400">
              <a:lnSpc>
                <a:spcPct val="100000"/>
              </a:lnSpc>
              <a:spcBef>
                <a:spcPts val="0"/>
              </a:spcBef>
              <a:spcAft>
                <a:spcPts val="1000"/>
              </a:spcAft>
              <a:defRPr>
                <a:latin typeface="Lexend Deca" pitchFamily="2" charset="0"/>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cxnSp>
        <p:nvCxnSpPr>
          <p:cNvPr id="4" name="Straight Connector 3">
            <a:extLst>
              <a:ext uri="{FF2B5EF4-FFF2-40B4-BE49-F238E27FC236}">
                <a16:creationId xmlns:a16="http://schemas.microsoft.com/office/drawing/2014/main" id="{35477A09-C342-D2A0-65BA-88E4F4199D60}"/>
              </a:ext>
            </a:extLst>
          </p:cNvPr>
          <p:cNvCxnSpPr>
            <a:cxnSpLocks/>
          </p:cNvCxnSpPr>
          <p:nvPr userDrawn="1"/>
        </p:nvCxnSpPr>
        <p:spPr>
          <a:xfrm>
            <a:off x="830415" y="540000"/>
            <a:ext cx="0" cy="405045"/>
          </a:xfrm>
          <a:prstGeom prst="line">
            <a:avLst/>
          </a:prstGeom>
          <a:ln w="28575" cap="rnd">
            <a:solidFill>
              <a:srgbClr val="FF5300"/>
            </a:solidFill>
          </a:ln>
        </p:spPr>
        <p:style>
          <a:lnRef idx="1">
            <a:schemeClr val="accent1"/>
          </a:lnRef>
          <a:fillRef idx="0">
            <a:schemeClr val="accent1"/>
          </a:fillRef>
          <a:effectRef idx="0">
            <a:schemeClr val="accent1"/>
          </a:effectRef>
          <a:fontRef idx="minor">
            <a:schemeClr val="tx1"/>
          </a:fontRef>
        </p:style>
      </p:cxnSp>
      <p:sp>
        <p:nvSpPr>
          <p:cNvPr id="5" name="Freeform 4">
            <a:extLst>
              <a:ext uri="{FF2B5EF4-FFF2-40B4-BE49-F238E27FC236}">
                <a16:creationId xmlns:a16="http://schemas.microsoft.com/office/drawing/2014/main" id="{CD1718FE-7AA0-57FD-56B1-B8C16EDAFEF2}"/>
              </a:ext>
            </a:extLst>
          </p:cNvPr>
          <p:cNvSpPr/>
          <p:nvPr userDrawn="1"/>
        </p:nvSpPr>
        <p:spPr>
          <a:xfrm>
            <a:off x="2494092" y="0"/>
            <a:ext cx="9697909" cy="6858000"/>
          </a:xfrm>
          <a:custGeom>
            <a:avLst/>
            <a:gdLst>
              <a:gd name="connsiteX0" fmla="*/ 6882825 w 9697909"/>
              <a:gd name="connsiteY0" fmla="*/ 0 h 6858000"/>
              <a:gd name="connsiteX1" fmla="*/ 9697909 w 9697909"/>
              <a:gd name="connsiteY1" fmla="*/ 0 h 6858000"/>
              <a:gd name="connsiteX2" fmla="*/ 9697909 w 9697909"/>
              <a:gd name="connsiteY2" fmla="*/ 6858000 h 6858000"/>
              <a:gd name="connsiteX3" fmla="*/ 0 w 9697909"/>
              <a:gd name="connsiteY3" fmla="*/ 6858000 h 6858000"/>
              <a:gd name="connsiteX4" fmla="*/ 98987 w 9697909"/>
              <a:gd name="connsiteY4" fmla="*/ 6759370 h 6858000"/>
              <a:gd name="connsiteX5" fmla="*/ 9587574 w 9697909"/>
              <a:gd name="connsiteY5" fmla="*/ 6759370 h 6858000"/>
              <a:gd name="connsiteX6" fmla="*/ 9587574 w 9697909"/>
              <a:gd name="connsiteY6" fmla="*/ 98629 h 6858000"/>
              <a:gd name="connsiteX7" fmla="*/ 6783839 w 9697909"/>
              <a:gd name="connsiteY7" fmla="*/ 986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97909" h="6858000">
                <a:moveTo>
                  <a:pt x="6882825" y="0"/>
                </a:moveTo>
                <a:lnTo>
                  <a:pt x="9697909" y="0"/>
                </a:lnTo>
                <a:lnTo>
                  <a:pt x="9697909" y="6858000"/>
                </a:lnTo>
                <a:lnTo>
                  <a:pt x="0" y="6858000"/>
                </a:lnTo>
                <a:lnTo>
                  <a:pt x="98987" y="6759370"/>
                </a:lnTo>
                <a:lnTo>
                  <a:pt x="9587574" y="6759370"/>
                </a:lnTo>
                <a:lnTo>
                  <a:pt x="9587574" y="98629"/>
                </a:lnTo>
                <a:lnTo>
                  <a:pt x="6783839" y="98629"/>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64F27ADF-43BE-D2C3-B54B-9C6EE7FFB4FF}"/>
              </a:ext>
            </a:extLst>
          </p:cNvPr>
          <p:cNvSpPr/>
          <p:nvPr userDrawn="1"/>
        </p:nvSpPr>
        <p:spPr>
          <a:xfrm>
            <a:off x="0" y="0"/>
            <a:ext cx="9376916" cy="6858000"/>
          </a:xfrm>
          <a:custGeom>
            <a:avLst/>
            <a:gdLst>
              <a:gd name="connsiteX0" fmla="*/ 0 w 9376916"/>
              <a:gd name="connsiteY0" fmla="*/ 0 h 6858000"/>
              <a:gd name="connsiteX1" fmla="*/ 9376916 w 9376916"/>
              <a:gd name="connsiteY1" fmla="*/ 0 h 6858000"/>
              <a:gd name="connsiteX2" fmla="*/ 9277930 w 9376916"/>
              <a:gd name="connsiteY2" fmla="*/ 98629 h 6858000"/>
              <a:gd name="connsiteX3" fmla="*/ 110335 w 9376916"/>
              <a:gd name="connsiteY3" fmla="*/ 98629 h 6858000"/>
              <a:gd name="connsiteX4" fmla="*/ 110335 w 9376916"/>
              <a:gd name="connsiteY4" fmla="*/ 6759370 h 6858000"/>
              <a:gd name="connsiteX5" fmla="*/ 2593079 w 9376916"/>
              <a:gd name="connsiteY5" fmla="*/ 6759370 h 6858000"/>
              <a:gd name="connsiteX6" fmla="*/ 2494091 w 9376916"/>
              <a:gd name="connsiteY6" fmla="*/ 6858000 h 6858000"/>
              <a:gd name="connsiteX7" fmla="*/ 0 w 937691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6916" h="6858000">
                <a:moveTo>
                  <a:pt x="0" y="0"/>
                </a:moveTo>
                <a:lnTo>
                  <a:pt x="9376916" y="0"/>
                </a:lnTo>
                <a:lnTo>
                  <a:pt x="9277930" y="98629"/>
                </a:lnTo>
                <a:lnTo>
                  <a:pt x="110335" y="98629"/>
                </a:lnTo>
                <a:lnTo>
                  <a:pt x="110335" y="6759370"/>
                </a:lnTo>
                <a:lnTo>
                  <a:pt x="2593079" y="6759370"/>
                </a:lnTo>
                <a:lnTo>
                  <a:pt x="2494091" y="6858000"/>
                </a:lnTo>
                <a:lnTo>
                  <a:pt x="0" y="685800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Content Placeholder 2">
            <a:extLst>
              <a:ext uri="{FF2B5EF4-FFF2-40B4-BE49-F238E27FC236}">
                <a16:creationId xmlns:a16="http://schemas.microsoft.com/office/drawing/2014/main" id="{CBE2B475-E136-7620-9573-81EB29D1BB8E}"/>
              </a:ext>
            </a:extLst>
          </p:cNvPr>
          <p:cNvSpPr>
            <a:spLocks noGrp="1"/>
          </p:cNvSpPr>
          <p:nvPr>
            <p:ph idx="10"/>
          </p:nvPr>
        </p:nvSpPr>
        <p:spPr>
          <a:xfrm>
            <a:off x="4521000" y="1620000"/>
            <a:ext cx="3150000" cy="4188123"/>
          </a:xfrm>
        </p:spPr>
        <p:txBody>
          <a:bodyPr/>
          <a:lstStyle>
            <a:lvl1pPr>
              <a:lnSpc>
                <a:spcPct val="100000"/>
              </a:lnSpc>
              <a:spcBef>
                <a:spcPts val="0"/>
              </a:spcBef>
              <a:spcAft>
                <a:spcPts val="2000"/>
              </a:spcAft>
              <a:defRPr/>
            </a:lvl1pPr>
            <a:lvl2pPr marL="230400">
              <a:lnSpc>
                <a:spcPct val="100000"/>
              </a:lnSpc>
              <a:spcBef>
                <a:spcPts val="0"/>
              </a:spcBef>
              <a:spcAft>
                <a:spcPts val="1800"/>
              </a:spcAft>
              <a:defRPr/>
            </a:lvl2pPr>
            <a:lvl3pPr marL="230400">
              <a:lnSpc>
                <a:spcPct val="100000"/>
              </a:lnSpc>
              <a:spcBef>
                <a:spcPts val="0"/>
              </a:spcBef>
              <a:spcAft>
                <a:spcPts val="600"/>
              </a:spcAft>
              <a:defRPr b="1" i="0">
                <a:latin typeface="Lexend Deca" pitchFamily="2" charset="77"/>
              </a:defRPr>
            </a:lvl3pPr>
            <a:lvl4pPr marL="230400">
              <a:lnSpc>
                <a:spcPct val="100000"/>
              </a:lnSpc>
              <a:spcBef>
                <a:spcPts val="0"/>
              </a:spcBef>
              <a:spcAft>
                <a:spcPts val="1200"/>
              </a:spcAft>
              <a:defRPr>
                <a:latin typeface="Lexend Deca" pitchFamily="2" charset="0"/>
              </a:defRPr>
            </a:lvl4pPr>
            <a:lvl5pPr marL="230400">
              <a:lnSpc>
                <a:spcPct val="100000"/>
              </a:lnSpc>
              <a:spcBef>
                <a:spcPts val="0"/>
              </a:spcBef>
              <a:spcAft>
                <a:spcPts val="1000"/>
              </a:spcAft>
              <a:defRPr>
                <a:latin typeface="Lexend Deca" pitchFamily="2" charset="0"/>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2">
            <a:extLst>
              <a:ext uri="{FF2B5EF4-FFF2-40B4-BE49-F238E27FC236}">
                <a16:creationId xmlns:a16="http://schemas.microsoft.com/office/drawing/2014/main" id="{92C73186-8FFD-A885-16E0-86FF7E5B284D}"/>
              </a:ext>
            </a:extLst>
          </p:cNvPr>
          <p:cNvSpPr>
            <a:spLocks noGrp="1"/>
          </p:cNvSpPr>
          <p:nvPr>
            <p:ph idx="11"/>
          </p:nvPr>
        </p:nvSpPr>
        <p:spPr>
          <a:xfrm>
            <a:off x="7986210" y="1620000"/>
            <a:ext cx="3150000" cy="4188123"/>
          </a:xfrm>
        </p:spPr>
        <p:txBody>
          <a:bodyPr/>
          <a:lstStyle>
            <a:lvl1pPr>
              <a:lnSpc>
                <a:spcPct val="100000"/>
              </a:lnSpc>
              <a:spcBef>
                <a:spcPts val="0"/>
              </a:spcBef>
              <a:spcAft>
                <a:spcPts val="2000"/>
              </a:spcAft>
              <a:defRPr/>
            </a:lvl1pPr>
            <a:lvl2pPr marL="230400">
              <a:lnSpc>
                <a:spcPct val="100000"/>
              </a:lnSpc>
              <a:spcBef>
                <a:spcPts val="0"/>
              </a:spcBef>
              <a:spcAft>
                <a:spcPts val="1800"/>
              </a:spcAft>
              <a:defRPr/>
            </a:lvl2pPr>
            <a:lvl3pPr marL="230400">
              <a:lnSpc>
                <a:spcPct val="100000"/>
              </a:lnSpc>
              <a:spcBef>
                <a:spcPts val="0"/>
              </a:spcBef>
              <a:spcAft>
                <a:spcPts val="600"/>
              </a:spcAft>
              <a:defRPr b="1" i="0">
                <a:latin typeface="Lexend Deca" pitchFamily="2" charset="77"/>
              </a:defRPr>
            </a:lvl3pPr>
            <a:lvl4pPr marL="230400">
              <a:lnSpc>
                <a:spcPct val="100000"/>
              </a:lnSpc>
              <a:spcBef>
                <a:spcPts val="0"/>
              </a:spcBef>
              <a:spcAft>
                <a:spcPts val="1200"/>
              </a:spcAft>
              <a:defRPr>
                <a:latin typeface="Lexend Deca" pitchFamily="2" charset="0"/>
              </a:defRPr>
            </a:lvl4pPr>
            <a:lvl5pPr marL="230400">
              <a:lnSpc>
                <a:spcPct val="100000"/>
              </a:lnSpc>
              <a:spcBef>
                <a:spcPts val="0"/>
              </a:spcBef>
              <a:spcAft>
                <a:spcPts val="1000"/>
              </a:spcAft>
              <a:defRPr>
                <a:latin typeface="Lexend Deca" pitchFamily="2" charset="0"/>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553513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Columns -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23F03-C5F2-1857-ED61-A94DA123EFCE}"/>
              </a:ext>
            </a:extLst>
          </p:cNvPr>
          <p:cNvSpPr>
            <a:spLocks noGrp="1"/>
          </p:cNvSpPr>
          <p:nvPr>
            <p:ph type="title" hasCustomPrompt="1"/>
          </p:nvPr>
        </p:nvSpPr>
        <p:spPr>
          <a:xfrm>
            <a:off x="1054800" y="539999"/>
            <a:ext cx="10081120" cy="1043795"/>
          </a:xfrm>
        </p:spPr>
        <p:txBody>
          <a:bodyPr/>
          <a:lstStyle>
            <a:lvl1pPr>
              <a:defRPr b="1" i="0">
                <a:latin typeface="Lexend Deca" pitchFamily="2" charset="77"/>
              </a:defRPr>
            </a:lvl1pPr>
          </a:lstStyle>
          <a:p>
            <a:r>
              <a:rPr lang="en-GB"/>
              <a:t>Click to add a two</a:t>
            </a:r>
            <a:br>
              <a:rPr lang="en-GB"/>
            </a:br>
            <a:r>
              <a:rPr lang="en-GB"/>
              <a:t>line heading</a:t>
            </a:r>
            <a:endParaRPr lang="en-US"/>
          </a:p>
        </p:txBody>
      </p:sp>
      <p:sp>
        <p:nvSpPr>
          <p:cNvPr id="5" name="Freeform 4">
            <a:extLst>
              <a:ext uri="{FF2B5EF4-FFF2-40B4-BE49-F238E27FC236}">
                <a16:creationId xmlns:a16="http://schemas.microsoft.com/office/drawing/2014/main" id="{CD1718FE-7AA0-57FD-56B1-B8C16EDAFEF2}"/>
              </a:ext>
            </a:extLst>
          </p:cNvPr>
          <p:cNvSpPr/>
          <p:nvPr userDrawn="1"/>
        </p:nvSpPr>
        <p:spPr>
          <a:xfrm>
            <a:off x="2494092" y="0"/>
            <a:ext cx="9697909" cy="6858000"/>
          </a:xfrm>
          <a:custGeom>
            <a:avLst/>
            <a:gdLst>
              <a:gd name="connsiteX0" fmla="*/ 6882825 w 9697909"/>
              <a:gd name="connsiteY0" fmla="*/ 0 h 6858000"/>
              <a:gd name="connsiteX1" fmla="*/ 9697909 w 9697909"/>
              <a:gd name="connsiteY1" fmla="*/ 0 h 6858000"/>
              <a:gd name="connsiteX2" fmla="*/ 9697909 w 9697909"/>
              <a:gd name="connsiteY2" fmla="*/ 6858000 h 6858000"/>
              <a:gd name="connsiteX3" fmla="*/ 0 w 9697909"/>
              <a:gd name="connsiteY3" fmla="*/ 6858000 h 6858000"/>
              <a:gd name="connsiteX4" fmla="*/ 98987 w 9697909"/>
              <a:gd name="connsiteY4" fmla="*/ 6759370 h 6858000"/>
              <a:gd name="connsiteX5" fmla="*/ 9587574 w 9697909"/>
              <a:gd name="connsiteY5" fmla="*/ 6759370 h 6858000"/>
              <a:gd name="connsiteX6" fmla="*/ 9587574 w 9697909"/>
              <a:gd name="connsiteY6" fmla="*/ 98629 h 6858000"/>
              <a:gd name="connsiteX7" fmla="*/ 6783839 w 9697909"/>
              <a:gd name="connsiteY7" fmla="*/ 986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97909" h="6858000">
                <a:moveTo>
                  <a:pt x="6882825" y="0"/>
                </a:moveTo>
                <a:lnTo>
                  <a:pt x="9697909" y="0"/>
                </a:lnTo>
                <a:lnTo>
                  <a:pt x="9697909" y="6858000"/>
                </a:lnTo>
                <a:lnTo>
                  <a:pt x="0" y="6858000"/>
                </a:lnTo>
                <a:lnTo>
                  <a:pt x="98987" y="6759370"/>
                </a:lnTo>
                <a:lnTo>
                  <a:pt x="9587574" y="6759370"/>
                </a:lnTo>
                <a:lnTo>
                  <a:pt x="9587574" y="98629"/>
                </a:lnTo>
                <a:lnTo>
                  <a:pt x="6783839" y="98629"/>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64F27ADF-43BE-D2C3-B54B-9C6EE7FFB4FF}"/>
              </a:ext>
            </a:extLst>
          </p:cNvPr>
          <p:cNvSpPr/>
          <p:nvPr userDrawn="1"/>
        </p:nvSpPr>
        <p:spPr>
          <a:xfrm>
            <a:off x="0" y="0"/>
            <a:ext cx="9376916" cy="6858000"/>
          </a:xfrm>
          <a:custGeom>
            <a:avLst/>
            <a:gdLst>
              <a:gd name="connsiteX0" fmla="*/ 0 w 9376916"/>
              <a:gd name="connsiteY0" fmla="*/ 0 h 6858000"/>
              <a:gd name="connsiteX1" fmla="*/ 9376916 w 9376916"/>
              <a:gd name="connsiteY1" fmla="*/ 0 h 6858000"/>
              <a:gd name="connsiteX2" fmla="*/ 9277930 w 9376916"/>
              <a:gd name="connsiteY2" fmla="*/ 98629 h 6858000"/>
              <a:gd name="connsiteX3" fmla="*/ 110335 w 9376916"/>
              <a:gd name="connsiteY3" fmla="*/ 98629 h 6858000"/>
              <a:gd name="connsiteX4" fmla="*/ 110335 w 9376916"/>
              <a:gd name="connsiteY4" fmla="*/ 6759370 h 6858000"/>
              <a:gd name="connsiteX5" fmla="*/ 2593079 w 9376916"/>
              <a:gd name="connsiteY5" fmla="*/ 6759370 h 6858000"/>
              <a:gd name="connsiteX6" fmla="*/ 2494091 w 9376916"/>
              <a:gd name="connsiteY6" fmla="*/ 6858000 h 6858000"/>
              <a:gd name="connsiteX7" fmla="*/ 0 w 937691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6916" h="6858000">
                <a:moveTo>
                  <a:pt x="0" y="0"/>
                </a:moveTo>
                <a:lnTo>
                  <a:pt x="9376916" y="0"/>
                </a:lnTo>
                <a:lnTo>
                  <a:pt x="9277930" y="98629"/>
                </a:lnTo>
                <a:lnTo>
                  <a:pt x="110335" y="98629"/>
                </a:lnTo>
                <a:lnTo>
                  <a:pt x="110335" y="6759370"/>
                </a:lnTo>
                <a:lnTo>
                  <a:pt x="2593079" y="6759370"/>
                </a:lnTo>
                <a:lnTo>
                  <a:pt x="2494091" y="6858000"/>
                </a:lnTo>
                <a:lnTo>
                  <a:pt x="0" y="685800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Straight Connector 5">
            <a:extLst>
              <a:ext uri="{FF2B5EF4-FFF2-40B4-BE49-F238E27FC236}">
                <a16:creationId xmlns:a16="http://schemas.microsoft.com/office/drawing/2014/main" id="{D7834D3F-7F1A-A6C1-A22B-B162BBE8C66A}"/>
              </a:ext>
            </a:extLst>
          </p:cNvPr>
          <p:cNvCxnSpPr>
            <a:cxnSpLocks/>
          </p:cNvCxnSpPr>
          <p:nvPr userDrawn="1"/>
        </p:nvCxnSpPr>
        <p:spPr>
          <a:xfrm>
            <a:off x="830415" y="548680"/>
            <a:ext cx="0" cy="855095"/>
          </a:xfrm>
          <a:prstGeom prst="line">
            <a:avLst/>
          </a:prstGeom>
          <a:ln w="28575" cap="rnd">
            <a:solidFill>
              <a:srgbClr val="FF5300"/>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CCA7334-9E67-4FBF-C431-12D21A5251A1}"/>
              </a:ext>
            </a:extLst>
          </p:cNvPr>
          <p:cNvSpPr>
            <a:spLocks noGrp="1"/>
          </p:cNvSpPr>
          <p:nvPr>
            <p:ph idx="1"/>
          </p:nvPr>
        </p:nvSpPr>
        <p:spPr>
          <a:xfrm>
            <a:off x="1056000" y="1980000"/>
            <a:ext cx="3150000" cy="4186800"/>
          </a:xfrm>
        </p:spPr>
        <p:txBody>
          <a:bodyPr/>
          <a:lstStyle>
            <a:lvl1pPr>
              <a:lnSpc>
                <a:spcPct val="100000"/>
              </a:lnSpc>
              <a:spcBef>
                <a:spcPts val="0"/>
              </a:spcBef>
              <a:spcAft>
                <a:spcPts val="2000"/>
              </a:spcAft>
              <a:defRPr/>
            </a:lvl1pPr>
            <a:lvl2pPr marL="230400">
              <a:lnSpc>
                <a:spcPct val="100000"/>
              </a:lnSpc>
              <a:spcBef>
                <a:spcPts val="0"/>
              </a:spcBef>
              <a:spcAft>
                <a:spcPts val="1800"/>
              </a:spcAft>
              <a:defRPr/>
            </a:lvl2pPr>
            <a:lvl3pPr marL="230400">
              <a:lnSpc>
                <a:spcPct val="100000"/>
              </a:lnSpc>
              <a:spcBef>
                <a:spcPts val="0"/>
              </a:spcBef>
              <a:spcAft>
                <a:spcPts val="600"/>
              </a:spcAft>
              <a:defRPr b="1" i="0">
                <a:latin typeface="Lexend Deca" pitchFamily="2" charset="77"/>
              </a:defRPr>
            </a:lvl3pPr>
            <a:lvl4pPr marL="230400">
              <a:lnSpc>
                <a:spcPct val="100000"/>
              </a:lnSpc>
              <a:spcBef>
                <a:spcPts val="0"/>
              </a:spcBef>
              <a:spcAft>
                <a:spcPts val="1200"/>
              </a:spcAft>
              <a:defRPr>
                <a:latin typeface="Lexend Deca" pitchFamily="2" charset="0"/>
              </a:defRPr>
            </a:lvl4pPr>
            <a:lvl5pPr marL="230400">
              <a:lnSpc>
                <a:spcPct val="100000"/>
              </a:lnSpc>
              <a:spcBef>
                <a:spcPts val="0"/>
              </a:spcBef>
              <a:spcAft>
                <a:spcPts val="1000"/>
              </a:spcAft>
              <a:defRPr>
                <a:latin typeface="Lexend Deca" pitchFamily="2" charset="0"/>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2">
            <a:extLst>
              <a:ext uri="{FF2B5EF4-FFF2-40B4-BE49-F238E27FC236}">
                <a16:creationId xmlns:a16="http://schemas.microsoft.com/office/drawing/2014/main" id="{98E37138-98AE-550D-5156-D232AF72DC82}"/>
              </a:ext>
            </a:extLst>
          </p:cNvPr>
          <p:cNvSpPr>
            <a:spLocks noGrp="1"/>
          </p:cNvSpPr>
          <p:nvPr>
            <p:ph idx="10"/>
          </p:nvPr>
        </p:nvSpPr>
        <p:spPr>
          <a:xfrm>
            <a:off x="4521000" y="1980000"/>
            <a:ext cx="3150000" cy="4188123"/>
          </a:xfrm>
        </p:spPr>
        <p:txBody>
          <a:bodyPr/>
          <a:lstStyle>
            <a:lvl1pPr>
              <a:lnSpc>
                <a:spcPct val="100000"/>
              </a:lnSpc>
              <a:spcBef>
                <a:spcPts val="0"/>
              </a:spcBef>
              <a:spcAft>
                <a:spcPts val="2000"/>
              </a:spcAft>
              <a:defRPr/>
            </a:lvl1pPr>
            <a:lvl2pPr marL="230400">
              <a:lnSpc>
                <a:spcPct val="100000"/>
              </a:lnSpc>
              <a:spcBef>
                <a:spcPts val="0"/>
              </a:spcBef>
              <a:spcAft>
                <a:spcPts val="1800"/>
              </a:spcAft>
              <a:defRPr/>
            </a:lvl2pPr>
            <a:lvl3pPr marL="230400">
              <a:lnSpc>
                <a:spcPct val="100000"/>
              </a:lnSpc>
              <a:spcBef>
                <a:spcPts val="0"/>
              </a:spcBef>
              <a:spcAft>
                <a:spcPts val="600"/>
              </a:spcAft>
              <a:defRPr b="1" i="0">
                <a:latin typeface="Lexend Deca" pitchFamily="2" charset="77"/>
              </a:defRPr>
            </a:lvl3pPr>
            <a:lvl4pPr marL="230400">
              <a:lnSpc>
                <a:spcPct val="100000"/>
              </a:lnSpc>
              <a:spcBef>
                <a:spcPts val="0"/>
              </a:spcBef>
              <a:spcAft>
                <a:spcPts val="1200"/>
              </a:spcAft>
              <a:defRPr>
                <a:latin typeface="Lexend Deca" pitchFamily="2" charset="0"/>
              </a:defRPr>
            </a:lvl4pPr>
            <a:lvl5pPr marL="230400">
              <a:lnSpc>
                <a:spcPct val="100000"/>
              </a:lnSpc>
              <a:spcBef>
                <a:spcPts val="0"/>
              </a:spcBef>
              <a:spcAft>
                <a:spcPts val="1000"/>
              </a:spcAft>
              <a:defRPr>
                <a:latin typeface="Lexend Deca" pitchFamily="2" charset="0"/>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2">
            <a:extLst>
              <a:ext uri="{FF2B5EF4-FFF2-40B4-BE49-F238E27FC236}">
                <a16:creationId xmlns:a16="http://schemas.microsoft.com/office/drawing/2014/main" id="{B607A12F-136A-9BC1-6C72-610FA14724BB}"/>
              </a:ext>
            </a:extLst>
          </p:cNvPr>
          <p:cNvSpPr>
            <a:spLocks noGrp="1"/>
          </p:cNvSpPr>
          <p:nvPr>
            <p:ph idx="11"/>
          </p:nvPr>
        </p:nvSpPr>
        <p:spPr>
          <a:xfrm>
            <a:off x="7986210" y="1980000"/>
            <a:ext cx="3150000" cy="4188123"/>
          </a:xfrm>
        </p:spPr>
        <p:txBody>
          <a:bodyPr/>
          <a:lstStyle>
            <a:lvl1pPr>
              <a:lnSpc>
                <a:spcPct val="100000"/>
              </a:lnSpc>
              <a:spcBef>
                <a:spcPts val="0"/>
              </a:spcBef>
              <a:spcAft>
                <a:spcPts val="2000"/>
              </a:spcAft>
              <a:defRPr/>
            </a:lvl1pPr>
            <a:lvl2pPr marL="230400">
              <a:lnSpc>
                <a:spcPct val="100000"/>
              </a:lnSpc>
              <a:spcBef>
                <a:spcPts val="0"/>
              </a:spcBef>
              <a:spcAft>
                <a:spcPts val="1800"/>
              </a:spcAft>
              <a:defRPr/>
            </a:lvl2pPr>
            <a:lvl3pPr marL="230400">
              <a:lnSpc>
                <a:spcPct val="100000"/>
              </a:lnSpc>
              <a:spcBef>
                <a:spcPts val="0"/>
              </a:spcBef>
              <a:spcAft>
                <a:spcPts val="600"/>
              </a:spcAft>
              <a:defRPr b="1" i="0">
                <a:latin typeface="Lexend Deca" pitchFamily="2" charset="77"/>
              </a:defRPr>
            </a:lvl3pPr>
            <a:lvl4pPr marL="230400">
              <a:lnSpc>
                <a:spcPct val="100000"/>
              </a:lnSpc>
              <a:spcBef>
                <a:spcPts val="0"/>
              </a:spcBef>
              <a:spcAft>
                <a:spcPts val="1200"/>
              </a:spcAft>
              <a:defRPr>
                <a:latin typeface="Lexend Deca" pitchFamily="2" charset="0"/>
              </a:defRPr>
            </a:lvl4pPr>
            <a:lvl5pPr marL="230400">
              <a:lnSpc>
                <a:spcPct val="100000"/>
              </a:lnSpc>
              <a:spcBef>
                <a:spcPts val="0"/>
              </a:spcBef>
              <a:spcAft>
                <a:spcPts val="1000"/>
              </a:spcAft>
              <a:defRPr>
                <a:latin typeface="Lexend Deca" pitchFamily="2" charset="0"/>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333486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umns - Image -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23F03-C5F2-1857-ED61-A94DA123EFCE}"/>
              </a:ext>
            </a:extLst>
          </p:cNvPr>
          <p:cNvSpPr>
            <a:spLocks noGrp="1"/>
          </p:cNvSpPr>
          <p:nvPr>
            <p:ph type="title" hasCustomPrompt="1"/>
          </p:nvPr>
        </p:nvSpPr>
        <p:spPr>
          <a:xfrm>
            <a:off x="1055440" y="540000"/>
            <a:ext cx="10081120" cy="720080"/>
          </a:xfrm>
        </p:spPr>
        <p:txBody>
          <a:bodyPr/>
          <a:lstStyle>
            <a:lvl1pPr>
              <a:defRPr b="1" i="0">
                <a:latin typeface="Lexend Deca" pitchFamily="2" charset="77"/>
              </a:defRPr>
            </a:lvl1pPr>
          </a:lstStyle>
          <a:p>
            <a:r>
              <a:rPr lang="en-GB"/>
              <a:t>Click to add a single line heading</a:t>
            </a:r>
            <a:endParaRPr lang="en-US"/>
          </a:p>
        </p:txBody>
      </p:sp>
      <p:sp>
        <p:nvSpPr>
          <p:cNvPr id="3" name="Content Placeholder 2">
            <a:extLst>
              <a:ext uri="{FF2B5EF4-FFF2-40B4-BE49-F238E27FC236}">
                <a16:creationId xmlns:a16="http://schemas.microsoft.com/office/drawing/2014/main" id="{8F02BCC8-18DE-F7E5-A704-FA36285BE2EC}"/>
              </a:ext>
            </a:extLst>
          </p:cNvPr>
          <p:cNvSpPr>
            <a:spLocks noGrp="1"/>
          </p:cNvSpPr>
          <p:nvPr>
            <p:ph idx="1"/>
          </p:nvPr>
        </p:nvSpPr>
        <p:spPr>
          <a:xfrm>
            <a:off x="1056000" y="1620000"/>
            <a:ext cx="4860000" cy="4188123"/>
          </a:xfrm>
        </p:spPr>
        <p:txBody>
          <a:bodyPr/>
          <a:lstStyle>
            <a:lvl1pPr>
              <a:lnSpc>
                <a:spcPct val="100000"/>
              </a:lnSpc>
              <a:spcBef>
                <a:spcPts val="0"/>
              </a:spcBef>
              <a:spcAft>
                <a:spcPts val="2000"/>
              </a:spcAft>
              <a:defRPr/>
            </a:lvl1pPr>
            <a:lvl2pPr marL="230400">
              <a:lnSpc>
                <a:spcPct val="100000"/>
              </a:lnSpc>
              <a:spcBef>
                <a:spcPts val="0"/>
              </a:spcBef>
              <a:spcAft>
                <a:spcPts val="1800"/>
              </a:spcAft>
              <a:defRPr/>
            </a:lvl2pPr>
            <a:lvl3pPr marL="230400">
              <a:lnSpc>
                <a:spcPct val="100000"/>
              </a:lnSpc>
              <a:spcBef>
                <a:spcPts val="0"/>
              </a:spcBef>
              <a:spcAft>
                <a:spcPts val="600"/>
              </a:spcAft>
              <a:defRPr b="1" i="0">
                <a:latin typeface="Lexend Deca" pitchFamily="2" charset="77"/>
              </a:defRPr>
            </a:lvl3pPr>
            <a:lvl4pPr marL="230400">
              <a:lnSpc>
                <a:spcPct val="100000"/>
              </a:lnSpc>
              <a:spcBef>
                <a:spcPts val="0"/>
              </a:spcBef>
              <a:spcAft>
                <a:spcPts val="1200"/>
              </a:spcAft>
              <a:defRPr>
                <a:latin typeface="Lexend Deca" pitchFamily="2" charset="0"/>
              </a:defRPr>
            </a:lvl4pPr>
            <a:lvl5pPr marL="230400">
              <a:lnSpc>
                <a:spcPct val="100000"/>
              </a:lnSpc>
              <a:spcBef>
                <a:spcPts val="0"/>
              </a:spcBef>
              <a:spcAft>
                <a:spcPts val="1000"/>
              </a:spcAft>
              <a:defRPr>
                <a:latin typeface="Lexend Deca" pitchFamily="2" charset="0"/>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cxnSp>
        <p:nvCxnSpPr>
          <p:cNvPr id="4" name="Straight Connector 3">
            <a:extLst>
              <a:ext uri="{FF2B5EF4-FFF2-40B4-BE49-F238E27FC236}">
                <a16:creationId xmlns:a16="http://schemas.microsoft.com/office/drawing/2014/main" id="{35477A09-C342-D2A0-65BA-88E4F4199D60}"/>
              </a:ext>
            </a:extLst>
          </p:cNvPr>
          <p:cNvCxnSpPr>
            <a:cxnSpLocks/>
          </p:cNvCxnSpPr>
          <p:nvPr userDrawn="1"/>
        </p:nvCxnSpPr>
        <p:spPr>
          <a:xfrm>
            <a:off x="830415" y="540000"/>
            <a:ext cx="0" cy="405045"/>
          </a:xfrm>
          <a:prstGeom prst="line">
            <a:avLst/>
          </a:prstGeom>
          <a:ln w="28575" cap="rnd">
            <a:solidFill>
              <a:srgbClr val="FF5300"/>
            </a:solidFill>
          </a:ln>
        </p:spPr>
        <p:style>
          <a:lnRef idx="1">
            <a:schemeClr val="accent1"/>
          </a:lnRef>
          <a:fillRef idx="0">
            <a:schemeClr val="accent1"/>
          </a:fillRef>
          <a:effectRef idx="0">
            <a:schemeClr val="accent1"/>
          </a:effectRef>
          <a:fontRef idx="minor">
            <a:schemeClr val="tx1"/>
          </a:fontRef>
        </p:style>
      </p:cxnSp>
      <p:sp>
        <p:nvSpPr>
          <p:cNvPr id="5" name="Freeform 4">
            <a:extLst>
              <a:ext uri="{FF2B5EF4-FFF2-40B4-BE49-F238E27FC236}">
                <a16:creationId xmlns:a16="http://schemas.microsoft.com/office/drawing/2014/main" id="{CD1718FE-7AA0-57FD-56B1-B8C16EDAFEF2}"/>
              </a:ext>
            </a:extLst>
          </p:cNvPr>
          <p:cNvSpPr/>
          <p:nvPr userDrawn="1"/>
        </p:nvSpPr>
        <p:spPr>
          <a:xfrm>
            <a:off x="2494092" y="0"/>
            <a:ext cx="9697909" cy="6858000"/>
          </a:xfrm>
          <a:custGeom>
            <a:avLst/>
            <a:gdLst>
              <a:gd name="connsiteX0" fmla="*/ 6882825 w 9697909"/>
              <a:gd name="connsiteY0" fmla="*/ 0 h 6858000"/>
              <a:gd name="connsiteX1" fmla="*/ 9697909 w 9697909"/>
              <a:gd name="connsiteY1" fmla="*/ 0 h 6858000"/>
              <a:gd name="connsiteX2" fmla="*/ 9697909 w 9697909"/>
              <a:gd name="connsiteY2" fmla="*/ 6858000 h 6858000"/>
              <a:gd name="connsiteX3" fmla="*/ 0 w 9697909"/>
              <a:gd name="connsiteY3" fmla="*/ 6858000 h 6858000"/>
              <a:gd name="connsiteX4" fmla="*/ 98987 w 9697909"/>
              <a:gd name="connsiteY4" fmla="*/ 6759370 h 6858000"/>
              <a:gd name="connsiteX5" fmla="*/ 9587574 w 9697909"/>
              <a:gd name="connsiteY5" fmla="*/ 6759370 h 6858000"/>
              <a:gd name="connsiteX6" fmla="*/ 9587574 w 9697909"/>
              <a:gd name="connsiteY6" fmla="*/ 98629 h 6858000"/>
              <a:gd name="connsiteX7" fmla="*/ 6783839 w 9697909"/>
              <a:gd name="connsiteY7" fmla="*/ 986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97909" h="6858000">
                <a:moveTo>
                  <a:pt x="6882825" y="0"/>
                </a:moveTo>
                <a:lnTo>
                  <a:pt x="9697909" y="0"/>
                </a:lnTo>
                <a:lnTo>
                  <a:pt x="9697909" y="6858000"/>
                </a:lnTo>
                <a:lnTo>
                  <a:pt x="0" y="6858000"/>
                </a:lnTo>
                <a:lnTo>
                  <a:pt x="98987" y="6759370"/>
                </a:lnTo>
                <a:lnTo>
                  <a:pt x="9587574" y="6759370"/>
                </a:lnTo>
                <a:lnTo>
                  <a:pt x="9587574" y="98629"/>
                </a:lnTo>
                <a:lnTo>
                  <a:pt x="6783839" y="98629"/>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64F27ADF-43BE-D2C3-B54B-9C6EE7FFB4FF}"/>
              </a:ext>
            </a:extLst>
          </p:cNvPr>
          <p:cNvSpPr/>
          <p:nvPr userDrawn="1"/>
        </p:nvSpPr>
        <p:spPr>
          <a:xfrm>
            <a:off x="0" y="0"/>
            <a:ext cx="9376916" cy="6858000"/>
          </a:xfrm>
          <a:custGeom>
            <a:avLst/>
            <a:gdLst>
              <a:gd name="connsiteX0" fmla="*/ 0 w 9376916"/>
              <a:gd name="connsiteY0" fmla="*/ 0 h 6858000"/>
              <a:gd name="connsiteX1" fmla="*/ 9376916 w 9376916"/>
              <a:gd name="connsiteY1" fmla="*/ 0 h 6858000"/>
              <a:gd name="connsiteX2" fmla="*/ 9277930 w 9376916"/>
              <a:gd name="connsiteY2" fmla="*/ 98629 h 6858000"/>
              <a:gd name="connsiteX3" fmla="*/ 110335 w 9376916"/>
              <a:gd name="connsiteY3" fmla="*/ 98629 h 6858000"/>
              <a:gd name="connsiteX4" fmla="*/ 110335 w 9376916"/>
              <a:gd name="connsiteY4" fmla="*/ 6759370 h 6858000"/>
              <a:gd name="connsiteX5" fmla="*/ 2593079 w 9376916"/>
              <a:gd name="connsiteY5" fmla="*/ 6759370 h 6858000"/>
              <a:gd name="connsiteX6" fmla="*/ 2494091 w 9376916"/>
              <a:gd name="connsiteY6" fmla="*/ 6858000 h 6858000"/>
              <a:gd name="connsiteX7" fmla="*/ 0 w 937691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6916" h="6858000">
                <a:moveTo>
                  <a:pt x="0" y="0"/>
                </a:moveTo>
                <a:lnTo>
                  <a:pt x="9376916" y="0"/>
                </a:lnTo>
                <a:lnTo>
                  <a:pt x="9277930" y="98629"/>
                </a:lnTo>
                <a:lnTo>
                  <a:pt x="110335" y="98629"/>
                </a:lnTo>
                <a:lnTo>
                  <a:pt x="110335" y="6759370"/>
                </a:lnTo>
                <a:lnTo>
                  <a:pt x="2593079" y="6759370"/>
                </a:lnTo>
                <a:lnTo>
                  <a:pt x="2494091" y="6858000"/>
                </a:lnTo>
                <a:lnTo>
                  <a:pt x="0" y="685800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013D0D66-42D9-C6DB-242A-ADD3CAC3BF3D}"/>
              </a:ext>
            </a:extLst>
          </p:cNvPr>
          <p:cNvSpPr>
            <a:spLocks noGrp="1"/>
          </p:cNvSpPr>
          <p:nvPr>
            <p:ph type="pic" sz="quarter" idx="11"/>
          </p:nvPr>
        </p:nvSpPr>
        <p:spPr>
          <a:xfrm>
            <a:off x="6276020" y="1620000"/>
            <a:ext cx="4860925" cy="4186238"/>
          </a:xfrm>
        </p:spPr>
        <p:txBody>
          <a:bodyPr/>
          <a:lstStyle/>
          <a:p>
            <a:endParaRPr lang="en-US"/>
          </a:p>
        </p:txBody>
      </p:sp>
    </p:spTree>
    <p:extLst>
      <p:ext uri="{BB962C8B-B14F-4D97-AF65-F5344CB8AC3E}">
        <p14:creationId xmlns:p14="http://schemas.microsoft.com/office/powerpoint/2010/main" val="13674237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lumns - Image -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23F03-C5F2-1857-ED61-A94DA123EFCE}"/>
              </a:ext>
            </a:extLst>
          </p:cNvPr>
          <p:cNvSpPr>
            <a:spLocks noGrp="1"/>
          </p:cNvSpPr>
          <p:nvPr>
            <p:ph type="title" hasCustomPrompt="1"/>
          </p:nvPr>
        </p:nvSpPr>
        <p:spPr>
          <a:xfrm>
            <a:off x="1054800" y="539999"/>
            <a:ext cx="10081120" cy="1043795"/>
          </a:xfrm>
        </p:spPr>
        <p:txBody>
          <a:bodyPr/>
          <a:lstStyle>
            <a:lvl1pPr>
              <a:defRPr b="1" i="0">
                <a:latin typeface="Lexend Deca" pitchFamily="2" charset="77"/>
              </a:defRPr>
            </a:lvl1pPr>
          </a:lstStyle>
          <a:p>
            <a:r>
              <a:rPr lang="en-GB"/>
              <a:t>Click to add a two</a:t>
            </a:r>
            <a:br>
              <a:rPr lang="en-GB"/>
            </a:br>
            <a:r>
              <a:rPr lang="en-GB"/>
              <a:t>line heading</a:t>
            </a:r>
            <a:endParaRPr lang="en-US"/>
          </a:p>
        </p:txBody>
      </p:sp>
      <p:sp>
        <p:nvSpPr>
          <p:cNvPr id="5" name="Freeform 4">
            <a:extLst>
              <a:ext uri="{FF2B5EF4-FFF2-40B4-BE49-F238E27FC236}">
                <a16:creationId xmlns:a16="http://schemas.microsoft.com/office/drawing/2014/main" id="{CD1718FE-7AA0-57FD-56B1-B8C16EDAFEF2}"/>
              </a:ext>
            </a:extLst>
          </p:cNvPr>
          <p:cNvSpPr/>
          <p:nvPr userDrawn="1"/>
        </p:nvSpPr>
        <p:spPr>
          <a:xfrm>
            <a:off x="2494092" y="0"/>
            <a:ext cx="9697909" cy="6858000"/>
          </a:xfrm>
          <a:custGeom>
            <a:avLst/>
            <a:gdLst>
              <a:gd name="connsiteX0" fmla="*/ 6882825 w 9697909"/>
              <a:gd name="connsiteY0" fmla="*/ 0 h 6858000"/>
              <a:gd name="connsiteX1" fmla="*/ 9697909 w 9697909"/>
              <a:gd name="connsiteY1" fmla="*/ 0 h 6858000"/>
              <a:gd name="connsiteX2" fmla="*/ 9697909 w 9697909"/>
              <a:gd name="connsiteY2" fmla="*/ 6858000 h 6858000"/>
              <a:gd name="connsiteX3" fmla="*/ 0 w 9697909"/>
              <a:gd name="connsiteY3" fmla="*/ 6858000 h 6858000"/>
              <a:gd name="connsiteX4" fmla="*/ 98987 w 9697909"/>
              <a:gd name="connsiteY4" fmla="*/ 6759370 h 6858000"/>
              <a:gd name="connsiteX5" fmla="*/ 9587574 w 9697909"/>
              <a:gd name="connsiteY5" fmla="*/ 6759370 h 6858000"/>
              <a:gd name="connsiteX6" fmla="*/ 9587574 w 9697909"/>
              <a:gd name="connsiteY6" fmla="*/ 98629 h 6858000"/>
              <a:gd name="connsiteX7" fmla="*/ 6783839 w 9697909"/>
              <a:gd name="connsiteY7" fmla="*/ 986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97909" h="6858000">
                <a:moveTo>
                  <a:pt x="6882825" y="0"/>
                </a:moveTo>
                <a:lnTo>
                  <a:pt x="9697909" y="0"/>
                </a:lnTo>
                <a:lnTo>
                  <a:pt x="9697909" y="6858000"/>
                </a:lnTo>
                <a:lnTo>
                  <a:pt x="0" y="6858000"/>
                </a:lnTo>
                <a:lnTo>
                  <a:pt x="98987" y="6759370"/>
                </a:lnTo>
                <a:lnTo>
                  <a:pt x="9587574" y="6759370"/>
                </a:lnTo>
                <a:lnTo>
                  <a:pt x="9587574" y="98629"/>
                </a:lnTo>
                <a:lnTo>
                  <a:pt x="6783839" y="98629"/>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64F27ADF-43BE-D2C3-B54B-9C6EE7FFB4FF}"/>
              </a:ext>
            </a:extLst>
          </p:cNvPr>
          <p:cNvSpPr/>
          <p:nvPr userDrawn="1"/>
        </p:nvSpPr>
        <p:spPr>
          <a:xfrm>
            <a:off x="0" y="0"/>
            <a:ext cx="9376916" cy="6858000"/>
          </a:xfrm>
          <a:custGeom>
            <a:avLst/>
            <a:gdLst>
              <a:gd name="connsiteX0" fmla="*/ 0 w 9376916"/>
              <a:gd name="connsiteY0" fmla="*/ 0 h 6858000"/>
              <a:gd name="connsiteX1" fmla="*/ 9376916 w 9376916"/>
              <a:gd name="connsiteY1" fmla="*/ 0 h 6858000"/>
              <a:gd name="connsiteX2" fmla="*/ 9277930 w 9376916"/>
              <a:gd name="connsiteY2" fmla="*/ 98629 h 6858000"/>
              <a:gd name="connsiteX3" fmla="*/ 110335 w 9376916"/>
              <a:gd name="connsiteY3" fmla="*/ 98629 h 6858000"/>
              <a:gd name="connsiteX4" fmla="*/ 110335 w 9376916"/>
              <a:gd name="connsiteY4" fmla="*/ 6759370 h 6858000"/>
              <a:gd name="connsiteX5" fmla="*/ 2593079 w 9376916"/>
              <a:gd name="connsiteY5" fmla="*/ 6759370 h 6858000"/>
              <a:gd name="connsiteX6" fmla="*/ 2494091 w 9376916"/>
              <a:gd name="connsiteY6" fmla="*/ 6858000 h 6858000"/>
              <a:gd name="connsiteX7" fmla="*/ 0 w 937691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6916" h="6858000">
                <a:moveTo>
                  <a:pt x="0" y="0"/>
                </a:moveTo>
                <a:lnTo>
                  <a:pt x="9376916" y="0"/>
                </a:lnTo>
                <a:lnTo>
                  <a:pt x="9277930" y="98629"/>
                </a:lnTo>
                <a:lnTo>
                  <a:pt x="110335" y="98629"/>
                </a:lnTo>
                <a:lnTo>
                  <a:pt x="110335" y="6759370"/>
                </a:lnTo>
                <a:lnTo>
                  <a:pt x="2593079" y="6759370"/>
                </a:lnTo>
                <a:lnTo>
                  <a:pt x="2494091" y="6858000"/>
                </a:lnTo>
                <a:lnTo>
                  <a:pt x="0" y="685800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Straight Connector 5">
            <a:extLst>
              <a:ext uri="{FF2B5EF4-FFF2-40B4-BE49-F238E27FC236}">
                <a16:creationId xmlns:a16="http://schemas.microsoft.com/office/drawing/2014/main" id="{D7834D3F-7F1A-A6C1-A22B-B162BBE8C66A}"/>
              </a:ext>
            </a:extLst>
          </p:cNvPr>
          <p:cNvCxnSpPr>
            <a:cxnSpLocks/>
          </p:cNvCxnSpPr>
          <p:nvPr userDrawn="1"/>
        </p:nvCxnSpPr>
        <p:spPr>
          <a:xfrm>
            <a:off x="830415" y="548680"/>
            <a:ext cx="0" cy="855095"/>
          </a:xfrm>
          <a:prstGeom prst="line">
            <a:avLst/>
          </a:prstGeom>
          <a:ln w="28575" cap="rnd">
            <a:solidFill>
              <a:srgbClr val="FF5300"/>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9804A23A-26D4-53C7-B976-7E9BA22131AF}"/>
              </a:ext>
            </a:extLst>
          </p:cNvPr>
          <p:cNvSpPr>
            <a:spLocks noGrp="1"/>
          </p:cNvSpPr>
          <p:nvPr>
            <p:ph idx="1"/>
          </p:nvPr>
        </p:nvSpPr>
        <p:spPr>
          <a:xfrm>
            <a:off x="1056000" y="1980000"/>
            <a:ext cx="4860000" cy="4188123"/>
          </a:xfrm>
        </p:spPr>
        <p:txBody>
          <a:bodyPr/>
          <a:lstStyle>
            <a:lvl1pPr>
              <a:lnSpc>
                <a:spcPct val="100000"/>
              </a:lnSpc>
              <a:spcBef>
                <a:spcPts val="0"/>
              </a:spcBef>
              <a:spcAft>
                <a:spcPts val="2000"/>
              </a:spcAft>
              <a:defRPr/>
            </a:lvl1pPr>
            <a:lvl2pPr marL="230400">
              <a:lnSpc>
                <a:spcPct val="100000"/>
              </a:lnSpc>
              <a:spcBef>
                <a:spcPts val="0"/>
              </a:spcBef>
              <a:spcAft>
                <a:spcPts val="1800"/>
              </a:spcAft>
              <a:defRPr/>
            </a:lvl2pPr>
            <a:lvl3pPr marL="230400">
              <a:lnSpc>
                <a:spcPct val="100000"/>
              </a:lnSpc>
              <a:spcBef>
                <a:spcPts val="0"/>
              </a:spcBef>
              <a:spcAft>
                <a:spcPts val="600"/>
              </a:spcAft>
              <a:defRPr b="1" i="0">
                <a:latin typeface="Lexend Deca" pitchFamily="2" charset="77"/>
              </a:defRPr>
            </a:lvl3pPr>
            <a:lvl4pPr marL="230400">
              <a:lnSpc>
                <a:spcPct val="100000"/>
              </a:lnSpc>
              <a:spcBef>
                <a:spcPts val="0"/>
              </a:spcBef>
              <a:spcAft>
                <a:spcPts val="1200"/>
              </a:spcAft>
              <a:defRPr>
                <a:latin typeface="Lexend Deca" pitchFamily="2" charset="0"/>
              </a:defRPr>
            </a:lvl4pPr>
            <a:lvl5pPr marL="230400">
              <a:lnSpc>
                <a:spcPct val="100000"/>
              </a:lnSpc>
              <a:spcBef>
                <a:spcPts val="0"/>
              </a:spcBef>
              <a:spcAft>
                <a:spcPts val="1000"/>
              </a:spcAft>
              <a:defRPr>
                <a:latin typeface="Lexend Deca" pitchFamily="2" charset="0"/>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
        <p:nvSpPr>
          <p:cNvPr id="3" name="Picture Placeholder 8">
            <a:extLst>
              <a:ext uri="{FF2B5EF4-FFF2-40B4-BE49-F238E27FC236}">
                <a16:creationId xmlns:a16="http://schemas.microsoft.com/office/drawing/2014/main" id="{0FC8320B-EFF3-C528-C890-1FC21E7F627B}"/>
              </a:ext>
            </a:extLst>
          </p:cNvPr>
          <p:cNvSpPr>
            <a:spLocks noGrp="1"/>
          </p:cNvSpPr>
          <p:nvPr>
            <p:ph type="pic" sz="quarter" idx="11"/>
          </p:nvPr>
        </p:nvSpPr>
        <p:spPr>
          <a:xfrm>
            <a:off x="6276020" y="1980000"/>
            <a:ext cx="4860925" cy="4186238"/>
          </a:xfrm>
        </p:spPr>
        <p:txBody>
          <a:bodyPr/>
          <a:lstStyle/>
          <a:p>
            <a:endParaRPr lang="en-US"/>
          </a:p>
        </p:txBody>
      </p:sp>
    </p:spTree>
    <p:extLst>
      <p:ext uri="{BB962C8B-B14F-4D97-AF65-F5344CB8AC3E}">
        <p14:creationId xmlns:p14="http://schemas.microsoft.com/office/powerpoint/2010/main" val="25034963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Columns - Image -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23F03-C5F2-1857-ED61-A94DA123EFCE}"/>
              </a:ext>
            </a:extLst>
          </p:cNvPr>
          <p:cNvSpPr>
            <a:spLocks noGrp="1"/>
          </p:cNvSpPr>
          <p:nvPr>
            <p:ph type="title" hasCustomPrompt="1"/>
          </p:nvPr>
        </p:nvSpPr>
        <p:spPr>
          <a:xfrm>
            <a:off x="1055440" y="540000"/>
            <a:ext cx="10081120" cy="720080"/>
          </a:xfrm>
        </p:spPr>
        <p:txBody>
          <a:bodyPr/>
          <a:lstStyle>
            <a:lvl1pPr>
              <a:defRPr b="1" i="0">
                <a:latin typeface="Lexend Deca" pitchFamily="2" charset="77"/>
              </a:defRPr>
            </a:lvl1pPr>
          </a:lstStyle>
          <a:p>
            <a:r>
              <a:rPr lang="en-GB"/>
              <a:t>Click to add a single line heading</a:t>
            </a:r>
            <a:endParaRPr lang="en-US"/>
          </a:p>
        </p:txBody>
      </p:sp>
      <p:sp>
        <p:nvSpPr>
          <p:cNvPr id="3" name="Content Placeholder 2">
            <a:extLst>
              <a:ext uri="{FF2B5EF4-FFF2-40B4-BE49-F238E27FC236}">
                <a16:creationId xmlns:a16="http://schemas.microsoft.com/office/drawing/2014/main" id="{8F02BCC8-18DE-F7E5-A704-FA36285BE2EC}"/>
              </a:ext>
            </a:extLst>
          </p:cNvPr>
          <p:cNvSpPr>
            <a:spLocks noGrp="1"/>
          </p:cNvSpPr>
          <p:nvPr>
            <p:ph idx="1"/>
          </p:nvPr>
        </p:nvSpPr>
        <p:spPr>
          <a:xfrm>
            <a:off x="1056000" y="1620000"/>
            <a:ext cx="3150000" cy="4186800"/>
          </a:xfrm>
        </p:spPr>
        <p:txBody>
          <a:bodyPr/>
          <a:lstStyle>
            <a:lvl1pPr>
              <a:lnSpc>
                <a:spcPct val="100000"/>
              </a:lnSpc>
              <a:spcBef>
                <a:spcPts val="0"/>
              </a:spcBef>
              <a:spcAft>
                <a:spcPts val="2000"/>
              </a:spcAft>
              <a:defRPr/>
            </a:lvl1pPr>
            <a:lvl2pPr marL="230400">
              <a:lnSpc>
                <a:spcPct val="100000"/>
              </a:lnSpc>
              <a:spcBef>
                <a:spcPts val="0"/>
              </a:spcBef>
              <a:spcAft>
                <a:spcPts val="1800"/>
              </a:spcAft>
              <a:defRPr/>
            </a:lvl2pPr>
            <a:lvl3pPr marL="230400">
              <a:lnSpc>
                <a:spcPct val="100000"/>
              </a:lnSpc>
              <a:spcBef>
                <a:spcPts val="0"/>
              </a:spcBef>
              <a:spcAft>
                <a:spcPts val="600"/>
              </a:spcAft>
              <a:defRPr b="1" i="0">
                <a:latin typeface="Lexend Deca" pitchFamily="2" charset="77"/>
              </a:defRPr>
            </a:lvl3pPr>
            <a:lvl4pPr marL="230400">
              <a:lnSpc>
                <a:spcPct val="100000"/>
              </a:lnSpc>
              <a:spcBef>
                <a:spcPts val="0"/>
              </a:spcBef>
              <a:spcAft>
                <a:spcPts val="1200"/>
              </a:spcAft>
              <a:defRPr>
                <a:latin typeface="Lexend Deca" pitchFamily="2" charset="0"/>
              </a:defRPr>
            </a:lvl4pPr>
            <a:lvl5pPr marL="230400">
              <a:lnSpc>
                <a:spcPct val="100000"/>
              </a:lnSpc>
              <a:spcBef>
                <a:spcPts val="0"/>
              </a:spcBef>
              <a:spcAft>
                <a:spcPts val="1000"/>
              </a:spcAft>
              <a:defRPr>
                <a:latin typeface="Lexend Deca" pitchFamily="2" charset="0"/>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cxnSp>
        <p:nvCxnSpPr>
          <p:cNvPr id="4" name="Straight Connector 3">
            <a:extLst>
              <a:ext uri="{FF2B5EF4-FFF2-40B4-BE49-F238E27FC236}">
                <a16:creationId xmlns:a16="http://schemas.microsoft.com/office/drawing/2014/main" id="{35477A09-C342-D2A0-65BA-88E4F4199D60}"/>
              </a:ext>
            </a:extLst>
          </p:cNvPr>
          <p:cNvCxnSpPr>
            <a:cxnSpLocks/>
          </p:cNvCxnSpPr>
          <p:nvPr userDrawn="1"/>
        </p:nvCxnSpPr>
        <p:spPr>
          <a:xfrm>
            <a:off x="830415" y="540000"/>
            <a:ext cx="0" cy="405045"/>
          </a:xfrm>
          <a:prstGeom prst="line">
            <a:avLst/>
          </a:prstGeom>
          <a:ln w="28575" cap="rnd">
            <a:solidFill>
              <a:srgbClr val="FF5300"/>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id="{64F27ADF-43BE-D2C3-B54B-9C6EE7FFB4FF}"/>
              </a:ext>
            </a:extLst>
          </p:cNvPr>
          <p:cNvSpPr/>
          <p:nvPr userDrawn="1"/>
        </p:nvSpPr>
        <p:spPr>
          <a:xfrm>
            <a:off x="0" y="0"/>
            <a:ext cx="9376916" cy="6858000"/>
          </a:xfrm>
          <a:custGeom>
            <a:avLst/>
            <a:gdLst>
              <a:gd name="connsiteX0" fmla="*/ 0 w 9376916"/>
              <a:gd name="connsiteY0" fmla="*/ 0 h 6858000"/>
              <a:gd name="connsiteX1" fmla="*/ 9376916 w 9376916"/>
              <a:gd name="connsiteY1" fmla="*/ 0 h 6858000"/>
              <a:gd name="connsiteX2" fmla="*/ 9277930 w 9376916"/>
              <a:gd name="connsiteY2" fmla="*/ 98629 h 6858000"/>
              <a:gd name="connsiteX3" fmla="*/ 110335 w 9376916"/>
              <a:gd name="connsiteY3" fmla="*/ 98629 h 6858000"/>
              <a:gd name="connsiteX4" fmla="*/ 110335 w 9376916"/>
              <a:gd name="connsiteY4" fmla="*/ 6759370 h 6858000"/>
              <a:gd name="connsiteX5" fmla="*/ 2593079 w 9376916"/>
              <a:gd name="connsiteY5" fmla="*/ 6759370 h 6858000"/>
              <a:gd name="connsiteX6" fmla="*/ 2494091 w 9376916"/>
              <a:gd name="connsiteY6" fmla="*/ 6858000 h 6858000"/>
              <a:gd name="connsiteX7" fmla="*/ 0 w 937691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6916" h="6858000">
                <a:moveTo>
                  <a:pt x="0" y="0"/>
                </a:moveTo>
                <a:lnTo>
                  <a:pt x="9376916" y="0"/>
                </a:lnTo>
                <a:lnTo>
                  <a:pt x="9277930" y="98629"/>
                </a:lnTo>
                <a:lnTo>
                  <a:pt x="110335" y="98629"/>
                </a:lnTo>
                <a:lnTo>
                  <a:pt x="110335" y="6759370"/>
                </a:lnTo>
                <a:lnTo>
                  <a:pt x="2593079" y="6759370"/>
                </a:lnTo>
                <a:lnTo>
                  <a:pt x="2494091" y="6858000"/>
                </a:lnTo>
                <a:lnTo>
                  <a:pt x="0" y="685800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3AD60C6E-0E58-EAB6-B11D-9D61F8024D97}"/>
              </a:ext>
            </a:extLst>
          </p:cNvPr>
          <p:cNvSpPr>
            <a:spLocks noGrp="1"/>
          </p:cNvSpPr>
          <p:nvPr>
            <p:ph type="pic" sz="quarter" idx="12"/>
          </p:nvPr>
        </p:nvSpPr>
        <p:spPr>
          <a:xfrm>
            <a:off x="4520825" y="1620000"/>
            <a:ext cx="6616120" cy="4186238"/>
          </a:xfrm>
        </p:spPr>
        <p:txBody>
          <a:bodyPr/>
          <a:lstStyle/>
          <a:p>
            <a:endParaRPr lang="en-US"/>
          </a:p>
        </p:txBody>
      </p:sp>
      <p:sp>
        <p:nvSpPr>
          <p:cNvPr id="6" name="Freeform 5">
            <a:extLst>
              <a:ext uri="{FF2B5EF4-FFF2-40B4-BE49-F238E27FC236}">
                <a16:creationId xmlns:a16="http://schemas.microsoft.com/office/drawing/2014/main" id="{52DF433C-F484-29A2-7395-F93DEA22F563}"/>
              </a:ext>
            </a:extLst>
          </p:cNvPr>
          <p:cNvSpPr/>
          <p:nvPr userDrawn="1"/>
        </p:nvSpPr>
        <p:spPr>
          <a:xfrm>
            <a:off x="2494092" y="0"/>
            <a:ext cx="9697909" cy="6858000"/>
          </a:xfrm>
          <a:custGeom>
            <a:avLst/>
            <a:gdLst>
              <a:gd name="connsiteX0" fmla="*/ 6882825 w 9697909"/>
              <a:gd name="connsiteY0" fmla="*/ 0 h 6858000"/>
              <a:gd name="connsiteX1" fmla="*/ 9697909 w 9697909"/>
              <a:gd name="connsiteY1" fmla="*/ 0 h 6858000"/>
              <a:gd name="connsiteX2" fmla="*/ 9697909 w 9697909"/>
              <a:gd name="connsiteY2" fmla="*/ 6858000 h 6858000"/>
              <a:gd name="connsiteX3" fmla="*/ 0 w 9697909"/>
              <a:gd name="connsiteY3" fmla="*/ 6858000 h 6858000"/>
              <a:gd name="connsiteX4" fmla="*/ 98987 w 9697909"/>
              <a:gd name="connsiteY4" fmla="*/ 6759370 h 6858000"/>
              <a:gd name="connsiteX5" fmla="*/ 9587574 w 9697909"/>
              <a:gd name="connsiteY5" fmla="*/ 6759370 h 6858000"/>
              <a:gd name="connsiteX6" fmla="*/ 9587574 w 9697909"/>
              <a:gd name="connsiteY6" fmla="*/ 98629 h 6858000"/>
              <a:gd name="connsiteX7" fmla="*/ 6783839 w 9697909"/>
              <a:gd name="connsiteY7" fmla="*/ 986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97909" h="6858000">
                <a:moveTo>
                  <a:pt x="6882825" y="0"/>
                </a:moveTo>
                <a:lnTo>
                  <a:pt x="9697909" y="0"/>
                </a:lnTo>
                <a:lnTo>
                  <a:pt x="9697909" y="6858000"/>
                </a:lnTo>
                <a:lnTo>
                  <a:pt x="0" y="6858000"/>
                </a:lnTo>
                <a:lnTo>
                  <a:pt x="98987" y="6759370"/>
                </a:lnTo>
                <a:lnTo>
                  <a:pt x="9587574" y="6759370"/>
                </a:lnTo>
                <a:lnTo>
                  <a:pt x="9587574" y="98629"/>
                </a:lnTo>
                <a:lnTo>
                  <a:pt x="6783839" y="98629"/>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76359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Orange">
    <p:bg>
      <p:bgPr>
        <a:solidFill>
          <a:schemeClr val="tx1"/>
        </a:solidFill>
        <a:effectLst/>
      </p:bgPr>
    </p:bg>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E40843F7-3D5D-671E-031C-3E23D31F1EB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56440" y="5499230"/>
            <a:ext cx="1800000" cy="1069811"/>
          </a:xfrm>
          <a:prstGeom prst="rect">
            <a:avLst/>
          </a:prstGeom>
        </p:spPr>
      </p:pic>
      <p:pic>
        <p:nvPicPr>
          <p:cNvPr id="11" name="Graphic 10">
            <a:extLst>
              <a:ext uri="{FF2B5EF4-FFF2-40B4-BE49-F238E27FC236}">
                <a16:creationId xmlns:a16="http://schemas.microsoft.com/office/drawing/2014/main" id="{68E85E2D-B28A-086A-F342-0890568001A6}"/>
              </a:ext>
            </a:extLst>
          </p:cNvPr>
          <p:cNvPicPr>
            <a:picLocks noChangeAspect="1"/>
          </p:cNvPicPr>
          <p:nvPr userDrawn="1"/>
        </p:nvPicPr>
        <p:blipFill>
          <a:blip r:embed="rId4">
            <a:extLst>
              <a:ext uri="{96DAC541-7B7A-43D3-8B79-37D633B846F1}">
                <asvg:svgBlip xmlns:asvg="http://schemas.microsoft.com/office/drawing/2016/SVG/main" r:embed="rId5"/>
              </a:ext>
            </a:extLst>
          </a:blip>
          <a:srcRect l="10674" t="28338" b="17556"/>
          <a:stretch>
            <a:fillRect/>
          </a:stretch>
        </p:blipFill>
        <p:spPr>
          <a:xfrm>
            <a:off x="0" y="0"/>
            <a:ext cx="11882570" cy="6858000"/>
          </a:xfrm>
          <a:custGeom>
            <a:avLst/>
            <a:gdLst>
              <a:gd name="connsiteX0" fmla="*/ 0 w 11882570"/>
              <a:gd name="connsiteY0" fmla="*/ 0 h 6858000"/>
              <a:gd name="connsiteX1" fmla="*/ 11882570 w 11882570"/>
              <a:gd name="connsiteY1" fmla="*/ 0 h 6858000"/>
              <a:gd name="connsiteX2" fmla="*/ 11882570 w 11882570"/>
              <a:gd name="connsiteY2" fmla="*/ 6858000 h 6858000"/>
              <a:gd name="connsiteX3" fmla="*/ 0 w 118825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882570" h="6858000">
                <a:moveTo>
                  <a:pt x="0" y="0"/>
                </a:moveTo>
                <a:lnTo>
                  <a:pt x="11882570" y="0"/>
                </a:lnTo>
                <a:lnTo>
                  <a:pt x="11882570" y="6858000"/>
                </a:lnTo>
                <a:lnTo>
                  <a:pt x="0" y="6858000"/>
                </a:lnTo>
                <a:close/>
              </a:path>
            </a:pathLst>
          </a:custGeom>
        </p:spPr>
      </p:pic>
      <p:sp>
        <p:nvSpPr>
          <p:cNvPr id="6" name="Title 1">
            <a:extLst>
              <a:ext uri="{FF2B5EF4-FFF2-40B4-BE49-F238E27FC236}">
                <a16:creationId xmlns:a16="http://schemas.microsoft.com/office/drawing/2014/main" id="{EF36125E-8C9E-AA78-81FC-46A135B2039E}"/>
              </a:ext>
            </a:extLst>
          </p:cNvPr>
          <p:cNvSpPr>
            <a:spLocks noGrp="1"/>
          </p:cNvSpPr>
          <p:nvPr>
            <p:ph type="ctrTitle"/>
          </p:nvPr>
        </p:nvSpPr>
        <p:spPr>
          <a:xfrm>
            <a:off x="1055440" y="1044000"/>
            <a:ext cx="7965885" cy="2387600"/>
          </a:xfrm>
        </p:spPr>
        <p:txBody>
          <a:bodyPr anchor="b"/>
          <a:lstStyle>
            <a:lvl1pPr algn="l">
              <a:defRPr sz="6000" b="1" i="0">
                <a:solidFill>
                  <a:schemeClr val="bg1"/>
                </a:solidFill>
                <a:latin typeface="Lexend Deca" pitchFamily="2" charset="0"/>
              </a:defRPr>
            </a:lvl1pPr>
          </a:lstStyle>
          <a:p>
            <a:r>
              <a:rPr lang="en-GB"/>
              <a:t>Click to edit Master title style</a:t>
            </a:r>
            <a:endParaRPr lang="en-US"/>
          </a:p>
        </p:txBody>
      </p:sp>
      <p:sp>
        <p:nvSpPr>
          <p:cNvPr id="9" name="Subtitle 2">
            <a:extLst>
              <a:ext uri="{FF2B5EF4-FFF2-40B4-BE49-F238E27FC236}">
                <a16:creationId xmlns:a16="http://schemas.microsoft.com/office/drawing/2014/main" id="{461341E2-0ACB-5ECA-39DB-AE3CCAAC2318}"/>
              </a:ext>
            </a:extLst>
          </p:cNvPr>
          <p:cNvSpPr>
            <a:spLocks noGrp="1"/>
          </p:cNvSpPr>
          <p:nvPr>
            <p:ph type="subTitle" idx="1"/>
          </p:nvPr>
        </p:nvSpPr>
        <p:spPr>
          <a:xfrm>
            <a:off x="1055440" y="3790799"/>
            <a:ext cx="7920880" cy="1123365"/>
          </a:xfrm>
        </p:spPr>
        <p:txBody>
          <a:bodyPr/>
          <a:lstStyle>
            <a:lvl1pPr marL="0" indent="0" algn="l">
              <a:buNone/>
              <a:defRPr sz="2400">
                <a:solidFill>
                  <a:schemeClr val="bg1"/>
                </a:solidFill>
                <a:latin typeface="Lexend Deca"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19251930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 Columns - Image - 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23F03-C5F2-1857-ED61-A94DA123EFCE}"/>
              </a:ext>
            </a:extLst>
          </p:cNvPr>
          <p:cNvSpPr>
            <a:spLocks noGrp="1"/>
          </p:cNvSpPr>
          <p:nvPr>
            <p:ph type="title" hasCustomPrompt="1"/>
          </p:nvPr>
        </p:nvSpPr>
        <p:spPr>
          <a:xfrm>
            <a:off x="1054800" y="539999"/>
            <a:ext cx="10081120" cy="1043795"/>
          </a:xfrm>
        </p:spPr>
        <p:txBody>
          <a:bodyPr/>
          <a:lstStyle>
            <a:lvl1pPr>
              <a:defRPr b="1" i="0">
                <a:latin typeface="Lexend Deca" pitchFamily="2" charset="77"/>
              </a:defRPr>
            </a:lvl1pPr>
          </a:lstStyle>
          <a:p>
            <a:r>
              <a:rPr lang="en-GB"/>
              <a:t>Click to add a two</a:t>
            </a:r>
            <a:br>
              <a:rPr lang="en-GB"/>
            </a:br>
            <a:r>
              <a:rPr lang="en-GB"/>
              <a:t>line heading</a:t>
            </a:r>
            <a:endParaRPr lang="en-US"/>
          </a:p>
        </p:txBody>
      </p:sp>
      <p:sp>
        <p:nvSpPr>
          <p:cNvPr id="5" name="Freeform 4">
            <a:extLst>
              <a:ext uri="{FF2B5EF4-FFF2-40B4-BE49-F238E27FC236}">
                <a16:creationId xmlns:a16="http://schemas.microsoft.com/office/drawing/2014/main" id="{CD1718FE-7AA0-57FD-56B1-B8C16EDAFEF2}"/>
              </a:ext>
            </a:extLst>
          </p:cNvPr>
          <p:cNvSpPr/>
          <p:nvPr userDrawn="1"/>
        </p:nvSpPr>
        <p:spPr>
          <a:xfrm>
            <a:off x="2494092" y="0"/>
            <a:ext cx="9697909" cy="6858000"/>
          </a:xfrm>
          <a:custGeom>
            <a:avLst/>
            <a:gdLst>
              <a:gd name="connsiteX0" fmla="*/ 6882825 w 9697909"/>
              <a:gd name="connsiteY0" fmla="*/ 0 h 6858000"/>
              <a:gd name="connsiteX1" fmla="*/ 9697909 w 9697909"/>
              <a:gd name="connsiteY1" fmla="*/ 0 h 6858000"/>
              <a:gd name="connsiteX2" fmla="*/ 9697909 w 9697909"/>
              <a:gd name="connsiteY2" fmla="*/ 6858000 h 6858000"/>
              <a:gd name="connsiteX3" fmla="*/ 0 w 9697909"/>
              <a:gd name="connsiteY3" fmla="*/ 6858000 h 6858000"/>
              <a:gd name="connsiteX4" fmla="*/ 98987 w 9697909"/>
              <a:gd name="connsiteY4" fmla="*/ 6759370 h 6858000"/>
              <a:gd name="connsiteX5" fmla="*/ 9587574 w 9697909"/>
              <a:gd name="connsiteY5" fmla="*/ 6759370 h 6858000"/>
              <a:gd name="connsiteX6" fmla="*/ 9587574 w 9697909"/>
              <a:gd name="connsiteY6" fmla="*/ 98629 h 6858000"/>
              <a:gd name="connsiteX7" fmla="*/ 6783839 w 9697909"/>
              <a:gd name="connsiteY7" fmla="*/ 986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97909" h="6858000">
                <a:moveTo>
                  <a:pt x="6882825" y="0"/>
                </a:moveTo>
                <a:lnTo>
                  <a:pt x="9697909" y="0"/>
                </a:lnTo>
                <a:lnTo>
                  <a:pt x="9697909" y="6858000"/>
                </a:lnTo>
                <a:lnTo>
                  <a:pt x="0" y="6858000"/>
                </a:lnTo>
                <a:lnTo>
                  <a:pt x="98987" y="6759370"/>
                </a:lnTo>
                <a:lnTo>
                  <a:pt x="9587574" y="6759370"/>
                </a:lnTo>
                <a:lnTo>
                  <a:pt x="9587574" y="98629"/>
                </a:lnTo>
                <a:lnTo>
                  <a:pt x="6783839" y="98629"/>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64F27ADF-43BE-D2C3-B54B-9C6EE7FFB4FF}"/>
              </a:ext>
            </a:extLst>
          </p:cNvPr>
          <p:cNvSpPr/>
          <p:nvPr userDrawn="1"/>
        </p:nvSpPr>
        <p:spPr>
          <a:xfrm>
            <a:off x="0" y="0"/>
            <a:ext cx="9376916" cy="6858000"/>
          </a:xfrm>
          <a:custGeom>
            <a:avLst/>
            <a:gdLst>
              <a:gd name="connsiteX0" fmla="*/ 0 w 9376916"/>
              <a:gd name="connsiteY0" fmla="*/ 0 h 6858000"/>
              <a:gd name="connsiteX1" fmla="*/ 9376916 w 9376916"/>
              <a:gd name="connsiteY1" fmla="*/ 0 h 6858000"/>
              <a:gd name="connsiteX2" fmla="*/ 9277930 w 9376916"/>
              <a:gd name="connsiteY2" fmla="*/ 98629 h 6858000"/>
              <a:gd name="connsiteX3" fmla="*/ 110335 w 9376916"/>
              <a:gd name="connsiteY3" fmla="*/ 98629 h 6858000"/>
              <a:gd name="connsiteX4" fmla="*/ 110335 w 9376916"/>
              <a:gd name="connsiteY4" fmla="*/ 6759370 h 6858000"/>
              <a:gd name="connsiteX5" fmla="*/ 2593079 w 9376916"/>
              <a:gd name="connsiteY5" fmla="*/ 6759370 h 6858000"/>
              <a:gd name="connsiteX6" fmla="*/ 2494091 w 9376916"/>
              <a:gd name="connsiteY6" fmla="*/ 6858000 h 6858000"/>
              <a:gd name="connsiteX7" fmla="*/ 0 w 937691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6916" h="6858000">
                <a:moveTo>
                  <a:pt x="0" y="0"/>
                </a:moveTo>
                <a:lnTo>
                  <a:pt x="9376916" y="0"/>
                </a:lnTo>
                <a:lnTo>
                  <a:pt x="9277930" y="98629"/>
                </a:lnTo>
                <a:lnTo>
                  <a:pt x="110335" y="98629"/>
                </a:lnTo>
                <a:lnTo>
                  <a:pt x="110335" y="6759370"/>
                </a:lnTo>
                <a:lnTo>
                  <a:pt x="2593079" y="6759370"/>
                </a:lnTo>
                <a:lnTo>
                  <a:pt x="2494091" y="6858000"/>
                </a:lnTo>
                <a:lnTo>
                  <a:pt x="0" y="685800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Straight Connector 5">
            <a:extLst>
              <a:ext uri="{FF2B5EF4-FFF2-40B4-BE49-F238E27FC236}">
                <a16:creationId xmlns:a16="http://schemas.microsoft.com/office/drawing/2014/main" id="{D7834D3F-7F1A-A6C1-A22B-B162BBE8C66A}"/>
              </a:ext>
            </a:extLst>
          </p:cNvPr>
          <p:cNvCxnSpPr>
            <a:cxnSpLocks/>
          </p:cNvCxnSpPr>
          <p:nvPr userDrawn="1"/>
        </p:nvCxnSpPr>
        <p:spPr>
          <a:xfrm>
            <a:off x="830415" y="548680"/>
            <a:ext cx="0" cy="855095"/>
          </a:xfrm>
          <a:prstGeom prst="line">
            <a:avLst/>
          </a:prstGeom>
          <a:ln w="28575" cap="rnd">
            <a:solidFill>
              <a:srgbClr val="FF5300"/>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CCA7334-9E67-4FBF-C431-12D21A5251A1}"/>
              </a:ext>
            </a:extLst>
          </p:cNvPr>
          <p:cNvSpPr>
            <a:spLocks noGrp="1"/>
          </p:cNvSpPr>
          <p:nvPr>
            <p:ph idx="1"/>
          </p:nvPr>
        </p:nvSpPr>
        <p:spPr>
          <a:xfrm>
            <a:off x="1056000" y="1980000"/>
            <a:ext cx="3150000" cy="4186800"/>
          </a:xfrm>
        </p:spPr>
        <p:txBody>
          <a:bodyPr/>
          <a:lstStyle>
            <a:lvl1pPr>
              <a:lnSpc>
                <a:spcPct val="100000"/>
              </a:lnSpc>
              <a:spcBef>
                <a:spcPts val="0"/>
              </a:spcBef>
              <a:spcAft>
                <a:spcPts val="2000"/>
              </a:spcAft>
              <a:defRPr/>
            </a:lvl1pPr>
            <a:lvl2pPr marL="230400">
              <a:lnSpc>
                <a:spcPct val="100000"/>
              </a:lnSpc>
              <a:spcBef>
                <a:spcPts val="0"/>
              </a:spcBef>
              <a:spcAft>
                <a:spcPts val="1800"/>
              </a:spcAft>
              <a:defRPr/>
            </a:lvl2pPr>
            <a:lvl3pPr marL="230400">
              <a:lnSpc>
                <a:spcPct val="100000"/>
              </a:lnSpc>
              <a:spcBef>
                <a:spcPts val="0"/>
              </a:spcBef>
              <a:spcAft>
                <a:spcPts val="600"/>
              </a:spcAft>
              <a:defRPr b="1" i="0">
                <a:latin typeface="Lexend Deca" pitchFamily="2" charset="77"/>
              </a:defRPr>
            </a:lvl3pPr>
            <a:lvl4pPr marL="230400">
              <a:lnSpc>
                <a:spcPct val="100000"/>
              </a:lnSpc>
              <a:spcBef>
                <a:spcPts val="0"/>
              </a:spcBef>
              <a:spcAft>
                <a:spcPts val="1200"/>
              </a:spcAft>
              <a:defRPr>
                <a:latin typeface="Lexend Deca" pitchFamily="2" charset="0"/>
              </a:defRPr>
            </a:lvl4pPr>
            <a:lvl5pPr marL="230400">
              <a:lnSpc>
                <a:spcPct val="100000"/>
              </a:lnSpc>
              <a:spcBef>
                <a:spcPts val="0"/>
              </a:spcBef>
              <a:spcAft>
                <a:spcPts val="1000"/>
              </a:spcAft>
              <a:defRPr>
                <a:latin typeface="Lexend Deca" pitchFamily="2" charset="0"/>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
        <p:nvSpPr>
          <p:cNvPr id="4" name="Picture Placeholder 8">
            <a:extLst>
              <a:ext uri="{FF2B5EF4-FFF2-40B4-BE49-F238E27FC236}">
                <a16:creationId xmlns:a16="http://schemas.microsoft.com/office/drawing/2014/main" id="{6F1FB814-6B4F-D7D9-10B7-647F70B0CE3D}"/>
              </a:ext>
            </a:extLst>
          </p:cNvPr>
          <p:cNvSpPr>
            <a:spLocks noGrp="1"/>
          </p:cNvSpPr>
          <p:nvPr>
            <p:ph type="pic" sz="quarter" idx="12"/>
          </p:nvPr>
        </p:nvSpPr>
        <p:spPr>
          <a:xfrm>
            <a:off x="4520825" y="1980000"/>
            <a:ext cx="6616120" cy="4186238"/>
          </a:xfrm>
        </p:spPr>
        <p:txBody>
          <a:bodyPr/>
          <a:lstStyle/>
          <a:p>
            <a:endParaRPr lang="en-US"/>
          </a:p>
        </p:txBody>
      </p:sp>
    </p:spTree>
    <p:extLst>
      <p:ext uri="{BB962C8B-B14F-4D97-AF65-F5344CB8AC3E}">
        <p14:creationId xmlns:p14="http://schemas.microsoft.com/office/powerpoint/2010/main" val="1358876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 Columns - Image - 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23F03-C5F2-1857-ED61-A94DA123EFCE}"/>
              </a:ext>
            </a:extLst>
          </p:cNvPr>
          <p:cNvSpPr>
            <a:spLocks noGrp="1"/>
          </p:cNvSpPr>
          <p:nvPr>
            <p:ph type="title" hasCustomPrompt="1"/>
          </p:nvPr>
        </p:nvSpPr>
        <p:spPr>
          <a:xfrm>
            <a:off x="1055440" y="540000"/>
            <a:ext cx="10081120" cy="720080"/>
          </a:xfrm>
        </p:spPr>
        <p:txBody>
          <a:bodyPr/>
          <a:lstStyle>
            <a:lvl1pPr>
              <a:defRPr b="1" i="0">
                <a:latin typeface="Lexend Deca" pitchFamily="2" charset="77"/>
              </a:defRPr>
            </a:lvl1pPr>
          </a:lstStyle>
          <a:p>
            <a:r>
              <a:rPr lang="en-GB"/>
              <a:t>Click to add a single line heading</a:t>
            </a:r>
            <a:endParaRPr lang="en-US"/>
          </a:p>
        </p:txBody>
      </p:sp>
      <p:sp>
        <p:nvSpPr>
          <p:cNvPr id="3" name="Content Placeholder 2">
            <a:extLst>
              <a:ext uri="{FF2B5EF4-FFF2-40B4-BE49-F238E27FC236}">
                <a16:creationId xmlns:a16="http://schemas.microsoft.com/office/drawing/2014/main" id="{8F02BCC8-18DE-F7E5-A704-FA36285BE2EC}"/>
              </a:ext>
            </a:extLst>
          </p:cNvPr>
          <p:cNvSpPr>
            <a:spLocks noGrp="1"/>
          </p:cNvSpPr>
          <p:nvPr>
            <p:ph idx="1"/>
          </p:nvPr>
        </p:nvSpPr>
        <p:spPr>
          <a:xfrm>
            <a:off x="1056000" y="1620000"/>
            <a:ext cx="6616800" cy="4186800"/>
          </a:xfrm>
        </p:spPr>
        <p:txBody>
          <a:bodyPr/>
          <a:lstStyle>
            <a:lvl1pPr>
              <a:lnSpc>
                <a:spcPct val="100000"/>
              </a:lnSpc>
              <a:spcBef>
                <a:spcPts val="0"/>
              </a:spcBef>
              <a:spcAft>
                <a:spcPts val="2000"/>
              </a:spcAft>
              <a:defRPr/>
            </a:lvl1pPr>
            <a:lvl2pPr marL="230400">
              <a:lnSpc>
                <a:spcPct val="100000"/>
              </a:lnSpc>
              <a:spcBef>
                <a:spcPts val="0"/>
              </a:spcBef>
              <a:spcAft>
                <a:spcPts val="1800"/>
              </a:spcAft>
              <a:defRPr/>
            </a:lvl2pPr>
            <a:lvl3pPr marL="230400">
              <a:lnSpc>
                <a:spcPct val="100000"/>
              </a:lnSpc>
              <a:spcBef>
                <a:spcPts val="0"/>
              </a:spcBef>
              <a:spcAft>
                <a:spcPts val="600"/>
              </a:spcAft>
              <a:defRPr b="1" i="0">
                <a:latin typeface="Lexend Deca" pitchFamily="2" charset="77"/>
              </a:defRPr>
            </a:lvl3pPr>
            <a:lvl4pPr marL="230400">
              <a:lnSpc>
                <a:spcPct val="100000"/>
              </a:lnSpc>
              <a:spcBef>
                <a:spcPts val="0"/>
              </a:spcBef>
              <a:spcAft>
                <a:spcPts val="1200"/>
              </a:spcAft>
              <a:defRPr>
                <a:latin typeface="Lexend Deca" pitchFamily="2" charset="0"/>
              </a:defRPr>
            </a:lvl4pPr>
            <a:lvl5pPr marL="230400">
              <a:lnSpc>
                <a:spcPct val="100000"/>
              </a:lnSpc>
              <a:spcBef>
                <a:spcPts val="0"/>
              </a:spcBef>
              <a:spcAft>
                <a:spcPts val="1000"/>
              </a:spcAft>
              <a:defRPr>
                <a:latin typeface="Lexend Deca" pitchFamily="2" charset="0"/>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cxnSp>
        <p:nvCxnSpPr>
          <p:cNvPr id="4" name="Straight Connector 3">
            <a:extLst>
              <a:ext uri="{FF2B5EF4-FFF2-40B4-BE49-F238E27FC236}">
                <a16:creationId xmlns:a16="http://schemas.microsoft.com/office/drawing/2014/main" id="{35477A09-C342-D2A0-65BA-88E4F4199D60}"/>
              </a:ext>
            </a:extLst>
          </p:cNvPr>
          <p:cNvCxnSpPr>
            <a:cxnSpLocks/>
          </p:cNvCxnSpPr>
          <p:nvPr userDrawn="1"/>
        </p:nvCxnSpPr>
        <p:spPr>
          <a:xfrm>
            <a:off x="830415" y="540000"/>
            <a:ext cx="0" cy="405045"/>
          </a:xfrm>
          <a:prstGeom prst="line">
            <a:avLst/>
          </a:prstGeom>
          <a:ln w="28575" cap="rnd">
            <a:solidFill>
              <a:srgbClr val="FF5300"/>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id="{64F27ADF-43BE-D2C3-B54B-9C6EE7FFB4FF}"/>
              </a:ext>
            </a:extLst>
          </p:cNvPr>
          <p:cNvSpPr/>
          <p:nvPr userDrawn="1"/>
        </p:nvSpPr>
        <p:spPr>
          <a:xfrm>
            <a:off x="0" y="0"/>
            <a:ext cx="9376916" cy="6858000"/>
          </a:xfrm>
          <a:custGeom>
            <a:avLst/>
            <a:gdLst>
              <a:gd name="connsiteX0" fmla="*/ 0 w 9376916"/>
              <a:gd name="connsiteY0" fmla="*/ 0 h 6858000"/>
              <a:gd name="connsiteX1" fmla="*/ 9376916 w 9376916"/>
              <a:gd name="connsiteY1" fmla="*/ 0 h 6858000"/>
              <a:gd name="connsiteX2" fmla="*/ 9277930 w 9376916"/>
              <a:gd name="connsiteY2" fmla="*/ 98629 h 6858000"/>
              <a:gd name="connsiteX3" fmla="*/ 110335 w 9376916"/>
              <a:gd name="connsiteY3" fmla="*/ 98629 h 6858000"/>
              <a:gd name="connsiteX4" fmla="*/ 110335 w 9376916"/>
              <a:gd name="connsiteY4" fmla="*/ 6759370 h 6858000"/>
              <a:gd name="connsiteX5" fmla="*/ 2593079 w 9376916"/>
              <a:gd name="connsiteY5" fmla="*/ 6759370 h 6858000"/>
              <a:gd name="connsiteX6" fmla="*/ 2494091 w 9376916"/>
              <a:gd name="connsiteY6" fmla="*/ 6858000 h 6858000"/>
              <a:gd name="connsiteX7" fmla="*/ 0 w 937691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6916" h="6858000">
                <a:moveTo>
                  <a:pt x="0" y="0"/>
                </a:moveTo>
                <a:lnTo>
                  <a:pt x="9376916" y="0"/>
                </a:lnTo>
                <a:lnTo>
                  <a:pt x="9277930" y="98629"/>
                </a:lnTo>
                <a:lnTo>
                  <a:pt x="110335" y="98629"/>
                </a:lnTo>
                <a:lnTo>
                  <a:pt x="110335" y="6759370"/>
                </a:lnTo>
                <a:lnTo>
                  <a:pt x="2593079" y="6759370"/>
                </a:lnTo>
                <a:lnTo>
                  <a:pt x="2494091" y="6858000"/>
                </a:lnTo>
                <a:lnTo>
                  <a:pt x="0" y="685800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Picture Placeholder 8">
            <a:extLst>
              <a:ext uri="{FF2B5EF4-FFF2-40B4-BE49-F238E27FC236}">
                <a16:creationId xmlns:a16="http://schemas.microsoft.com/office/drawing/2014/main" id="{3AD60C6E-0E58-EAB6-B11D-9D61F8024D97}"/>
              </a:ext>
            </a:extLst>
          </p:cNvPr>
          <p:cNvSpPr>
            <a:spLocks noGrp="1"/>
          </p:cNvSpPr>
          <p:nvPr>
            <p:ph type="pic" sz="quarter" idx="12"/>
          </p:nvPr>
        </p:nvSpPr>
        <p:spPr>
          <a:xfrm>
            <a:off x="7986210" y="1620000"/>
            <a:ext cx="3150000" cy="4186238"/>
          </a:xfrm>
        </p:spPr>
        <p:txBody>
          <a:bodyPr/>
          <a:lstStyle/>
          <a:p>
            <a:endParaRPr lang="en-US"/>
          </a:p>
        </p:txBody>
      </p:sp>
      <p:sp>
        <p:nvSpPr>
          <p:cNvPr id="6" name="Freeform 5">
            <a:extLst>
              <a:ext uri="{FF2B5EF4-FFF2-40B4-BE49-F238E27FC236}">
                <a16:creationId xmlns:a16="http://schemas.microsoft.com/office/drawing/2014/main" id="{92DAE768-A0B6-3739-5FE8-402FF1DE24F9}"/>
              </a:ext>
            </a:extLst>
          </p:cNvPr>
          <p:cNvSpPr/>
          <p:nvPr userDrawn="1"/>
        </p:nvSpPr>
        <p:spPr>
          <a:xfrm>
            <a:off x="2494092" y="0"/>
            <a:ext cx="9697909" cy="6858000"/>
          </a:xfrm>
          <a:custGeom>
            <a:avLst/>
            <a:gdLst>
              <a:gd name="connsiteX0" fmla="*/ 6882825 w 9697909"/>
              <a:gd name="connsiteY0" fmla="*/ 0 h 6858000"/>
              <a:gd name="connsiteX1" fmla="*/ 9697909 w 9697909"/>
              <a:gd name="connsiteY1" fmla="*/ 0 h 6858000"/>
              <a:gd name="connsiteX2" fmla="*/ 9697909 w 9697909"/>
              <a:gd name="connsiteY2" fmla="*/ 6858000 h 6858000"/>
              <a:gd name="connsiteX3" fmla="*/ 0 w 9697909"/>
              <a:gd name="connsiteY3" fmla="*/ 6858000 h 6858000"/>
              <a:gd name="connsiteX4" fmla="*/ 98987 w 9697909"/>
              <a:gd name="connsiteY4" fmla="*/ 6759370 h 6858000"/>
              <a:gd name="connsiteX5" fmla="*/ 9587574 w 9697909"/>
              <a:gd name="connsiteY5" fmla="*/ 6759370 h 6858000"/>
              <a:gd name="connsiteX6" fmla="*/ 9587574 w 9697909"/>
              <a:gd name="connsiteY6" fmla="*/ 98629 h 6858000"/>
              <a:gd name="connsiteX7" fmla="*/ 6783839 w 9697909"/>
              <a:gd name="connsiteY7" fmla="*/ 986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97909" h="6858000">
                <a:moveTo>
                  <a:pt x="6882825" y="0"/>
                </a:moveTo>
                <a:lnTo>
                  <a:pt x="9697909" y="0"/>
                </a:lnTo>
                <a:lnTo>
                  <a:pt x="9697909" y="6858000"/>
                </a:lnTo>
                <a:lnTo>
                  <a:pt x="0" y="6858000"/>
                </a:lnTo>
                <a:lnTo>
                  <a:pt x="98987" y="6759370"/>
                </a:lnTo>
                <a:lnTo>
                  <a:pt x="9587574" y="6759370"/>
                </a:lnTo>
                <a:lnTo>
                  <a:pt x="9587574" y="98629"/>
                </a:lnTo>
                <a:lnTo>
                  <a:pt x="6783839" y="98629"/>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8914723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umns - Image - F">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23F03-C5F2-1857-ED61-A94DA123EFCE}"/>
              </a:ext>
            </a:extLst>
          </p:cNvPr>
          <p:cNvSpPr>
            <a:spLocks noGrp="1"/>
          </p:cNvSpPr>
          <p:nvPr>
            <p:ph type="title" hasCustomPrompt="1"/>
          </p:nvPr>
        </p:nvSpPr>
        <p:spPr>
          <a:xfrm>
            <a:off x="1054800" y="539999"/>
            <a:ext cx="10081120" cy="1043795"/>
          </a:xfrm>
        </p:spPr>
        <p:txBody>
          <a:bodyPr/>
          <a:lstStyle>
            <a:lvl1pPr>
              <a:defRPr b="1" i="0">
                <a:latin typeface="Lexend Deca" pitchFamily="2" charset="77"/>
              </a:defRPr>
            </a:lvl1pPr>
          </a:lstStyle>
          <a:p>
            <a:r>
              <a:rPr lang="en-GB"/>
              <a:t>Click to add a two</a:t>
            </a:r>
            <a:br>
              <a:rPr lang="en-GB"/>
            </a:br>
            <a:r>
              <a:rPr lang="en-GB"/>
              <a:t>line heading</a:t>
            </a:r>
            <a:endParaRPr lang="en-US"/>
          </a:p>
        </p:txBody>
      </p:sp>
      <p:sp>
        <p:nvSpPr>
          <p:cNvPr id="5" name="Freeform 4">
            <a:extLst>
              <a:ext uri="{FF2B5EF4-FFF2-40B4-BE49-F238E27FC236}">
                <a16:creationId xmlns:a16="http://schemas.microsoft.com/office/drawing/2014/main" id="{CD1718FE-7AA0-57FD-56B1-B8C16EDAFEF2}"/>
              </a:ext>
            </a:extLst>
          </p:cNvPr>
          <p:cNvSpPr/>
          <p:nvPr userDrawn="1"/>
        </p:nvSpPr>
        <p:spPr>
          <a:xfrm>
            <a:off x="2494092" y="0"/>
            <a:ext cx="9697909" cy="6858000"/>
          </a:xfrm>
          <a:custGeom>
            <a:avLst/>
            <a:gdLst>
              <a:gd name="connsiteX0" fmla="*/ 6882825 w 9697909"/>
              <a:gd name="connsiteY0" fmla="*/ 0 h 6858000"/>
              <a:gd name="connsiteX1" fmla="*/ 9697909 w 9697909"/>
              <a:gd name="connsiteY1" fmla="*/ 0 h 6858000"/>
              <a:gd name="connsiteX2" fmla="*/ 9697909 w 9697909"/>
              <a:gd name="connsiteY2" fmla="*/ 6858000 h 6858000"/>
              <a:gd name="connsiteX3" fmla="*/ 0 w 9697909"/>
              <a:gd name="connsiteY3" fmla="*/ 6858000 h 6858000"/>
              <a:gd name="connsiteX4" fmla="*/ 98987 w 9697909"/>
              <a:gd name="connsiteY4" fmla="*/ 6759370 h 6858000"/>
              <a:gd name="connsiteX5" fmla="*/ 9587574 w 9697909"/>
              <a:gd name="connsiteY5" fmla="*/ 6759370 h 6858000"/>
              <a:gd name="connsiteX6" fmla="*/ 9587574 w 9697909"/>
              <a:gd name="connsiteY6" fmla="*/ 98629 h 6858000"/>
              <a:gd name="connsiteX7" fmla="*/ 6783839 w 9697909"/>
              <a:gd name="connsiteY7" fmla="*/ 986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97909" h="6858000">
                <a:moveTo>
                  <a:pt x="6882825" y="0"/>
                </a:moveTo>
                <a:lnTo>
                  <a:pt x="9697909" y="0"/>
                </a:lnTo>
                <a:lnTo>
                  <a:pt x="9697909" y="6858000"/>
                </a:lnTo>
                <a:lnTo>
                  <a:pt x="0" y="6858000"/>
                </a:lnTo>
                <a:lnTo>
                  <a:pt x="98987" y="6759370"/>
                </a:lnTo>
                <a:lnTo>
                  <a:pt x="9587574" y="6759370"/>
                </a:lnTo>
                <a:lnTo>
                  <a:pt x="9587574" y="98629"/>
                </a:lnTo>
                <a:lnTo>
                  <a:pt x="6783839" y="98629"/>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64F27ADF-43BE-D2C3-B54B-9C6EE7FFB4FF}"/>
              </a:ext>
            </a:extLst>
          </p:cNvPr>
          <p:cNvSpPr/>
          <p:nvPr userDrawn="1"/>
        </p:nvSpPr>
        <p:spPr>
          <a:xfrm>
            <a:off x="0" y="0"/>
            <a:ext cx="9376916" cy="6858000"/>
          </a:xfrm>
          <a:custGeom>
            <a:avLst/>
            <a:gdLst>
              <a:gd name="connsiteX0" fmla="*/ 0 w 9376916"/>
              <a:gd name="connsiteY0" fmla="*/ 0 h 6858000"/>
              <a:gd name="connsiteX1" fmla="*/ 9376916 w 9376916"/>
              <a:gd name="connsiteY1" fmla="*/ 0 h 6858000"/>
              <a:gd name="connsiteX2" fmla="*/ 9277930 w 9376916"/>
              <a:gd name="connsiteY2" fmla="*/ 98629 h 6858000"/>
              <a:gd name="connsiteX3" fmla="*/ 110335 w 9376916"/>
              <a:gd name="connsiteY3" fmla="*/ 98629 h 6858000"/>
              <a:gd name="connsiteX4" fmla="*/ 110335 w 9376916"/>
              <a:gd name="connsiteY4" fmla="*/ 6759370 h 6858000"/>
              <a:gd name="connsiteX5" fmla="*/ 2593079 w 9376916"/>
              <a:gd name="connsiteY5" fmla="*/ 6759370 h 6858000"/>
              <a:gd name="connsiteX6" fmla="*/ 2494091 w 9376916"/>
              <a:gd name="connsiteY6" fmla="*/ 6858000 h 6858000"/>
              <a:gd name="connsiteX7" fmla="*/ 0 w 937691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6916" h="6858000">
                <a:moveTo>
                  <a:pt x="0" y="0"/>
                </a:moveTo>
                <a:lnTo>
                  <a:pt x="9376916" y="0"/>
                </a:lnTo>
                <a:lnTo>
                  <a:pt x="9277930" y="98629"/>
                </a:lnTo>
                <a:lnTo>
                  <a:pt x="110335" y="98629"/>
                </a:lnTo>
                <a:lnTo>
                  <a:pt x="110335" y="6759370"/>
                </a:lnTo>
                <a:lnTo>
                  <a:pt x="2593079" y="6759370"/>
                </a:lnTo>
                <a:lnTo>
                  <a:pt x="2494091" y="6858000"/>
                </a:lnTo>
                <a:lnTo>
                  <a:pt x="0" y="685800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Straight Connector 5">
            <a:extLst>
              <a:ext uri="{FF2B5EF4-FFF2-40B4-BE49-F238E27FC236}">
                <a16:creationId xmlns:a16="http://schemas.microsoft.com/office/drawing/2014/main" id="{D7834D3F-7F1A-A6C1-A22B-B162BBE8C66A}"/>
              </a:ext>
            </a:extLst>
          </p:cNvPr>
          <p:cNvCxnSpPr>
            <a:cxnSpLocks/>
          </p:cNvCxnSpPr>
          <p:nvPr userDrawn="1"/>
        </p:nvCxnSpPr>
        <p:spPr>
          <a:xfrm>
            <a:off x="830415" y="548680"/>
            <a:ext cx="0" cy="855095"/>
          </a:xfrm>
          <a:prstGeom prst="line">
            <a:avLst/>
          </a:prstGeom>
          <a:ln w="28575" cap="rnd">
            <a:solidFill>
              <a:srgbClr val="FF5300"/>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8AE81CC8-DAB4-DE29-E31C-38BEB938FC3A}"/>
              </a:ext>
            </a:extLst>
          </p:cNvPr>
          <p:cNvSpPr>
            <a:spLocks noGrp="1"/>
          </p:cNvSpPr>
          <p:nvPr>
            <p:ph idx="1"/>
          </p:nvPr>
        </p:nvSpPr>
        <p:spPr>
          <a:xfrm>
            <a:off x="1056000" y="1980000"/>
            <a:ext cx="6616800" cy="4186800"/>
          </a:xfrm>
        </p:spPr>
        <p:txBody>
          <a:bodyPr/>
          <a:lstStyle>
            <a:lvl1pPr>
              <a:lnSpc>
                <a:spcPct val="100000"/>
              </a:lnSpc>
              <a:spcBef>
                <a:spcPts val="0"/>
              </a:spcBef>
              <a:spcAft>
                <a:spcPts val="2000"/>
              </a:spcAft>
              <a:defRPr/>
            </a:lvl1pPr>
            <a:lvl2pPr marL="230400">
              <a:lnSpc>
                <a:spcPct val="100000"/>
              </a:lnSpc>
              <a:spcBef>
                <a:spcPts val="0"/>
              </a:spcBef>
              <a:spcAft>
                <a:spcPts val="1800"/>
              </a:spcAft>
              <a:defRPr/>
            </a:lvl2pPr>
            <a:lvl3pPr marL="230400">
              <a:lnSpc>
                <a:spcPct val="100000"/>
              </a:lnSpc>
              <a:spcBef>
                <a:spcPts val="0"/>
              </a:spcBef>
              <a:spcAft>
                <a:spcPts val="600"/>
              </a:spcAft>
              <a:defRPr b="1" i="0">
                <a:latin typeface="Lexend Deca" pitchFamily="2" charset="77"/>
              </a:defRPr>
            </a:lvl3pPr>
            <a:lvl4pPr marL="230400">
              <a:lnSpc>
                <a:spcPct val="100000"/>
              </a:lnSpc>
              <a:spcBef>
                <a:spcPts val="0"/>
              </a:spcBef>
              <a:spcAft>
                <a:spcPts val="1200"/>
              </a:spcAft>
              <a:defRPr>
                <a:latin typeface="Lexend Deca" pitchFamily="2" charset="0"/>
              </a:defRPr>
            </a:lvl4pPr>
            <a:lvl5pPr marL="230400">
              <a:lnSpc>
                <a:spcPct val="100000"/>
              </a:lnSpc>
              <a:spcBef>
                <a:spcPts val="0"/>
              </a:spcBef>
              <a:spcAft>
                <a:spcPts val="1000"/>
              </a:spcAft>
              <a:defRPr>
                <a:latin typeface="Lexend Deca" pitchFamily="2" charset="0"/>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
        <p:nvSpPr>
          <p:cNvPr id="9" name="Picture Placeholder 8">
            <a:extLst>
              <a:ext uri="{FF2B5EF4-FFF2-40B4-BE49-F238E27FC236}">
                <a16:creationId xmlns:a16="http://schemas.microsoft.com/office/drawing/2014/main" id="{6BAD26DC-25CF-32EC-0148-8C98CB0B71F9}"/>
              </a:ext>
            </a:extLst>
          </p:cNvPr>
          <p:cNvSpPr>
            <a:spLocks noGrp="1"/>
          </p:cNvSpPr>
          <p:nvPr>
            <p:ph type="pic" sz="quarter" idx="12"/>
          </p:nvPr>
        </p:nvSpPr>
        <p:spPr>
          <a:xfrm>
            <a:off x="7986210" y="1980000"/>
            <a:ext cx="3150000" cy="4186238"/>
          </a:xfrm>
        </p:spPr>
        <p:txBody>
          <a:bodyPr/>
          <a:lstStyle/>
          <a:p>
            <a:endParaRPr lang="en-US"/>
          </a:p>
        </p:txBody>
      </p:sp>
    </p:spTree>
    <p:extLst>
      <p:ext uri="{BB962C8B-B14F-4D97-AF65-F5344CB8AC3E}">
        <p14:creationId xmlns:p14="http://schemas.microsoft.com/office/powerpoint/2010/main" val="29246463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lumns - Image -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23F03-C5F2-1857-ED61-A94DA123EFCE}"/>
              </a:ext>
            </a:extLst>
          </p:cNvPr>
          <p:cNvSpPr>
            <a:spLocks noGrp="1"/>
          </p:cNvSpPr>
          <p:nvPr>
            <p:ph type="title" hasCustomPrompt="1"/>
          </p:nvPr>
        </p:nvSpPr>
        <p:spPr>
          <a:xfrm>
            <a:off x="1055440" y="540000"/>
            <a:ext cx="10081120" cy="720080"/>
          </a:xfrm>
        </p:spPr>
        <p:txBody>
          <a:bodyPr/>
          <a:lstStyle>
            <a:lvl1pPr>
              <a:defRPr b="1" i="0">
                <a:latin typeface="Lexend Deca" pitchFamily="2" charset="77"/>
              </a:defRPr>
            </a:lvl1pPr>
          </a:lstStyle>
          <a:p>
            <a:r>
              <a:rPr lang="en-GB"/>
              <a:t>Click to add a single line heading</a:t>
            </a:r>
            <a:endParaRPr lang="en-US"/>
          </a:p>
        </p:txBody>
      </p:sp>
      <p:sp>
        <p:nvSpPr>
          <p:cNvPr id="3" name="Content Placeholder 2">
            <a:extLst>
              <a:ext uri="{FF2B5EF4-FFF2-40B4-BE49-F238E27FC236}">
                <a16:creationId xmlns:a16="http://schemas.microsoft.com/office/drawing/2014/main" id="{8F02BCC8-18DE-F7E5-A704-FA36285BE2EC}"/>
              </a:ext>
            </a:extLst>
          </p:cNvPr>
          <p:cNvSpPr>
            <a:spLocks noGrp="1"/>
          </p:cNvSpPr>
          <p:nvPr>
            <p:ph idx="1"/>
          </p:nvPr>
        </p:nvSpPr>
        <p:spPr>
          <a:xfrm>
            <a:off x="1056000" y="1620000"/>
            <a:ext cx="3150000" cy="4186800"/>
          </a:xfrm>
        </p:spPr>
        <p:txBody>
          <a:bodyPr/>
          <a:lstStyle>
            <a:lvl1pPr>
              <a:lnSpc>
                <a:spcPct val="100000"/>
              </a:lnSpc>
              <a:spcBef>
                <a:spcPts val="0"/>
              </a:spcBef>
              <a:spcAft>
                <a:spcPts val="2000"/>
              </a:spcAft>
              <a:defRPr/>
            </a:lvl1pPr>
            <a:lvl2pPr marL="230400">
              <a:lnSpc>
                <a:spcPct val="100000"/>
              </a:lnSpc>
              <a:spcBef>
                <a:spcPts val="0"/>
              </a:spcBef>
              <a:spcAft>
                <a:spcPts val="1800"/>
              </a:spcAft>
              <a:defRPr/>
            </a:lvl2pPr>
            <a:lvl3pPr marL="230400">
              <a:lnSpc>
                <a:spcPct val="100000"/>
              </a:lnSpc>
              <a:spcBef>
                <a:spcPts val="0"/>
              </a:spcBef>
              <a:spcAft>
                <a:spcPts val="600"/>
              </a:spcAft>
              <a:defRPr b="1" i="0">
                <a:latin typeface="Lexend Deca" pitchFamily="2" charset="77"/>
              </a:defRPr>
            </a:lvl3pPr>
            <a:lvl4pPr marL="230400">
              <a:lnSpc>
                <a:spcPct val="100000"/>
              </a:lnSpc>
              <a:spcBef>
                <a:spcPts val="0"/>
              </a:spcBef>
              <a:spcAft>
                <a:spcPts val="1200"/>
              </a:spcAft>
              <a:defRPr>
                <a:latin typeface="Lexend Deca" pitchFamily="2" charset="0"/>
              </a:defRPr>
            </a:lvl4pPr>
            <a:lvl5pPr marL="230400">
              <a:lnSpc>
                <a:spcPct val="100000"/>
              </a:lnSpc>
              <a:spcBef>
                <a:spcPts val="0"/>
              </a:spcBef>
              <a:spcAft>
                <a:spcPts val="1000"/>
              </a:spcAft>
              <a:defRPr>
                <a:latin typeface="Lexend Deca" pitchFamily="2" charset="0"/>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cxnSp>
        <p:nvCxnSpPr>
          <p:cNvPr id="4" name="Straight Connector 3">
            <a:extLst>
              <a:ext uri="{FF2B5EF4-FFF2-40B4-BE49-F238E27FC236}">
                <a16:creationId xmlns:a16="http://schemas.microsoft.com/office/drawing/2014/main" id="{35477A09-C342-D2A0-65BA-88E4F4199D60}"/>
              </a:ext>
            </a:extLst>
          </p:cNvPr>
          <p:cNvCxnSpPr>
            <a:cxnSpLocks/>
          </p:cNvCxnSpPr>
          <p:nvPr userDrawn="1"/>
        </p:nvCxnSpPr>
        <p:spPr>
          <a:xfrm>
            <a:off x="830415" y="540000"/>
            <a:ext cx="0" cy="405045"/>
          </a:xfrm>
          <a:prstGeom prst="line">
            <a:avLst/>
          </a:prstGeom>
          <a:ln w="28575" cap="rnd">
            <a:solidFill>
              <a:srgbClr val="FF5300"/>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id="{64F27ADF-43BE-D2C3-B54B-9C6EE7FFB4FF}"/>
              </a:ext>
            </a:extLst>
          </p:cNvPr>
          <p:cNvSpPr/>
          <p:nvPr userDrawn="1"/>
        </p:nvSpPr>
        <p:spPr>
          <a:xfrm>
            <a:off x="0" y="0"/>
            <a:ext cx="9376916" cy="6858000"/>
          </a:xfrm>
          <a:custGeom>
            <a:avLst/>
            <a:gdLst>
              <a:gd name="connsiteX0" fmla="*/ 0 w 9376916"/>
              <a:gd name="connsiteY0" fmla="*/ 0 h 6858000"/>
              <a:gd name="connsiteX1" fmla="*/ 9376916 w 9376916"/>
              <a:gd name="connsiteY1" fmla="*/ 0 h 6858000"/>
              <a:gd name="connsiteX2" fmla="*/ 9277930 w 9376916"/>
              <a:gd name="connsiteY2" fmla="*/ 98629 h 6858000"/>
              <a:gd name="connsiteX3" fmla="*/ 110335 w 9376916"/>
              <a:gd name="connsiteY3" fmla="*/ 98629 h 6858000"/>
              <a:gd name="connsiteX4" fmla="*/ 110335 w 9376916"/>
              <a:gd name="connsiteY4" fmla="*/ 6759370 h 6858000"/>
              <a:gd name="connsiteX5" fmla="*/ 2593079 w 9376916"/>
              <a:gd name="connsiteY5" fmla="*/ 6759370 h 6858000"/>
              <a:gd name="connsiteX6" fmla="*/ 2494091 w 9376916"/>
              <a:gd name="connsiteY6" fmla="*/ 6858000 h 6858000"/>
              <a:gd name="connsiteX7" fmla="*/ 0 w 937691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6916" h="6858000">
                <a:moveTo>
                  <a:pt x="0" y="0"/>
                </a:moveTo>
                <a:lnTo>
                  <a:pt x="9376916" y="0"/>
                </a:lnTo>
                <a:lnTo>
                  <a:pt x="9277930" y="98629"/>
                </a:lnTo>
                <a:lnTo>
                  <a:pt x="110335" y="98629"/>
                </a:lnTo>
                <a:lnTo>
                  <a:pt x="110335" y="6759370"/>
                </a:lnTo>
                <a:lnTo>
                  <a:pt x="2593079" y="6759370"/>
                </a:lnTo>
                <a:lnTo>
                  <a:pt x="2494091" y="6858000"/>
                </a:lnTo>
                <a:lnTo>
                  <a:pt x="0" y="685800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Content Placeholder 2">
            <a:extLst>
              <a:ext uri="{FF2B5EF4-FFF2-40B4-BE49-F238E27FC236}">
                <a16:creationId xmlns:a16="http://schemas.microsoft.com/office/drawing/2014/main" id="{CBE2B475-E136-7620-9573-81EB29D1BB8E}"/>
              </a:ext>
            </a:extLst>
          </p:cNvPr>
          <p:cNvSpPr>
            <a:spLocks noGrp="1"/>
          </p:cNvSpPr>
          <p:nvPr>
            <p:ph idx="10"/>
          </p:nvPr>
        </p:nvSpPr>
        <p:spPr>
          <a:xfrm>
            <a:off x="4521000" y="1620000"/>
            <a:ext cx="3150000" cy="4188123"/>
          </a:xfrm>
        </p:spPr>
        <p:txBody>
          <a:bodyPr/>
          <a:lstStyle>
            <a:lvl1pPr>
              <a:lnSpc>
                <a:spcPct val="100000"/>
              </a:lnSpc>
              <a:spcBef>
                <a:spcPts val="0"/>
              </a:spcBef>
              <a:spcAft>
                <a:spcPts val="2000"/>
              </a:spcAft>
              <a:defRPr/>
            </a:lvl1pPr>
            <a:lvl2pPr marL="230400">
              <a:lnSpc>
                <a:spcPct val="100000"/>
              </a:lnSpc>
              <a:spcBef>
                <a:spcPts val="0"/>
              </a:spcBef>
              <a:spcAft>
                <a:spcPts val="1800"/>
              </a:spcAft>
              <a:defRPr/>
            </a:lvl2pPr>
            <a:lvl3pPr marL="230400">
              <a:lnSpc>
                <a:spcPct val="100000"/>
              </a:lnSpc>
              <a:spcBef>
                <a:spcPts val="0"/>
              </a:spcBef>
              <a:spcAft>
                <a:spcPts val="600"/>
              </a:spcAft>
              <a:defRPr b="1" i="0">
                <a:latin typeface="Lexend Deca" pitchFamily="2" charset="77"/>
              </a:defRPr>
            </a:lvl3pPr>
            <a:lvl4pPr marL="230400">
              <a:lnSpc>
                <a:spcPct val="100000"/>
              </a:lnSpc>
              <a:spcBef>
                <a:spcPts val="0"/>
              </a:spcBef>
              <a:spcAft>
                <a:spcPts val="1200"/>
              </a:spcAft>
              <a:defRPr>
                <a:latin typeface="Lexend Deca" pitchFamily="2" charset="0"/>
              </a:defRPr>
            </a:lvl4pPr>
            <a:lvl5pPr marL="230400">
              <a:lnSpc>
                <a:spcPct val="100000"/>
              </a:lnSpc>
              <a:spcBef>
                <a:spcPts val="0"/>
              </a:spcBef>
              <a:spcAft>
                <a:spcPts val="1000"/>
              </a:spcAft>
              <a:defRPr>
                <a:latin typeface="Lexend Deca" pitchFamily="2" charset="0"/>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
        <p:nvSpPr>
          <p:cNvPr id="9" name="Picture Placeholder 8">
            <a:extLst>
              <a:ext uri="{FF2B5EF4-FFF2-40B4-BE49-F238E27FC236}">
                <a16:creationId xmlns:a16="http://schemas.microsoft.com/office/drawing/2014/main" id="{3AD60C6E-0E58-EAB6-B11D-9D61F8024D97}"/>
              </a:ext>
            </a:extLst>
          </p:cNvPr>
          <p:cNvSpPr>
            <a:spLocks noGrp="1"/>
          </p:cNvSpPr>
          <p:nvPr>
            <p:ph type="pic" sz="quarter" idx="12"/>
          </p:nvPr>
        </p:nvSpPr>
        <p:spPr>
          <a:xfrm>
            <a:off x="7986210" y="1620000"/>
            <a:ext cx="3150735" cy="4186238"/>
          </a:xfrm>
        </p:spPr>
        <p:txBody>
          <a:bodyPr/>
          <a:lstStyle/>
          <a:p>
            <a:endParaRPr lang="en-US"/>
          </a:p>
        </p:txBody>
      </p:sp>
      <p:sp>
        <p:nvSpPr>
          <p:cNvPr id="6" name="Freeform 5">
            <a:extLst>
              <a:ext uri="{FF2B5EF4-FFF2-40B4-BE49-F238E27FC236}">
                <a16:creationId xmlns:a16="http://schemas.microsoft.com/office/drawing/2014/main" id="{261773E3-43B2-E738-7F92-9564C21FE364}"/>
              </a:ext>
            </a:extLst>
          </p:cNvPr>
          <p:cNvSpPr/>
          <p:nvPr userDrawn="1"/>
        </p:nvSpPr>
        <p:spPr>
          <a:xfrm>
            <a:off x="2494092" y="0"/>
            <a:ext cx="9697909" cy="6858000"/>
          </a:xfrm>
          <a:custGeom>
            <a:avLst/>
            <a:gdLst>
              <a:gd name="connsiteX0" fmla="*/ 6882825 w 9697909"/>
              <a:gd name="connsiteY0" fmla="*/ 0 h 6858000"/>
              <a:gd name="connsiteX1" fmla="*/ 9697909 w 9697909"/>
              <a:gd name="connsiteY1" fmla="*/ 0 h 6858000"/>
              <a:gd name="connsiteX2" fmla="*/ 9697909 w 9697909"/>
              <a:gd name="connsiteY2" fmla="*/ 6858000 h 6858000"/>
              <a:gd name="connsiteX3" fmla="*/ 0 w 9697909"/>
              <a:gd name="connsiteY3" fmla="*/ 6858000 h 6858000"/>
              <a:gd name="connsiteX4" fmla="*/ 98987 w 9697909"/>
              <a:gd name="connsiteY4" fmla="*/ 6759370 h 6858000"/>
              <a:gd name="connsiteX5" fmla="*/ 9587574 w 9697909"/>
              <a:gd name="connsiteY5" fmla="*/ 6759370 h 6858000"/>
              <a:gd name="connsiteX6" fmla="*/ 9587574 w 9697909"/>
              <a:gd name="connsiteY6" fmla="*/ 98629 h 6858000"/>
              <a:gd name="connsiteX7" fmla="*/ 6783839 w 9697909"/>
              <a:gd name="connsiteY7" fmla="*/ 986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97909" h="6858000">
                <a:moveTo>
                  <a:pt x="6882825" y="0"/>
                </a:moveTo>
                <a:lnTo>
                  <a:pt x="9697909" y="0"/>
                </a:lnTo>
                <a:lnTo>
                  <a:pt x="9697909" y="6858000"/>
                </a:lnTo>
                <a:lnTo>
                  <a:pt x="0" y="6858000"/>
                </a:lnTo>
                <a:lnTo>
                  <a:pt x="98987" y="6759370"/>
                </a:lnTo>
                <a:lnTo>
                  <a:pt x="9587574" y="6759370"/>
                </a:lnTo>
                <a:lnTo>
                  <a:pt x="9587574" y="98629"/>
                </a:lnTo>
                <a:lnTo>
                  <a:pt x="6783839" y="98629"/>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9566478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Columns - Image -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23F03-C5F2-1857-ED61-A94DA123EFCE}"/>
              </a:ext>
            </a:extLst>
          </p:cNvPr>
          <p:cNvSpPr>
            <a:spLocks noGrp="1"/>
          </p:cNvSpPr>
          <p:nvPr>
            <p:ph type="title" hasCustomPrompt="1"/>
          </p:nvPr>
        </p:nvSpPr>
        <p:spPr>
          <a:xfrm>
            <a:off x="1054800" y="539999"/>
            <a:ext cx="10081120" cy="1043795"/>
          </a:xfrm>
        </p:spPr>
        <p:txBody>
          <a:bodyPr/>
          <a:lstStyle>
            <a:lvl1pPr>
              <a:defRPr b="1" i="0">
                <a:latin typeface="Lexend Deca" pitchFamily="2" charset="77"/>
              </a:defRPr>
            </a:lvl1pPr>
          </a:lstStyle>
          <a:p>
            <a:r>
              <a:rPr lang="en-GB"/>
              <a:t>Click to add a two</a:t>
            </a:r>
            <a:br>
              <a:rPr lang="en-GB"/>
            </a:br>
            <a:r>
              <a:rPr lang="en-GB"/>
              <a:t>line heading</a:t>
            </a:r>
            <a:endParaRPr lang="en-US"/>
          </a:p>
        </p:txBody>
      </p:sp>
      <p:sp>
        <p:nvSpPr>
          <p:cNvPr id="5" name="Freeform 4">
            <a:extLst>
              <a:ext uri="{FF2B5EF4-FFF2-40B4-BE49-F238E27FC236}">
                <a16:creationId xmlns:a16="http://schemas.microsoft.com/office/drawing/2014/main" id="{CD1718FE-7AA0-57FD-56B1-B8C16EDAFEF2}"/>
              </a:ext>
            </a:extLst>
          </p:cNvPr>
          <p:cNvSpPr/>
          <p:nvPr userDrawn="1"/>
        </p:nvSpPr>
        <p:spPr>
          <a:xfrm>
            <a:off x="2494092" y="0"/>
            <a:ext cx="9697909" cy="6858000"/>
          </a:xfrm>
          <a:custGeom>
            <a:avLst/>
            <a:gdLst>
              <a:gd name="connsiteX0" fmla="*/ 6882825 w 9697909"/>
              <a:gd name="connsiteY0" fmla="*/ 0 h 6858000"/>
              <a:gd name="connsiteX1" fmla="*/ 9697909 w 9697909"/>
              <a:gd name="connsiteY1" fmla="*/ 0 h 6858000"/>
              <a:gd name="connsiteX2" fmla="*/ 9697909 w 9697909"/>
              <a:gd name="connsiteY2" fmla="*/ 6858000 h 6858000"/>
              <a:gd name="connsiteX3" fmla="*/ 0 w 9697909"/>
              <a:gd name="connsiteY3" fmla="*/ 6858000 h 6858000"/>
              <a:gd name="connsiteX4" fmla="*/ 98987 w 9697909"/>
              <a:gd name="connsiteY4" fmla="*/ 6759370 h 6858000"/>
              <a:gd name="connsiteX5" fmla="*/ 9587574 w 9697909"/>
              <a:gd name="connsiteY5" fmla="*/ 6759370 h 6858000"/>
              <a:gd name="connsiteX6" fmla="*/ 9587574 w 9697909"/>
              <a:gd name="connsiteY6" fmla="*/ 98629 h 6858000"/>
              <a:gd name="connsiteX7" fmla="*/ 6783839 w 9697909"/>
              <a:gd name="connsiteY7" fmla="*/ 986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97909" h="6858000">
                <a:moveTo>
                  <a:pt x="6882825" y="0"/>
                </a:moveTo>
                <a:lnTo>
                  <a:pt x="9697909" y="0"/>
                </a:lnTo>
                <a:lnTo>
                  <a:pt x="9697909" y="6858000"/>
                </a:lnTo>
                <a:lnTo>
                  <a:pt x="0" y="6858000"/>
                </a:lnTo>
                <a:lnTo>
                  <a:pt x="98987" y="6759370"/>
                </a:lnTo>
                <a:lnTo>
                  <a:pt x="9587574" y="6759370"/>
                </a:lnTo>
                <a:lnTo>
                  <a:pt x="9587574" y="98629"/>
                </a:lnTo>
                <a:lnTo>
                  <a:pt x="6783839" y="98629"/>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64F27ADF-43BE-D2C3-B54B-9C6EE7FFB4FF}"/>
              </a:ext>
            </a:extLst>
          </p:cNvPr>
          <p:cNvSpPr/>
          <p:nvPr userDrawn="1"/>
        </p:nvSpPr>
        <p:spPr>
          <a:xfrm>
            <a:off x="0" y="0"/>
            <a:ext cx="9376916" cy="6858000"/>
          </a:xfrm>
          <a:custGeom>
            <a:avLst/>
            <a:gdLst>
              <a:gd name="connsiteX0" fmla="*/ 0 w 9376916"/>
              <a:gd name="connsiteY0" fmla="*/ 0 h 6858000"/>
              <a:gd name="connsiteX1" fmla="*/ 9376916 w 9376916"/>
              <a:gd name="connsiteY1" fmla="*/ 0 h 6858000"/>
              <a:gd name="connsiteX2" fmla="*/ 9277930 w 9376916"/>
              <a:gd name="connsiteY2" fmla="*/ 98629 h 6858000"/>
              <a:gd name="connsiteX3" fmla="*/ 110335 w 9376916"/>
              <a:gd name="connsiteY3" fmla="*/ 98629 h 6858000"/>
              <a:gd name="connsiteX4" fmla="*/ 110335 w 9376916"/>
              <a:gd name="connsiteY4" fmla="*/ 6759370 h 6858000"/>
              <a:gd name="connsiteX5" fmla="*/ 2593079 w 9376916"/>
              <a:gd name="connsiteY5" fmla="*/ 6759370 h 6858000"/>
              <a:gd name="connsiteX6" fmla="*/ 2494091 w 9376916"/>
              <a:gd name="connsiteY6" fmla="*/ 6858000 h 6858000"/>
              <a:gd name="connsiteX7" fmla="*/ 0 w 937691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6916" h="6858000">
                <a:moveTo>
                  <a:pt x="0" y="0"/>
                </a:moveTo>
                <a:lnTo>
                  <a:pt x="9376916" y="0"/>
                </a:lnTo>
                <a:lnTo>
                  <a:pt x="9277930" y="98629"/>
                </a:lnTo>
                <a:lnTo>
                  <a:pt x="110335" y="98629"/>
                </a:lnTo>
                <a:lnTo>
                  <a:pt x="110335" y="6759370"/>
                </a:lnTo>
                <a:lnTo>
                  <a:pt x="2593079" y="6759370"/>
                </a:lnTo>
                <a:lnTo>
                  <a:pt x="2494091" y="6858000"/>
                </a:lnTo>
                <a:lnTo>
                  <a:pt x="0" y="685800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Straight Connector 5">
            <a:extLst>
              <a:ext uri="{FF2B5EF4-FFF2-40B4-BE49-F238E27FC236}">
                <a16:creationId xmlns:a16="http://schemas.microsoft.com/office/drawing/2014/main" id="{D7834D3F-7F1A-A6C1-A22B-B162BBE8C66A}"/>
              </a:ext>
            </a:extLst>
          </p:cNvPr>
          <p:cNvCxnSpPr>
            <a:cxnSpLocks/>
          </p:cNvCxnSpPr>
          <p:nvPr userDrawn="1"/>
        </p:nvCxnSpPr>
        <p:spPr>
          <a:xfrm>
            <a:off x="830415" y="548680"/>
            <a:ext cx="0" cy="855095"/>
          </a:xfrm>
          <a:prstGeom prst="line">
            <a:avLst/>
          </a:prstGeom>
          <a:ln w="28575" cap="rnd">
            <a:solidFill>
              <a:srgbClr val="FF5300"/>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CCA7334-9E67-4FBF-C431-12D21A5251A1}"/>
              </a:ext>
            </a:extLst>
          </p:cNvPr>
          <p:cNvSpPr>
            <a:spLocks noGrp="1"/>
          </p:cNvSpPr>
          <p:nvPr>
            <p:ph idx="1"/>
          </p:nvPr>
        </p:nvSpPr>
        <p:spPr>
          <a:xfrm>
            <a:off x="1056000" y="1980000"/>
            <a:ext cx="3150000" cy="4186800"/>
          </a:xfrm>
        </p:spPr>
        <p:txBody>
          <a:bodyPr/>
          <a:lstStyle>
            <a:lvl1pPr>
              <a:lnSpc>
                <a:spcPct val="100000"/>
              </a:lnSpc>
              <a:spcBef>
                <a:spcPts val="0"/>
              </a:spcBef>
              <a:spcAft>
                <a:spcPts val="2000"/>
              </a:spcAft>
              <a:defRPr/>
            </a:lvl1pPr>
            <a:lvl2pPr marL="230400">
              <a:lnSpc>
                <a:spcPct val="100000"/>
              </a:lnSpc>
              <a:spcBef>
                <a:spcPts val="0"/>
              </a:spcBef>
              <a:spcAft>
                <a:spcPts val="1800"/>
              </a:spcAft>
              <a:defRPr/>
            </a:lvl2pPr>
            <a:lvl3pPr marL="230400">
              <a:lnSpc>
                <a:spcPct val="100000"/>
              </a:lnSpc>
              <a:spcBef>
                <a:spcPts val="0"/>
              </a:spcBef>
              <a:spcAft>
                <a:spcPts val="600"/>
              </a:spcAft>
              <a:defRPr b="1" i="0">
                <a:latin typeface="Lexend Deca" pitchFamily="2" charset="77"/>
              </a:defRPr>
            </a:lvl3pPr>
            <a:lvl4pPr marL="230400">
              <a:lnSpc>
                <a:spcPct val="100000"/>
              </a:lnSpc>
              <a:spcBef>
                <a:spcPts val="0"/>
              </a:spcBef>
              <a:spcAft>
                <a:spcPts val="1200"/>
              </a:spcAft>
              <a:defRPr>
                <a:latin typeface="Lexend" pitchFamily="2" charset="0"/>
              </a:defRPr>
            </a:lvl4pPr>
            <a:lvl5pPr marL="230400">
              <a:lnSpc>
                <a:spcPct val="100000"/>
              </a:lnSpc>
              <a:spcBef>
                <a:spcPts val="0"/>
              </a:spcBef>
              <a:spcAft>
                <a:spcPts val="1000"/>
              </a:spcAft>
              <a:defRPr>
                <a:latin typeface="Lexend" pitchFamily="2" charset="0"/>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2">
            <a:extLst>
              <a:ext uri="{FF2B5EF4-FFF2-40B4-BE49-F238E27FC236}">
                <a16:creationId xmlns:a16="http://schemas.microsoft.com/office/drawing/2014/main" id="{98E37138-98AE-550D-5156-D232AF72DC82}"/>
              </a:ext>
            </a:extLst>
          </p:cNvPr>
          <p:cNvSpPr>
            <a:spLocks noGrp="1"/>
          </p:cNvSpPr>
          <p:nvPr>
            <p:ph idx="10"/>
          </p:nvPr>
        </p:nvSpPr>
        <p:spPr>
          <a:xfrm>
            <a:off x="4521000" y="1980000"/>
            <a:ext cx="3150000" cy="4188123"/>
          </a:xfrm>
        </p:spPr>
        <p:txBody>
          <a:bodyPr/>
          <a:lstStyle>
            <a:lvl1pPr>
              <a:lnSpc>
                <a:spcPct val="100000"/>
              </a:lnSpc>
              <a:spcBef>
                <a:spcPts val="0"/>
              </a:spcBef>
              <a:spcAft>
                <a:spcPts val="2000"/>
              </a:spcAft>
              <a:defRPr/>
            </a:lvl1pPr>
            <a:lvl2pPr marL="230400">
              <a:lnSpc>
                <a:spcPct val="100000"/>
              </a:lnSpc>
              <a:spcBef>
                <a:spcPts val="0"/>
              </a:spcBef>
              <a:spcAft>
                <a:spcPts val="1800"/>
              </a:spcAft>
              <a:defRPr/>
            </a:lvl2pPr>
            <a:lvl3pPr marL="230400">
              <a:lnSpc>
                <a:spcPct val="100000"/>
              </a:lnSpc>
              <a:spcBef>
                <a:spcPts val="0"/>
              </a:spcBef>
              <a:spcAft>
                <a:spcPts val="600"/>
              </a:spcAft>
              <a:defRPr b="1" i="0">
                <a:latin typeface="Lexend Deca" pitchFamily="2" charset="77"/>
              </a:defRPr>
            </a:lvl3pPr>
            <a:lvl4pPr marL="230400">
              <a:lnSpc>
                <a:spcPct val="100000"/>
              </a:lnSpc>
              <a:spcBef>
                <a:spcPts val="0"/>
              </a:spcBef>
              <a:spcAft>
                <a:spcPts val="1200"/>
              </a:spcAft>
              <a:defRPr>
                <a:latin typeface="Lexend Deca" pitchFamily="2" charset="0"/>
              </a:defRPr>
            </a:lvl4pPr>
            <a:lvl5pPr marL="230400">
              <a:lnSpc>
                <a:spcPct val="100000"/>
              </a:lnSpc>
              <a:spcBef>
                <a:spcPts val="0"/>
              </a:spcBef>
              <a:spcAft>
                <a:spcPts val="1000"/>
              </a:spcAft>
              <a:defRPr>
                <a:latin typeface="Lexend Deca" pitchFamily="2" charset="0"/>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
        <p:nvSpPr>
          <p:cNvPr id="4" name="Picture Placeholder 8">
            <a:extLst>
              <a:ext uri="{FF2B5EF4-FFF2-40B4-BE49-F238E27FC236}">
                <a16:creationId xmlns:a16="http://schemas.microsoft.com/office/drawing/2014/main" id="{6F1FB814-6B4F-D7D9-10B7-647F70B0CE3D}"/>
              </a:ext>
            </a:extLst>
          </p:cNvPr>
          <p:cNvSpPr>
            <a:spLocks noGrp="1"/>
          </p:cNvSpPr>
          <p:nvPr>
            <p:ph type="pic" sz="quarter" idx="12"/>
          </p:nvPr>
        </p:nvSpPr>
        <p:spPr>
          <a:xfrm>
            <a:off x="7986210" y="1980000"/>
            <a:ext cx="3150735" cy="4186238"/>
          </a:xfrm>
        </p:spPr>
        <p:txBody>
          <a:bodyPr/>
          <a:lstStyle/>
          <a:p>
            <a:endParaRPr lang="en-US"/>
          </a:p>
        </p:txBody>
      </p:sp>
    </p:spTree>
    <p:extLst>
      <p:ext uri="{BB962C8B-B14F-4D97-AF65-F5344CB8AC3E}">
        <p14:creationId xmlns:p14="http://schemas.microsoft.com/office/powerpoint/2010/main" val="36048923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alf Image -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23F03-C5F2-1857-ED61-A94DA123EFCE}"/>
              </a:ext>
            </a:extLst>
          </p:cNvPr>
          <p:cNvSpPr>
            <a:spLocks noGrp="1"/>
          </p:cNvSpPr>
          <p:nvPr>
            <p:ph type="title" hasCustomPrompt="1"/>
          </p:nvPr>
        </p:nvSpPr>
        <p:spPr>
          <a:xfrm>
            <a:off x="1055440" y="540000"/>
            <a:ext cx="4860540" cy="720080"/>
          </a:xfrm>
        </p:spPr>
        <p:txBody>
          <a:bodyPr/>
          <a:lstStyle>
            <a:lvl1pPr>
              <a:defRPr b="1" i="0">
                <a:latin typeface="Lexend Deca" pitchFamily="2" charset="77"/>
              </a:defRPr>
            </a:lvl1pPr>
          </a:lstStyle>
          <a:p>
            <a:r>
              <a:rPr lang="en-GB"/>
              <a:t>Click to add heading</a:t>
            </a:r>
            <a:endParaRPr lang="en-US"/>
          </a:p>
        </p:txBody>
      </p:sp>
      <p:sp>
        <p:nvSpPr>
          <p:cNvPr id="3" name="Content Placeholder 2">
            <a:extLst>
              <a:ext uri="{FF2B5EF4-FFF2-40B4-BE49-F238E27FC236}">
                <a16:creationId xmlns:a16="http://schemas.microsoft.com/office/drawing/2014/main" id="{8F02BCC8-18DE-F7E5-A704-FA36285BE2EC}"/>
              </a:ext>
            </a:extLst>
          </p:cNvPr>
          <p:cNvSpPr>
            <a:spLocks noGrp="1"/>
          </p:cNvSpPr>
          <p:nvPr>
            <p:ph idx="1"/>
          </p:nvPr>
        </p:nvSpPr>
        <p:spPr>
          <a:xfrm>
            <a:off x="1056000" y="1620000"/>
            <a:ext cx="4860000" cy="4188123"/>
          </a:xfrm>
        </p:spPr>
        <p:txBody>
          <a:bodyPr/>
          <a:lstStyle>
            <a:lvl1pPr>
              <a:lnSpc>
                <a:spcPct val="100000"/>
              </a:lnSpc>
              <a:spcBef>
                <a:spcPts val="0"/>
              </a:spcBef>
              <a:spcAft>
                <a:spcPts val="2000"/>
              </a:spcAft>
              <a:defRPr/>
            </a:lvl1pPr>
            <a:lvl2pPr marL="230400">
              <a:lnSpc>
                <a:spcPct val="100000"/>
              </a:lnSpc>
              <a:spcBef>
                <a:spcPts val="0"/>
              </a:spcBef>
              <a:spcAft>
                <a:spcPts val="1800"/>
              </a:spcAft>
              <a:defRPr/>
            </a:lvl2pPr>
            <a:lvl3pPr marL="230400">
              <a:lnSpc>
                <a:spcPct val="100000"/>
              </a:lnSpc>
              <a:spcBef>
                <a:spcPts val="0"/>
              </a:spcBef>
              <a:spcAft>
                <a:spcPts val="600"/>
              </a:spcAft>
              <a:defRPr b="1" i="0">
                <a:latin typeface="Lexend Deca" pitchFamily="2" charset="77"/>
              </a:defRPr>
            </a:lvl3pPr>
            <a:lvl4pPr marL="230400">
              <a:lnSpc>
                <a:spcPct val="100000"/>
              </a:lnSpc>
              <a:spcBef>
                <a:spcPts val="0"/>
              </a:spcBef>
              <a:spcAft>
                <a:spcPts val="1200"/>
              </a:spcAft>
              <a:defRPr>
                <a:latin typeface="Lexend Deca" pitchFamily="2" charset="0"/>
              </a:defRPr>
            </a:lvl4pPr>
            <a:lvl5pPr marL="230400">
              <a:lnSpc>
                <a:spcPct val="100000"/>
              </a:lnSpc>
              <a:spcBef>
                <a:spcPts val="0"/>
              </a:spcBef>
              <a:spcAft>
                <a:spcPts val="1000"/>
              </a:spcAft>
              <a:defRPr>
                <a:latin typeface="Lexend Deca" pitchFamily="2" charset="0"/>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cxnSp>
        <p:nvCxnSpPr>
          <p:cNvPr id="4" name="Straight Connector 3">
            <a:extLst>
              <a:ext uri="{FF2B5EF4-FFF2-40B4-BE49-F238E27FC236}">
                <a16:creationId xmlns:a16="http://schemas.microsoft.com/office/drawing/2014/main" id="{35477A09-C342-D2A0-65BA-88E4F4199D60}"/>
              </a:ext>
            </a:extLst>
          </p:cNvPr>
          <p:cNvCxnSpPr>
            <a:cxnSpLocks/>
          </p:cNvCxnSpPr>
          <p:nvPr userDrawn="1"/>
        </p:nvCxnSpPr>
        <p:spPr>
          <a:xfrm>
            <a:off x="830415" y="540000"/>
            <a:ext cx="0" cy="405045"/>
          </a:xfrm>
          <a:prstGeom prst="line">
            <a:avLst/>
          </a:prstGeom>
          <a:ln w="28575" cap="rnd">
            <a:solidFill>
              <a:srgbClr val="FF5300"/>
            </a:solidFill>
          </a:ln>
        </p:spPr>
        <p:style>
          <a:lnRef idx="1">
            <a:schemeClr val="accent1"/>
          </a:lnRef>
          <a:fillRef idx="0">
            <a:schemeClr val="accent1"/>
          </a:fillRef>
          <a:effectRef idx="0">
            <a:schemeClr val="accent1"/>
          </a:effectRef>
          <a:fontRef idx="minor">
            <a:schemeClr val="tx1"/>
          </a:fontRef>
        </p:style>
      </p:cxnSp>
      <p:sp>
        <p:nvSpPr>
          <p:cNvPr id="9" name="Picture Placeholder 8">
            <a:extLst>
              <a:ext uri="{FF2B5EF4-FFF2-40B4-BE49-F238E27FC236}">
                <a16:creationId xmlns:a16="http://schemas.microsoft.com/office/drawing/2014/main" id="{013D0D66-42D9-C6DB-242A-ADD3CAC3BF3D}"/>
              </a:ext>
            </a:extLst>
          </p:cNvPr>
          <p:cNvSpPr>
            <a:spLocks noGrp="1"/>
          </p:cNvSpPr>
          <p:nvPr>
            <p:ph type="pic" sz="quarter" idx="11"/>
          </p:nvPr>
        </p:nvSpPr>
        <p:spPr>
          <a:xfrm>
            <a:off x="6287874" y="0"/>
            <a:ext cx="5915980" cy="6858000"/>
          </a:xfrm>
        </p:spPr>
        <p:txBody>
          <a:bodyPr anchor="ctr" anchorCtr="0"/>
          <a:lstStyle>
            <a:lvl1pPr algn="ctr">
              <a:defRPr/>
            </a:lvl1pPr>
          </a:lstStyle>
          <a:p>
            <a:endParaRPr lang="en-US"/>
          </a:p>
        </p:txBody>
      </p:sp>
    </p:spTree>
    <p:extLst>
      <p:ext uri="{BB962C8B-B14F-4D97-AF65-F5344CB8AC3E}">
        <p14:creationId xmlns:p14="http://schemas.microsoft.com/office/powerpoint/2010/main" val="42472826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alf Image -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23F03-C5F2-1857-ED61-A94DA123EFCE}"/>
              </a:ext>
            </a:extLst>
          </p:cNvPr>
          <p:cNvSpPr>
            <a:spLocks noGrp="1"/>
          </p:cNvSpPr>
          <p:nvPr>
            <p:ph type="title" hasCustomPrompt="1"/>
          </p:nvPr>
        </p:nvSpPr>
        <p:spPr>
          <a:xfrm>
            <a:off x="1054800" y="539999"/>
            <a:ext cx="4861180" cy="1043795"/>
          </a:xfrm>
        </p:spPr>
        <p:txBody>
          <a:bodyPr/>
          <a:lstStyle>
            <a:lvl1pPr>
              <a:defRPr b="1" i="0">
                <a:latin typeface="Lexend Deca" pitchFamily="2" charset="77"/>
              </a:defRPr>
            </a:lvl1pPr>
          </a:lstStyle>
          <a:p>
            <a:r>
              <a:rPr lang="en-GB"/>
              <a:t>Click to add a two</a:t>
            </a:r>
            <a:br>
              <a:rPr lang="en-GB"/>
            </a:br>
            <a:r>
              <a:rPr lang="en-GB"/>
              <a:t>line heading</a:t>
            </a:r>
            <a:endParaRPr lang="en-US"/>
          </a:p>
        </p:txBody>
      </p:sp>
      <p:cxnSp>
        <p:nvCxnSpPr>
          <p:cNvPr id="6" name="Straight Connector 5">
            <a:extLst>
              <a:ext uri="{FF2B5EF4-FFF2-40B4-BE49-F238E27FC236}">
                <a16:creationId xmlns:a16="http://schemas.microsoft.com/office/drawing/2014/main" id="{D7834D3F-7F1A-A6C1-A22B-B162BBE8C66A}"/>
              </a:ext>
            </a:extLst>
          </p:cNvPr>
          <p:cNvCxnSpPr>
            <a:cxnSpLocks/>
          </p:cNvCxnSpPr>
          <p:nvPr userDrawn="1"/>
        </p:nvCxnSpPr>
        <p:spPr>
          <a:xfrm>
            <a:off x="830415" y="548680"/>
            <a:ext cx="0" cy="855095"/>
          </a:xfrm>
          <a:prstGeom prst="line">
            <a:avLst/>
          </a:prstGeom>
          <a:ln w="28575" cap="rnd">
            <a:solidFill>
              <a:srgbClr val="FF5300"/>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9804A23A-26D4-53C7-B976-7E9BA22131AF}"/>
              </a:ext>
            </a:extLst>
          </p:cNvPr>
          <p:cNvSpPr>
            <a:spLocks noGrp="1"/>
          </p:cNvSpPr>
          <p:nvPr>
            <p:ph idx="1"/>
          </p:nvPr>
        </p:nvSpPr>
        <p:spPr>
          <a:xfrm>
            <a:off x="1056000" y="1980000"/>
            <a:ext cx="4860000" cy="4188123"/>
          </a:xfrm>
        </p:spPr>
        <p:txBody>
          <a:bodyPr/>
          <a:lstStyle>
            <a:lvl1pPr>
              <a:lnSpc>
                <a:spcPct val="100000"/>
              </a:lnSpc>
              <a:spcBef>
                <a:spcPts val="0"/>
              </a:spcBef>
              <a:spcAft>
                <a:spcPts val="2000"/>
              </a:spcAft>
              <a:defRPr/>
            </a:lvl1pPr>
            <a:lvl2pPr marL="230400">
              <a:lnSpc>
                <a:spcPct val="100000"/>
              </a:lnSpc>
              <a:spcBef>
                <a:spcPts val="0"/>
              </a:spcBef>
              <a:spcAft>
                <a:spcPts val="1800"/>
              </a:spcAft>
              <a:defRPr/>
            </a:lvl2pPr>
            <a:lvl3pPr marL="230400">
              <a:lnSpc>
                <a:spcPct val="100000"/>
              </a:lnSpc>
              <a:spcBef>
                <a:spcPts val="0"/>
              </a:spcBef>
              <a:spcAft>
                <a:spcPts val="600"/>
              </a:spcAft>
              <a:defRPr b="1" i="0">
                <a:latin typeface="Lexend Deca" pitchFamily="2" charset="77"/>
              </a:defRPr>
            </a:lvl3pPr>
            <a:lvl4pPr marL="230400">
              <a:lnSpc>
                <a:spcPct val="100000"/>
              </a:lnSpc>
              <a:spcBef>
                <a:spcPts val="0"/>
              </a:spcBef>
              <a:spcAft>
                <a:spcPts val="1200"/>
              </a:spcAft>
              <a:defRPr>
                <a:latin typeface="Lexend Deca" pitchFamily="2" charset="0"/>
              </a:defRPr>
            </a:lvl4pPr>
            <a:lvl5pPr marL="230400">
              <a:lnSpc>
                <a:spcPct val="100000"/>
              </a:lnSpc>
              <a:spcBef>
                <a:spcPts val="0"/>
              </a:spcBef>
              <a:spcAft>
                <a:spcPts val="1000"/>
              </a:spcAft>
              <a:defRPr>
                <a:latin typeface="Lexend Deca" pitchFamily="2" charset="0"/>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8">
            <a:extLst>
              <a:ext uri="{FF2B5EF4-FFF2-40B4-BE49-F238E27FC236}">
                <a16:creationId xmlns:a16="http://schemas.microsoft.com/office/drawing/2014/main" id="{1B4BA6B1-18F7-7B84-4F05-49CED3D7B825}"/>
              </a:ext>
            </a:extLst>
          </p:cNvPr>
          <p:cNvSpPr>
            <a:spLocks noGrp="1"/>
          </p:cNvSpPr>
          <p:nvPr>
            <p:ph type="pic" sz="quarter" idx="11"/>
          </p:nvPr>
        </p:nvSpPr>
        <p:spPr>
          <a:xfrm>
            <a:off x="6287874" y="0"/>
            <a:ext cx="5915980" cy="6858000"/>
          </a:xfrm>
        </p:spPr>
        <p:txBody>
          <a:bodyPr anchor="ctr" anchorCtr="0"/>
          <a:lstStyle>
            <a:lvl1pPr algn="ctr">
              <a:defRPr/>
            </a:lvl1pPr>
          </a:lstStyle>
          <a:p>
            <a:endParaRPr lang="en-US"/>
          </a:p>
        </p:txBody>
      </p:sp>
    </p:spTree>
    <p:extLst>
      <p:ext uri="{BB962C8B-B14F-4D97-AF65-F5344CB8AC3E}">
        <p14:creationId xmlns:p14="http://schemas.microsoft.com/office/powerpoint/2010/main" val="34239259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ne Third Image -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23F03-C5F2-1857-ED61-A94DA123EFCE}"/>
              </a:ext>
            </a:extLst>
          </p:cNvPr>
          <p:cNvSpPr>
            <a:spLocks noGrp="1"/>
          </p:cNvSpPr>
          <p:nvPr>
            <p:ph type="title" hasCustomPrompt="1"/>
          </p:nvPr>
        </p:nvSpPr>
        <p:spPr>
          <a:xfrm>
            <a:off x="1055440" y="540000"/>
            <a:ext cx="6615735" cy="720080"/>
          </a:xfrm>
        </p:spPr>
        <p:txBody>
          <a:bodyPr/>
          <a:lstStyle>
            <a:lvl1pPr>
              <a:defRPr b="1" i="0">
                <a:latin typeface="Lexend Deca" pitchFamily="2" charset="77"/>
              </a:defRPr>
            </a:lvl1pPr>
          </a:lstStyle>
          <a:p>
            <a:r>
              <a:rPr lang="en-GB"/>
              <a:t>Click to add heading</a:t>
            </a:r>
            <a:endParaRPr lang="en-US"/>
          </a:p>
        </p:txBody>
      </p:sp>
      <p:sp>
        <p:nvSpPr>
          <p:cNvPr id="3" name="Content Placeholder 2">
            <a:extLst>
              <a:ext uri="{FF2B5EF4-FFF2-40B4-BE49-F238E27FC236}">
                <a16:creationId xmlns:a16="http://schemas.microsoft.com/office/drawing/2014/main" id="{8F02BCC8-18DE-F7E5-A704-FA36285BE2EC}"/>
              </a:ext>
            </a:extLst>
          </p:cNvPr>
          <p:cNvSpPr>
            <a:spLocks noGrp="1"/>
          </p:cNvSpPr>
          <p:nvPr>
            <p:ph idx="1"/>
          </p:nvPr>
        </p:nvSpPr>
        <p:spPr>
          <a:xfrm>
            <a:off x="1056000" y="1620000"/>
            <a:ext cx="3150000" cy="4186800"/>
          </a:xfrm>
        </p:spPr>
        <p:txBody>
          <a:bodyPr/>
          <a:lstStyle>
            <a:lvl1pPr>
              <a:lnSpc>
                <a:spcPct val="100000"/>
              </a:lnSpc>
              <a:spcBef>
                <a:spcPts val="0"/>
              </a:spcBef>
              <a:spcAft>
                <a:spcPts val="2000"/>
              </a:spcAft>
              <a:defRPr/>
            </a:lvl1pPr>
            <a:lvl2pPr marL="230400">
              <a:lnSpc>
                <a:spcPct val="100000"/>
              </a:lnSpc>
              <a:spcBef>
                <a:spcPts val="0"/>
              </a:spcBef>
              <a:spcAft>
                <a:spcPts val="1800"/>
              </a:spcAft>
              <a:defRPr/>
            </a:lvl2pPr>
            <a:lvl3pPr marL="230400">
              <a:lnSpc>
                <a:spcPct val="100000"/>
              </a:lnSpc>
              <a:spcBef>
                <a:spcPts val="0"/>
              </a:spcBef>
              <a:spcAft>
                <a:spcPts val="600"/>
              </a:spcAft>
              <a:defRPr b="1" i="0">
                <a:latin typeface="Lexend Deca" pitchFamily="2" charset="77"/>
              </a:defRPr>
            </a:lvl3pPr>
            <a:lvl4pPr marL="230400">
              <a:lnSpc>
                <a:spcPct val="100000"/>
              </a:lnSpc>
              <a:spcBef>
                <a:spcPts val="0"/>
              </a:spcBef>
              <a:spcAft>
                <a:spcPts val="1200"/>
              </a:spcAft>
              <a:defRPr>
                <a:latin typeface="Lexend Deca" pitchFamily="2" charset="0"/>
              </a:defRPr>
            </a:lvl4pPr>
            <a:lvl5pPr marL="230400">
              <a:lnSpc>
                <a:spcPct val="100000"/>
              </a:lnSpc>
              <a:spcBef>
                <a:spcPts val="0"/>
              </a:spcBef>
              <a:spcAft>
                <a:spcPts val="1000"/>
              </a:spcAft>
              <a:defRPr>
                <a:latin typeface="Lexend Deca" pitchFamily="2" charset="0"/>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cxnSp>
        <p:nvCxnSpPr>
          <p:cNvPr id="4" name="Straight Connector 3">
            <a:extLst>
              <a:ext uri="{FF2B5EF4-FFF2-40B4-BE49-F238E27FC236}">
                <a16:creationId xmlns:a16="http://schemas.microsoft.com/office/drawing/2014/main" id="{35477A09-C342-D2A0-65BA-88E4F4199D60}"/>
              </a:ext>
            </a:extLst>
          </p:cNvPr>
          <p:cNvCxnSpPr>
            <a:cxnSpLocks/>
          </p:cNvCxnSpPr>
          <p:nvPr userDrawn="1"/>
        </p:nvCxnSpPr>
        <p:spPr>
          <a:xfrm>
            <a:off x="830415" y="540000"/>
            <a:ext cx="0" cy="405045"/>
          </a:xfrm>
          <a:prstGeom prst="line">
            <a:avLst/>
          </a:prstGeom>
          <a:ln w="28575" cap="rnd">
            <a:solidFill>
              <a:srgbClr val="FF5300"/>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CBE2B475-E136-7620-9573-81EB29D1BB8E}"/>
              </a:ext>
            </a:extLst>
          </p:cNvPr>
          <p:cNvSpPr>
            <a:spLocks noGrp="1"/>
          </p:cNvSpPr>
          <p:nvPr>
            <p:ph idx="10"/>
          </p:nvPr>
        </p:nvSpPr>
        <p:spPr>
          <a:xfrm>
            <a:off x="4521000" y="1620000"/>
            <a:ext cx="3150000" cy="4188123"/>
          </a:xfrm>
        </p:spPr>
        <p:txBody>
          <a:bodyPr/>
          <a:lstStyle>
            <a:lvl1pPr>
              <a:lnSpc>
                <a:spcPct val="100000"/>
              </a:lnSpc>
              <a:spcBef>
                <a:spcPts val="0"/>
              </a:spcBef>
              <a:spcAft>
                <a:spcPts val="2000"/>
              </a:spcAft>
              <a:defRPr/>
            </a:lvl1pPr>
            <a:lvl2pPr marL="230400">
              <a:lnSpc>
                <a:spcPct val="100000"/>
              </a:lnSpc>
              <a:spcBef>
                <a:spcPts val="0"/>
              </a:spcBef>
              <a:spcAft>
                <a:spcPts val="1800"/>
              </a:spcAft>
              <a:defRPr/>
            </a:lvl2pPr>
            <a:lvl3pPr marL="230400">
              <a:lnSpc>
                <a:spcPct val="100000"/>
              </a:lnSpc>
              <a:spcBef>
                <a:spcPts val="0"/>
              </a:spcBef>
              <a:spcAft>
                <a:spcPts val="600"/>
              </a:spcAft>
              <a:defRPr b="1" i="0">
                <a:latin typeface="Lexend Deca" pitchFamily="2" charset="77"/>
              </a:defRPr>
            </a:lvl3pPr>
            <a:lvl4pPr marL="230400">
              <a:lnSpc>
                <a:spcPct val="100000"/>
              </a:lnSpc>
              <a:spcBef>
                <a:spcPts val="0"/>
              </a:spcBef>
              <a:spcAft>
                <a:spcPts val="1200"/>
              </a:spcAft>
              <a:defRPr>
                <a:latin typeface="Lexend Deca" pitchFamily="2" charset="0"/>
              </a:defRPr>
            </a:lvl4pPr>
            <a:lvl5pPr marL="230400">
              <a:lnSpc>
                <a:spcPct val="100000"/>
              </a:lnSpc>
              <a:spcBef>
                <a:spcPts val="0"/>
              </a:spcBef>
              <a:spcAft>
                <a:spcPts val="1000"/>
              </a:spcAft>
              <a:defRPr>
                <a:latin typeface="Lexend Deca" pitchFamily="2" charset="0"/>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
        <p:nvSpPr>
          <p:cNvPr id="9" name="Picture Placeholder 8">
            <a:extLst>
              <a:ext uri="{FF2B5EF4-FFF2-40B4-BE49-F238E27FC236}">
                <a16:creationId xmlns:a16="http://schemas.microsoft.com/office/drawing/2014/main" id="{3AD60C6E-0E58-EAB6-B11D-9D61F8024D97}"/>
              </a:ext>
            </a:extLst>
          </p:cNvPr>
          <p:cNvSpPr>
            <a:spLocks noGrp="1"/>
          </p:cNvSpPr>
          <p:nvPr>
            <p:ph type="pic" sz="quarter" idx="12"/>
          </p:nvPr>
        </p:nvSpPr>
        <p:spPr>
          <a:xfrm>
            <a:off x="7986210" y="0"/>
            <a:ext cx="4205790" cy="6858000"/>
          </a:xfrm>
        </p:spPr>
        <p:txBody>
          <a:bodyPr anchor="ctr" anchorCtr="0"/>
          <a:lstStyle>
            <a:lvl1pPr algn="ctr">
              <a:defRPr/>
            </a:lvl1pPr>
          </a:lstStyle>
          <a:p>
            <a:endParaRPr lang="en-US"/>
          </a:p>
        </p:txBody>
      </p:sp>
    </p:spTree>
    <p:extLst>
      <p:ext uri="{BB962C8B-B14F-4D97-AF65-F5344CB8AC3E}">
        <p14:creationId xmlns:p14="http://schemas.microsoft.com/office/powerpoint/2010/main" val="11735417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One Third Image -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23F03-C5F2-1857-ED61-A94DA123EFCE}"/>
              </a:ext>
            </a:extLst>
          </p:cNvPr>
          <p:cNvSpPr>
            <a:spLocks noGrp="1"/>
          </p:cNvSpPr>
          <p:nvPr>
            <p:ph type="title" hasCustomPrompt="1"/>
          </p:nvPr>
        </p:nvSpPr>
        <p:spPr>
          <a:xfrm>
            <a:off x="1054800" y="539999"/>
            <a:ext cx="6616375" cy="1043795"/>
          </a:xfrm>
        </p:spPr>
        <p:txBody>
          <a:bodyPr/>
          <a:lstStyle>
            <a:lvl1pPr>
              <a:defRPr b="1" i="0">
                <a:latin typeface="Lexend Deca" pitchFamily="2" charset="77"/>
              </a:defRPr>
            </a:lvl1pPr>
          </a:lstStyle>
          <a:p>
            <a:r>
              <a:rPr lang="en-GB"/>
              <a:t>Click to add a two</a:t>
            </a:r>
            <a:br>
              <a:rPr lang="en-GB"/>
            </a:br>
            <a:r>
              <a:rPr lang="en-GB"/>
              <a:t>line heading</a:t>
            </a:r>
            <a:endParaRPr lang="en-US"/>
          </a:p>
        </p:txBody>
      </p:sp>
      <p:cxnSp>
        <p:nvCxnSpPr>
          <p:cNvPr id="6" name="Straight Connector 5">
            <a:extLst>
              <a:ext uri="{FF2B5EF4-FFF2-40B4-BE49-F238E27FC236}">
                <a16:creationId xmlns:a16="http://schemas.microsoft.com/office/drawing/2014/main" id="{D7834D3F-7F1A-A6C1-A22B-B162BBE8C66A}"/>
              </a:ext>
            </a:extLst>
          </p:cNvPr>
          <p:cNvCxnSpPr>
            <a:cxnSpLocks/>
          </p:cNvCxnSpPr>
          <p:nvPr userDrawn="1"/>
        </p:nvCxnSpPr>
        <p:spPr>
          <a:xfrm>
            <a:off x="830415" y="548680"/>
            <a:ext cx="0" cy="855095"/>
          </a:xfrm>
          <a:prstGeom prst="line">
            <a:avLst/>
          </a:prstGeom>
          <a:ln w="28575" cap="rnd">
            <a:solidFill>
              <a:srgbClr val="FF5300"/>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7CCA7334-9E67-4FBF-C431-12D21A5251A1}"/>
              </a:ext>
            </a:extLst>
          </p:cNvPr>
          <p:cNvSpPr>
            <a:spLocks noGrp="1"/>
          </p:cNvSpPr>
          <p:nvPr>
            <p:ph idx="1"/>
          </p:nvPr>
        </p:nvSpPr>
        <p:spPr>
          <a:xfrm>
            <a:off x="1056000" y="1980000"/>
            <a:ext cx="3150000" cy="4186800"/>
          </a:xfrm>
        </p:spPr>
        <p:txBody>
          <a:bodyPr/>
          <a:lstStyle>
            <a:lvl1pPr>
              <a:lnSpc>
                <a:spcPct val="100000"/>
              </a:lnSpc>
              <a:spcBef>
                <a:spcPts val="0"/>
              </a:spcBef>
              <a:spcAft>
                <a:spcPts val="2000"/>
              </a:spcAft>
              <a:defRPr/>
            </a:lvl1pPr>
            <a:lvl2pPr marL="230400">
              <a:lnSpc>
                <a:spcPct val="100000"/>
              </a:lnSpc>
              <a:spcBef>
                <a:spcPts val="0"/>
              </a:spcBef>
              <a:spcAft>
                <a:spcPts val="1800"/>
              </a:spcAft>
              <a:defRPr/>
            </a:lvl2pPr>
            <a:lvl3pPr marL="230400">
              <a:lnSpc>
                <a:spcPct val="100000"/>
              </a:lnSpc>
              <a:spcBef>
                <a:spcPts val="0"/>
              </a:spcBef>
              <a:spcAft>
                <a:spcPts val="600"/>
              </a:spcAft>
              <a:defRPr b="1" i="0">
                <a:latin typeface="Lexend Deca" pitchFamily="2" charset="77"/>
              </a:defRPr>
            </a:lvl3pPr>
            <a:lvl4pPr marL="230400">
              <a:lnSpc>
                <a:spcPct val="100000"/>
              </a:lnSpc>
              <a:spcBef>
                <a:spcPts val="0"/>
              </a:spcBef>
              <a:spcAft>
                <a:spcPts val="1200"/>
              </a:spcAft>
              <a:defRPr>
                <a:latin typeface="Lexend Deca" pitchFamily="2" charset="0"/>
              </a:defRPr>
            </a:lvl4pPr>
            <a:lvl5pPr marL="230400">
              <a:lnSpc>
                <a:spcPct val="100000"/>
              </a:lnSpc>
              <a:spcBef>
                <a:spcPts val="0"/>
              </a:spcBef>
              <a:spcAft>
                <a:spcPts val="1000"/>
              </a:spcAft>
              <a:defRPr>
                <a:latin typeface="Lexend Deca" pitchFamily="2" charset="0"/>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2">
            <a:extLst>
              <a:ext uri="{FF2B5EF4-FFF2-40B4-BE49-F238E27FC236}">
                <a16:creationId xmlns:a16="http://schemas.microsoft.com/office/drawing/2014/main" id="{98E37138-98AE-550D-5156-D232AF72DC82}"/>
              </a:ext>
            </a:extLst>
          </p:cNvPr>
          <p:cNvSpPr>
            <a:spLocks noGrp="1"/>
          </p:cNvSpPr>
          <p:nvPr>
            <p:ph idx="10"/>
          </p:nvPr>
        </p:nvSpPr>
        <p:spPr>
          <a:xfrm>
            <a:off x="4521000" y="1980000"/>
            <a:ext cx="3150000" cy="4188123"/>
          </a:xfrm>
        </p:spPr>
        <p:txBody>
          <a:bodyPr/>
          <a:lstStyle>
            <a:lvl1pPr>
              <a:lnSpc>
                <a:spcPct val="100000"/>
              </a:lnSpc>
              <a:spcBef>
                <a:spcPts val="0"/>
              </a:spcBef>
              <a:spcAft>
                <a:spcPts val="2000"/>
              </a:spcAft>
              <a:defRPr/>
            </a:lvl1pPr>
            <a:lvl2pPr marL="230400">
              <a:lnSpc>
                <a:spcPct val="100000"/>
              </a:lnSpc>
              <a:spcBef>
                <a:spcPts val="0"/>
              </a:spcBef>
              <a:spcAft>
                <a:spcPts val="1800"/>
              </a:spcAft>
              <a:defRPr/>
            </a:lvl2pPr>
            <a:lvl3pPr marL="230400">
              <a:lnSpc>
                <a:spcPct val="100000"/>
              </a:lnSpc>
              <a:spcBef>
                <a:spcPts val="0"/>
              </a:spcBef>
              <a:spcAft>
                <a:spcPts val="600"/>
              </a:spcAft>
              <a:defRPr b="1" i="0">
                <a:latin typeface="Lexend Deca" pitchFamily="2" charset="77"/>
              </a:defRPr>
            </a:lvl3pPr>
            <a:lvl4pPr marL="230400">
              <a:lnSpc>
                <a:spcPct val="100000"/>
              </a:lnSpc>
              <a:spcBef>
                <a:spcPts val="0"/>
              </a:spcBef>
              <a:spcAft>
                <a:spcPts val="1200"/>
              </a:spcAft>
              <a:defRPr>
                <a:latin typeface="Lexend Deca" pitchFamily="2" charset="0"/>
              </a:defRPr>
            </a:lvl4pPr>
            <a:lvl5pPr marL="230400">
              <a:lnSpc>
                <a:spcPct val="100000"/>
              </a:lnSpc>
              <a:spcBef>
                <a:spcPts val="0"/>
              </a:spcBef>
              <a:spcAft>
                <a:spcPts val="1000"/>
              </a:spcAft>
              <a:defRPr>
                <a:latin typeface="Lexend Deca" pitchFamily="2" charset="0"/>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
        <p:nvSpPr>
          <p:cNvPr id="8" name="Picture Placeholder 8">
            <a:extLst>
              <a:ext uri="{FF2B5EF4-FFF2-40B4-BE49-F238E27FC236}">
                <a16:creationId xmlns:a16="http://schemas.microsoft.com/office/drawing/2014/main" id="{638889D5-D91A-660A-3FE9-1CAD29F33794}"/>
              </a:ext>
            </a:extLst>
          </p:cNvPr>
          <p:cNvSpPr>
            <a:spLocks noGrp="1"/>
          </p:cNvSpPr>
          <p:nvPr>
            <p:ph type="pic" sz="quarter" idx="12"/>
          </p:nvPr>
        </p:nvSpPr>
        <p:spPr>
          <a:xfrm>
            <a:off x="7986210" y="0"/>
            <a:ext cx="4205790" cy="6858000"/>
          </a:xfrm>
        </p:spPr>
        <p:txBody>
          <a:bodyPr anchor="ctr" anchorCtr="0"/>
          <a:lstStyle>
            <a:lvl1pPr algn="ctr">
              <a:defRPr/>
            </a:lvl1pPr>
          </a:lstStyle>
          <a:p>
            <a:endParaRPr lang="en-US"/>
          </a:p>
        </p:txBody>
      </p:sp>
    </p:spTree>
    <p:extLst>
      <p:ext uri="{BB962C8B-B14F-4D97-AF65-F5344CB8AC3E}">
        <p14:creationId xmlns:p14="http://schemas.microsoft.com/office/powerpoint/2010/main" val="23583433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Boxes -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23F03-C5F2-1857-ED61-A94DA123EFCE}"/>
              </a:ext>
            </a:extLst>
          </p:cNvPr>
          <p:cNvSpPr>
            <a:spLocks noGrp="1"/>
          </p:cNvSpPr>
          <p:nvPr>
            <p:ph type="title" hasCustomPrompt="1"/>
          </p:nvPr>
        </p:nvSpPr>
        <p:spPr>
          <a:xfrm>
            <a:off x="1055440" y="540000"/>
            <a:ext cx="10081120" cy="720080"/>
          </a:xfrm>
        </p:spPr>
        <p:txBody>
          <a:bodyPr/>
          <a:lstStyle>
            <a:lvl1pPr>
              <a:defRPr b="1" i="0">
                <a:latin typeface="Lexend Deca" pitchFamily="2" charset="77"/>
              </a:defRPr>
            </a:lvl1pPr>
          </a:lstStyle>
          <a:p>
            <a:r>
              <a:rPr lang="en-GB"/>
              <a:t>Click to add a single line heading</a:t>
            </a:r>
            <a:endParaRPr lang="en-US"/>
          </a:p>
        </p:txBody>
      </p:sp>
      <p:sp>
        <p:nvSpPr>
          <p:cNvPr id="3" name="Content Placeholder 2">
            <a:extLst>
              <a:ext uri="{FF2B5EF4-FFF2-40B4-BE49-F238E27FC236}">
                <a16:creationId xmlns:a16="http://schemas.microsoft.com/office/drawing/2014/main" id="{8F02BCC8-18DE-F7E5-A704-FA36285BE2EC}"/>
              </a:ext>
            </a:extLst>
          </p:cNvPr>
          <p:cNvSpPr>
            <a:spLocks noGrp="1"/>
          </p:cNvSpPr>
          <p:nvPr>
            <p:ph idx="1"/>
          </p:nvPr>
        </p:nvSpPr>
        <p:spPr>
          <a:xfrm>
            <a:off x="1056000" y="1620000"/>
            <a:ext cx="3150000" cy="4186800"/>
          </a:xfrm>
          <a:prstGeom prst="roundRect">
            <a:avLst>
              <a:gd name="adj" fmla="val 3654"/>
            </a:avLst>
          </a:prstGeom>
          <a:solidFill>
            <a:schemeClr val="accent1"/>
          </a:solidFill>
        </p:spPr>
        <p:txBody>
          <a:bodyPr lIns="180000" tIns="180000" rIns="180000" bIns="180000"/>
          <a:lstStyle>
            <a:lvl1pPr marL="0" indent="0">
              <a:spcBef>
                <a:spcPts val="0"/>
              </a:spcBef>
              <a:spcAft>
                <a:spcPts val="2000"/>
              </a:spcAft>
              <a:buNone/>
              <a:defRPr>
                <a:solidFill>
                  <a:schemeClr val="bg1"/>
                </a:solidFill>
              </a:defRPr>
            </a:lvl1pPr>
            <a:lvl2pPr marL="1800" indent="0">
              <a:spcBef>
                <a:spcPts val="0"/>
              </a:spcBef>
              <a:spcAft>
                <a:spcPts val="1800"/>
              </a:spcAft>
              <a:buNone/>
              <a:defRPr>
                <a:solidFill>
                  <a:schemeClr val="bg1"/>
                </a:solidFill>
              </a:defRPr>
            </a:lvl2pPr>
            <a:lvl3pPr marL="1800" indent="0">
              <a:lnSpc>
                <a:spcPts val="2400"/>
              </a:lnSpc>
              <a:spcBef>
                <a:spcPts val="0"/>
              </a:spcBef>
              <a:spcAft>
                <a:spcPts val="600"/>
              </a:spcAft>
              <a:buNone/>
              <a:defRPr b="1" i="0">
                <a:solidFill>
                  <a:schemeClr val="bg1"/>
                </a:solidFill>
                <a:latin typeface="Lexend Deca" pitchFamily="2" charset="77"/>
              </a:defRPr>
            </a:lvl3pPr>
            <a:lvl4pPr marL="1800" indent="0">
              <a:spcBef>
                <a:spcPts val="0"/>
              </a:spcBef>
              <a:spcAft>
                <a:spcPts val="1200"/>
              </a:spcAft>
              <a:buNone/>
              <a:defRPr>
                <a:solidFill>
                  <a:schemeClr val="bg1"/>
                </a:solidFill>
              </a:defRPr>
            </a:lvl4pPr>
            <a:lvl5pPr marL="1800" indent="0">
              <a:spcBef>
                <a:spcPts val="0"/>
              </a:spcBef>
              <a:spcAft>
                <a:spcPts val="1000"/>
              </a:spcAft>
              <a:buNone/>
              <a:defRPr>
                <a:solidFill>
                  <a:schemeClr val="bg1"/>
                </a:solidFill>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cxnSp>
        <p:nvCxnSpPr>
          <p:cNvPr id="4" name="Straight Connector 3">
            <a:extLst>
              <a:ext uri="{FF2B5EF4-FFF2-40B4-BE49-F238E27FC236}">
                <a16:creationId xmlns:a16="http://schemas.microsoft.com/office/drawing/2014/main" id="{35477A09-C342-D2A0-65BA-88E4F4199D60}"/>
              </a:ext>
            </a:extLst>
          </p:cNvPr>
          <p:cNvCxnSpPr>
            <a:cxnSpLocks/>
          </p:cNvCxnSpPr>
          <p:nvPr userDrawn="1"/>
        </p:nvCxnSpPr>
        <p:spPr>
          <a:xfrm>
            <a:off x="830415" y="540000"/>
            <a:ext cx="0" cy="405045"/>
          </a:xfrm>
          <a:prstGeom prst="line">
            <a:avLst/>
          </a:prstGeom>
          <a:ln w="28575" cap="rnd">
            <a:solidFill>
              <a:srgbClr val="FF5300"/>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id="{64F27ADF-43BE-D2C3-B54B-9C6EE7FFB4FF}"/>
              </a:ext>
            </a:extLst>
          </p:cNvPr>
          <p:cNvSpPr/>
          <p:nvPr userDrawn="1"/>
        </p:nvSpPr>
        <p:spPr>
          <a:xfrm>
            <a:off x="0" y="0"/>
            <a:ext cx="9376916" cy="6858000"/>
          </a:xfrm>
          <a:custGeom>
            <a:avLst/>
            <a:gdLst>
              <a:gd name="connsiteX0" fmla="*/ 0 w 9376916"/>
              <a:gd name="connsiteY0" fmla="*/ 0 h 6858000"/>
              <a:gd name="connsiteX1" fmla="*/ 9376916 w 9376916"/>
              <a:gd name="connsiteY1" fmla="*/ 0 h 6858000"/>
              <a:gd name="connsiteX2" fmla="*/ 9277930 w 9376916"/>
              <a:gd name="connsiteY2" fmla="*/ 98629 h 6858000"/>
              <a:gd name="connsiteX3" fmla="*/ 110335 w 9376916"/>
              <a:gd name="connsiteY3" fmla="*/ 98629 h 6858000"/>
              <a:gd name="connsiteX4" fmla="*/ 110335 w 9376916"/>
              <a:gd name="connsiteY4" fmla="*/ 6759370 h 6858000"/>
              <a:gd name="connsiteX5" fmla="*/ 2593079 w 9376916"/>
              <a:gd name="connsiteY5" fmla="*/ 6759370 h 6858000"/>
              <a:gd name="connsiteX6" fmla="*/ 2494091 w 9376916"/>
              <a:gd name="connsiteY6" fmla="*/ 6858000 h 6858000"/>
              <a:gd name="connsiteX7" fmla="*/ 0 w 937691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6916" h="6858000">
                <a:moveTo>
                  <a:pt x="0" y="0"/>
                </a:moveTo>
                <a:lnTo>
                  <a:pt x="9376916" y="0"/>
                </a:lnTo>
                <a:lnTo>
                  <a:pt x="9277930" y="98629"/>
                </a:lnTo>
                <a:lnTo>
                  <a:pt x="110335" y="98629"/>
                </a:lnTo>
                <a:lnTo>
                  <a:pt x="110335" y="6759370"/>
                </a:lnTo>
                <a:lnTo>
                  <a:pt x="2593079" y="6759370"/>
                </a:lnTo>
                <a:lnTo>
                  <a:pt x="2494091" y="6858000"/>
                </a:lnTo>
                <a:lnTo>
                  <a:pt x="0" y="685800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Content Placeholder 2">
            <a:extLst>
              <a:ext uri="{FF2B5EF4-FFF2-40B4-BE49-F238E27FC236}">
                <a16:creationId xmlns:a16="http://schemas.microsoft.com/office/drawing/2014/main" id="{13AAC21B-3DEC-3A3A-3E5E-33941EFDCBA8}"/>
              </a:ext>
            </a:extLst>
          </p:cNvPr>
          <p:cNvSpPr>
            <a:spLocks noGrp="1"/>
          </p:cNvSpPr>
          <p:nvPr>
            <p:ph idx="13"/>
          </p:nvPr>
        </p:nvSpPr>
        <p:spPr>
          <a:xfrm>
            <a:off x="4521000" y="1620000"/>
            <a:ext cx="3150000" cy="4186800"/>
          </a:xfrm>
          <a:prstGeom prst="roundRect">
            <a:avLst>
              <a:gd name="adj" fmla="val 3654"/>
            </a:avLst>
          </a:prstGeom>
          <a:solidFill>
            <a:schemeClr val="accent4"/>
          </a:solidFill>
        </p:spPr>
        <p:txBody>
          <a:bodyPr lIns="180000" tIns="180000" rIns="180000" bIns="180000"/>
          <a:lstStyle>
            <a:lvl1pPr marL="0" indent="0">
              <a:spcBef>
                <a:spcPts val="0"/>
              </a:spcBef>
              <a:spcAft>
                <a:spcPts val="2000"/>
              </a:spcAft>
              <a:buNone/>
              <a:defRPr>
                <a:solidFill>
                  <a:schemeClr val="bg1"/>
                </a:solidFill>
              </a:defRPr>
            </a:lvl1pPr>
            <a:lvl2pPr marL="1800" indent="0">
              <a:spcBef>
                <a:spcPts val="0"/>
              </a:spcBef>
              <a:spcAft>
                <a:spcPts val="1800"/>
              </a:spcAft>
              <a:buNone/>
              <a:defRPr>
                <a:solidFill>
                  <a:schemeClr val="bg1"/>
                </a:solidFill>
              </a:defRPr>
            </a:lvl2pPr>
            <a:lvl3pPr marL="1800" indent="0">
              <a:lnSpc>
                <a:spcPts val="2400"/>
              </a:lnSpc>
              <a:spcBef>
                <a:spcPts val="0"/>
              </a:spcBef>
              <a:spcAft>
                <a:spcPts val="600"/>
              </a:spcAft>
              <a:buNone/>
              <a:defRPr b="1" i="0">
                <a:solidFill>
                  <a:schemeClr val="bg1"/>
                </a:solidFill>
                <a:latin typeface="Lexend Deca" pitchFamily="2" charset="77"/>
              </a:defRPr>
            </a:lvl3pPr>
            <a:lvl4pPr marL="1800" indent="0">
              <a:spcBef>
                <a:spcPts val="0"/>
              </a:spcBef>
              <a:spcAft>
                <a:spcPts val="1200"/>
              </a:spcAft>
              <a:buNone/>
              <a:defRPr>
                <a:solidFill>
                  <a:schemeClr val="bg1"/>
                </a:solidFill>
              </a:defRPr>
            </a:lvl4pPr>
            <a:lvl5pPr marL="1800" indent="0">
              <a:spcBef>
                <a:spcPts val="0"/>
              </a:spcBef>
              <a:spcAft>
                <a:spcPts val="1000"/>
              </a:spcAft>
              <a:buNone/>
              <a:defRPr>
                <a:solidFill>
                  <a:schemeClr val="bg1"/>
                </a:solidFill>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2">
            <a:extLst>
              <a:ext uri="{FF2B5EF4-FFF2-40B4-BE49-F238E27FC236}">
                <a16:creationId xmlns:a16="http://schemas.microsoft.com/office/drawing/2014/main" id="{990E943F-C7A5-F139-46D2-ED3E4D840295}"/>
              </a:ext>
            </a:extLst>
          </p:cNvPr>
          <p:cNvSpPr>
            <a:spLocks noGrp="1"/>
          </p:cNvSpPr>
          <p:nvPr>
            <p:ph idx="14"/>
          </p:nvPr>
        </p:nvSpPr>
        <p:spPr>
          <a:xfrm>
            <a:off x="7986210" y="1620000"/>
            <a:ext cx="3150000" cy="4186800"/>
          </a:xfrm>
          <a:prstGeom prst="roundRect">
            <a:avLst>
              <a:gd name="adj" fmla="val 3654"/>
            </a:avLst>
          </a:prstGeom>
          <a:solidFill>
            <a:schemeClr val="accent1"/>
          </a:solidFill>
        </p:spPr>
        <p:txBody>
          <a:bodyPr lIns="180000" tIns="180000" rIns="180000" bIns="180000"/>
          <a:lstStyle>
            <a:lvl1pPr marL="0" indent="0">
              <a:spcBef>
                <a:spcPts val="0"/>
              </a:spcBef>
              <a:spcAft>
                <a:spcPts val="2000"/>
              </a:spcAft>
              <a:buNone/>
              <a:defRPr>
                <a:solidFill>
                  <a:schemeClr val="bg1"/>
                </a:solidFill>
              </a:defRPr>
            </a:lvl1pPr>
            <a:lvl2pPr marL="1800" indent="0">
              <a:spcBef>
                <a:spcPts val="0"/>
              </a:spcBef>
              <a:spcAft>
                <a:spcPts val="1800"/>
              </a:spcAft>
              <a:buNone/>
              <a:defRPr>
                <a:solidFill>
                  <a:schemeClr val="bg1"/>
                </a:solidFill>
              </a:defRPr>
            </a:lvl2pPr>
            <a:lvl3pPr marL="1800" indent="0">
              <a:lnSpc>
                <a:spcPts val="2400"/>
              </a:lnSpc>
              <a:spcBef>
                <a:spcPts val="0"/>
              </a:spcBef>
              <a:spcAft>
                <a:spcPts val="600"/>
              </a:spcAft>
              <a:buNone/>
              <a:defRPr b="1" i="0">
                <a:solidFill>
                  <a:schemeClr val="bg1"/>
                </a:solidFill>
                <a:latin typeface="Lexend Deca" pitchFamily="2" charset="77"/>
              </a:defRPr>
            </a:lvl3pPr>
            <a:lvl4pPr marL="1800" indent="0">
              <a:spcBef>
                <a:spcPts val="0"/>
              </a:spcBef>
              <a:spcAft>
                <a:spcPts val="1200"/>
              </a:spcAft>
              <a:buNone/>
              <a:defRPr>
                <a:solidFill>
                  <a:schemeClr val="bg1"/>
                </a:solidFill>
              </a:defRPr>
            </a:lvl4pPr>
            <a:lvl5pPr marL="1800" indent="0">
              <a:spcBef>
                <a:spcPts val="0"/>
              </a:spcBef>
              <a:spcAft>
                <a:spcPts val="1000"/>
              </a:spcAft>
              <a:buNone/>
              <a:defRPr>
                <a:solidFill>
                  <a:schemeClr val="bg1"/>
                </a:solidFill>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
        <p:nvSpPr>
          <p:cNvPr id="8" name="Freeform 7">
            <a:extLst>
              <a:ext uri="{FF2B5EF4-FFF2-40B4-BE49-F238E27FC236}">
                <a16:creationId xmlns:a16="http://schemas.microsoft.com/office/drawing/2014/main" id="{58A1AC97-E542-B096-13B9-ECE1C9170C47}"/>
              </a:ext>
            </a:extLst>
          </p:cNvPr>
          <p:cNvSpPr/>
          <p:nvPr userDrawn="1"/>
        </p:nvSpPr>
        <p:spPr>
          <a:xfrm>
            <a:off x="2494092" y="0"/>
            <a:ext cx="9697909" cy="6858000"/>
          </a:xfrm>
          <a:custGeom>
            <a:avLst/>
            <a:gdLst>
              <a:gd name="connsiteX0" fmla="*/ 6882825 w 9697909"/>
              <a:gd name="connsiteY0" fmla="*/ 0 h 6858000"/>
              <a:gd name="connsiteX1" fmla="*/ 9697909 w 9697909"/>
              <a:gd name="connsiteY1" fmla="*/ 0 h 6858000"/>
              <a:gd name="connsiteX2" fmla="*/ 9697909 w 9697909"/>
              <a:gd name="connsiteY2" fmla="*/ 6858000 h 6858000"/>
              <a:gd name="connsiteX3" fmla="*/ 0 w 9697909"/>
              <a:gd name="connsiteY3" fmla="*/ 6858000 h 6858000"/>
              <a:gd name="connsiteX4" fmla="*/ 98987 w 9697909"/>
              <a:gd name="connsiteY4" fmla="*/ 6759370 h 6858000"/>
              <a:gd name="connsiteX5" fmla="*/ 9587574 w 9697909"/>
              <a:gd name="connsiteY5" fmla="*/ 6759370 h 6858000"/>
              <a:gd name="connsiteX6" fmla="*/ 9587574 w 9697909"/>
              <a:gd name="connsiteY6" fmla="*/ 98629 h 6858000"/>
              <a:gd name="connsiteX7" fmla="*/ 6783839 w 9697909"/>
              <a:gd name="connsiteY7" fmla="*/ 986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97909" h="6858000">
                <a:moveTo>
                  <a:pt x="6882825" y="0"/>
                </a:moveTo>
                <a:lnTo>
                  <a:pt x="9697909" y="0"/>
                </a:lnTo>
                <a:lnTo>
                  <a:pt x="9697909" y="6858000"/>
                </a:lnTo>
                <a:lnTo>
                  <a:pt x="0" y="6858000"/>
                </a:lnTo>
                <a:lnTo>
                  <a:pt x="98987" y="6759370"/>
                </a:lnTo>
                <a:lnTo>
                  <a:pt x="9587574" y="6759370"/>
                </a:lnTo>
                <a:lnTo>
                  <a:pt x="9587574" y="98629"/>
                </a:lnTo>
                <a:lnTo>
                  <a:pt x="6783839" y="98629"/>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242402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 Blue">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2C397FD-1711-0A3A-CD8A-696EAD02819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56440" y="5499230"/>
            <a:ext cx="1800000" cy="1069811"/>
          </a:xfrm>
          <a:prstGeom prst="rect">
            <a:avLst/>
          </a:prstGeom>
        </p:spPr>
      </p:pic>
      <p:sp>
        <p:nvSpPr>
          <p:cNvPr id="13" name="Title 1">
            <a:extLst>
              <a:ext uri="{FF2B5EF4-FFF2-40B4-BE49-F238E27FC236}">
                <a16:creationId xmlns:a16="http://schemas.microsoft.com/office/drawing/2014/main" id="{88E3A21F-9B63-E62B-9B9B-3B34773D3E03}"/>
              </a:ext>
            </a:extLst>
          </p:cNvPr>
          <p:cNvSpPr>
            <a:spLocks noGrp="1"/>
          </p:cNvSpPr>
          <p:nvPr>
            <p:ph type="ctrTitle"/>
          </p:nvPr>
        </p:nvSpPr>
        <p:spPr>
          <a:xfrm>
            <a:off x="1055440" y="1267200"/>
            <a:ext cx="7965885" cy="5040000"/>
          </a:xfrm>
        </p:spPr>
        <p:txBody>
          <a:bodyPr anchor="t" anchorCtr="0"/>
          <a:lstStyle>
            <a:lvl1pPr algn="l">
              <a:defRPr sz="6000" b="1" i="0">
                <a:solidFill>
                  <a:schemeClr val="bg1"/>
                </a:solidFill>
                <a:latin typeface="Lexend Deca" pitchFamily="2" charset="77"/>
              </a:defRPr>
            </a:lvl1pPr>
          </a:lstStyle>
          <a:p>
            <a:r>
              <a:rPr lang="en-GB"/>
              <a:t>Click to edit Master title style</a:t>
            </a:r>
            <a:endParaRPr lang="en-US"/>
          </a:p>
        </p:txBody>
      </p:sp>
    </p:spTree>
    <p:extLst>
      <p:ext uri="{BB962C8B-B14F-4D97-AF65-F5344CB8AC3E}">
        <p14:creationId xmlns:p14="http://schemas.microsoft.com/office/powerpoint/2010/main" val="36183924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Boxes -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23F03-C5F2-1857-ED61-A94DA123EFCE}"/>
              </a:ext>
            </a:extLst>
          </p:cNvPr>
          <p:cNvSpPr>
            <a:spLocks noGrp="1"/>
          </p:cNvSpPr>
          <p:nvPr>
            <p:ph type="title" hasCustomPrompt="1"/>
          </p:nvPr>
        </p:nvSpPr>
        <p:spPr>
          <a:xfrm>
            <a:off x="1054800" y="539999"/>
            <a:ext cx="10081120" cy="1043795"/>
          </a:xfrm>
        </p:spPr>
        <p:txBody>
          <a:bodyPr/>
          <a:lstStyle>
            <a:lvl1pPr>
              <a:defRPr b="1" i="0">
                <a:latin typeface="Lexend Deca" pitchFamily="2" charset="77"/>
              </a:defRPr>
            </a:lvl1pPr>
          </a:lstStyle>
          <a:p>
            <a:r>
              <a:rPr lang="en-GB"/>
              <a:t>Click to add a two</a:t>
            </a:r>
            <a:br>
              <a:rPr lang="en-GB"/>
            </a:br>
            <a:r>
              <a:rPr lang="en-GB"/>
              <a:t>line heading</a:t>
            </a:r>
            <a:endParaRPr lang="en-US"/>
          </a:p>
        </p:txBody>
      </p:sp>
      <p:sp>
        <p:nvSpPr>
          <p:cNvPr id="5" name="Freeform 4">
            <a:extLst>
              <a:ext uri="{FF2B5EF4-FFF2-40B4-BE49-F238E27FC236}">
                <a16:creationId xmlns:a16="http://schemas.microsoft.com/office/drawing/2014/main" id="{CD1718FE-7AA0-57FD-56B1-B8C16EDAFEF2}"/>
              </a:ext>
            </a:extLst>
          </p:cNvPr>
          <p:cNvSpPr/>
          <p:nvPr userDrawn="1"/>
        </p:nvSpPr>
        <p:spPr>
          <a:xfrm>
            <a:off x="2494092" y="0"/>
            <a:ext cx="9697909" cy="6858000"/>
          </a:xfrm>
          <a:custGeom>
            <a:avLst/>
            <a:gdLst>
              <a:gd name="connsiteX0" fmla="*/ 6882825 w 9697909"/>
              <a:gd name="connsiteY0" fmla="*/ 0 h 6858000"/>
              <a:gd name="connsiteX1" fmla="*/ 9697909 w 9697909"/>
              <a:gd name="connsiteY1" fmla="*/ 0 h 6858000"/>
              <a:gd name="connsiteX2" fmla="*/ 9697909 w 9697909"/>
              <a:gd name="connsiteY2" fmla="*/ 6858000 h 6858000"/>
              <a:gd name="connsiteX3" fmla="*/ 0 w 9697909"/>
              <a:gd name="connsiteY3" fmla="*/ 6858000 h 6858000"/>
              <a:gd name="connsiteX4" fmla="*/ 98987 w 9697909"/>
              <a:gd name="connsiteY4" fmla="*/ 6759370 h 6858000"/>
              <a:gd name="connsiteX5" fmla="*/ 9587574 w 9697909"/>
              <a:gd name="connsiteY5" fmla="*/ 6759370 h 6858000"/>
              <a:gd name="connsiteX6" fmla="*/ 9587574 w 9697909"/>
              <a:gd name="connsiteY6" fmla="*/ 98629 h 6858000"/>
              <a:gd name="connsiteX7" fmla="*/ 6783839 w 9697909"/>
              <a:gd name="connsiteY7" fmla="*/ 986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97909" h="6858000">
                <a:moveTo>
                  <a:pt x="6882825" y="0"/>
                </a:moveTo>
                <a:lnTo>
                  <a:pt x="9697909" y="0"/>
                </a:lnTo>
                <a:lnTo>
                  <a:pt x="9697909" y="6858000"/>
                </a:lnTo>
                <a:lnTo>
                  <a:pt x="0" y="6858000"/>
                </a:lnTo>
                <a:lnTo>
                  <a:pt x="98987" y="6759370"/>
                </a:lnTo>
                <a:lnTo>
                  <a:pt x="9587574" y="6759370"/>
                </a:lnTo>
                <a:lnTo>
                  <a:pt x="9587574" y="98629"/>
                </a:lnTo>
                <a:lnTo>
                  <a:pt x="6783839" y="98629"/>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64F27ADF-43BE-D2C3-B54B-9C6EE7FFB4FF}"/>
              </a:ext>
            </a:extLst>
          </p:cNvPr>
          <p:cNvSpPr/>
          <p:nvPr userDrawn="1"/>
        </p:nvSpPr>
        <p:spPr>
          <a:xfrm>
            <a:off x="0" y="0"/>
            <a:ext cx="9376916" cy="6858000"/>
          </a:xfrm>
          <a:custGeom>
            <a:avLst/>
            <a:gdLst>
              <a:gd name="connsiteX0" fmla="*/ 0 w 9376916"/>
              <a:gd name="connsiteY0" fmla="*/ 0 h 6858000"/>
              <a:gd name="connsiteX1" fmla="*/ 9376916 w 9376916"/>
              <a:gd name="connsiteY1" fmla="*/ 0 h 6858000"/>
              <a:gd name="connsiteX2" fmla="*/ 9277930 w 9376916"/>
              <a:gd name="connsiteY2" fmla="*/ 98629 h 6858000"/>
              <a:gd name="connsiteX3" fmla="*/ 110335 w 9376916"/>
              <a:gd name="connsiteY3" fmla="*/ 98629 h 6858000"/>
              <a:gd name="connsiteX4" fmla="*/ 110335 w 9376916"/>
              <a:gd name="connsiteY4" fmla="*/ 6759370 h 6858000"/>
              <a:gd name="connsiteX5" fmla="*/ 2593079 w 9376916"/>
              <a:gd name="connsiteY5" fmla="*/ 6759370 h 6858000"/>
              <a:gd name="connsiteX6" fmla="*/ 2494091 w 9376916"/>
              <a:gd name="connsiteY6" fmla="*/ 6858000 h 6858000"/>
              <a:gd name="connsiteX7" fmla="*/ 0 w 937691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6916" h="6858000">
                <a:moveTo>
                  <a:pt x="0" y="0"/>
                </a:moveTo>
                <a:lnTo>
                  <a:pt x="9376916" y="0"/>
                </a:lnTo>
                <a:lnTo>
                  <a:pt x="9277930" y="98629"/>
                </a:lnTo>
                <a:lnTo>
                  <a:pt x="110335" y="98629"/>
                </a:lnTo>
                <a:lnTo>
                  <a:pt x="110335" y="6759370"/>
                </a:lnTo>
                <a:lnTo>
                  <a:pt x="2593079" y="6759370"/>
                </a:lnTo>
                <a:lnTo>
                  <a:pt x="2494091" y="6858000"/>
                </a:lnTo>
                <a:lnTo>
                  <a:pt x="0" y="685800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Straight Connector 5">
            <a:extLst>
              <a:ext uri="{FF2B5EF4-FFF2-40B4-BE49-F238E27FC236}">
                <a16:creationId xmlns:a16="http://schemas.microsoft.com/office/drawing/2014/main" id="{D7834D3F-7F1A-A6C1-A22B-B162BBE8C66A}"/>
              </a:ext>
            </a:extLst>
          </p:cNvPr>
          <p:cNvCxnSpPr>
            <a:cxnSpLocks/>
          </p:cNvCxnSpPr>
          <p:nvPr userDrawn="1"/>
        </p:nvCxnSpPr>
        <p:spPr>
          <a:xfrm>
            <a:off x="830415" y="548680"/>
            <a:ext cx="0" cy="855095"/>
          </a:xfrm>
          <a:prstGeom prst="line">
            <a:avLst/>
          </a:prstGeom>
          <a:ln w="28575" cap="rnd">
            <a:solidFill>
              <a:srgbClr val="FF5300"/>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B69DB54F-5296-1A41-C2F3-E748639F8AC5}"/>
              </a:ext>
            </a:extLst>
          </p:cNvPr>
          <p:cNvSpPr>
            <a:spLocks noGrp="1"/>
          </p:cNvSpPr>
          <p:nvPr>
            <p:ph idx="1"/>
          </p:nvPr>
        </p:nvSpPr>
        <p:spPr>
          <a:xfrm>
            <a:off x="1056000" y="1980000"/>
            <a:ext cx="3150000" cy="4186800"/>
          </a:xfrm>
          <a:prstGeom prst="roundRect">
            <a:avLst>
              <a:gd name="adj" fmla="val 3654"/>
            </a:avLst>
          </a:prstGeom>
          <a:solidFill>
            <a:schemeClr val="accent1"/>
          </a:solidFill>
        </p:spPr>
        <p:txBody>
          <a:bodyPr lIns="180000" tIns="180000" rIns="180000" bIns="180000"/>
          <a:lstStyle>
            <a:lvl1pPr marL="0" indent="0">
              <a:spcBef>
                <a:spcPts val="0"/>
              </a:spcBef>
              <a:spcAft>
                <a:spcPts val="2000"/>
              </a:spcAft>
              <a:buNone/>
              <a:defRPr>
                <a:solidFill>
                  <a:schemeClr val="bg1"/>
                </a:solidFill>
              </a:defRPr>
            </a:lvl1pPr>
            <a:lvl2pPr marL="1800" indent="0">
              <a:spcBef>
                <a:spcPts val="0"/>
              </a:spcBef>
              <a:spcAft>
                <a:spcPts val="1800"/>
              </a:spcAft>
              <a:buNone/>
              <a:defRPr>
                <a:solidFill>
                  <a:schemeClr val="bg1"/>
                </a:solidFill>
              </a:defRPr>
            </a:lvl2pPr>
            <a:lvl3pPr marL="1800" indent="0">
              <a:lnSpc>
                <a:spcPts val="2400"/>
              </a:lnSpc>
              <a:spcBef>
                <a:spcPts val="0"/>
              </a:spcBef>
              <a:spcAft>
                <a:spcPts val="600"/>
              </a:spcAft>
              <a:buNone/>
              <a:defRPr b="1" i="0">
                <a:solidFill>
                  <a:schemeClr val="bg1"/>
                </a:solidFill>
                <a:latin typeface="Lexend Deca" pitchFamily="2" charset="77"/>
              </a:defRPr>
            </a:lvl3pPr>
            <a:lvl4pPr marL="1800" indent="0">
              <a:spcBef>
                <a:spcPts val="0"/>
              </a:spcBef>
              <a:spcAft>
                <a:spcPts val="1200"/>
              </a:spcAft>
              <a:buNone/>
              <a:defRPr>
                <a:solidFill>
                  <a:schemeClr val="bg1"/>
                </a:solidFill>
              </a:defRPr>
            </a:lvl4pPr>
            <a:lvl5pPr marL="1800" indent="0">
              <a:spcBef>
                <a:spcPts val="0"/>
              </a:spcBef>
              <a:spcAft>
                <a:spcPts val="1000"/>
              </a:spcAft>
              <a:buNone/>
              <a:defRPr>
                <a:solidFill>
                  <a:schemeClr val="bg1"/>
                </a:solidFill>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2">
            <a:extLst>
              <a:ext uri="{FF2B5EF4-FFF2-40B4-BE49-F238E27FC236}">
                <a16:creationId xmlns:a16="http://schemas.microsoft.com/office/drawing/2014/main" id="{A4542DFD-4F8C-FCA6-33D8-D7398963E140}"/>
              </a:ext>
            </a:extLst>
          </p:cNvPr>
          <p:cNvSpPr>
            <a:spLocks noGrp="1"/>
          </p:cNvSpPr>
          <p:nvPr>
            <p:ph idx="13"/>
          </p:nvPr>
        </p:nvSpPr>
        <p:spPr>
          <a:xfrm>
            <a:off x="4521000" y="1980000"/>
            <a:ext cx="3150000" cy="4186800"/>
          </a:xfrm>
          <a:prstGeom prst="roundRect">
            <a:avLst>
              <a:gd name="adj" fmla="val 3654"/>
            </a:avLst>
          </a:prstGeom>
          <a:solidFill>
            <a:schemeClr val="accent4"/>
          </a:solidFill>
        </p:spPr>
        <p:txBody>
          <a:bodyPr lIns="180000" tIns="180000" rIns="180000" bIns="180000"/>
          <a:lstStyle>
            <a:lvl1pPr marL="0" indent="0">
              <a:spcBef>
                <a:spcPts val="0"/>
              </a:spcBef>
              <a:spcAft>
                <a:spcPts val="2000"/>
              </a:spcAft>
              <a:buNone/>
              <a:defRPr>
                <a:solidFill>
                  <a:schemeClr val="bg1"/>
                </a:solidFill>
              </a:defRPr>
            </a:lvl1pPr>
            <a:lvl2pPr marL="1800" indent="0">
              <a:spcBef>
                <a:spcPts val="0"/>
              </a:spcBef>
              <a:spcAft>
                <a:spcPts val="1800"/>
              </a:spcAft>
              <a:buNone/>
              <a:defRPr>
                <a:solidFill>
                  <a:schemeClr val="bg1"/>
                </a:solidFill>
              </a:defRPr>
            </a:lvl2pPr>
            <a:lvl3pPr marL="1800" indent="0">
              <a:lnSpc>
                <a:spcPts val="2400"/>
              </a:lnSpc>
              <a:spcBef>
                <a:spcPts val="0"/>
              </a:spcBef>
              <a:spcAft>
                <a:spcPts val="600"/>
              </a:spcAft>
              <a:buNone/>
              <a:defRPr b="1" i="0">
                <a:solidFill>
                  <a:schemeClr val="bg1"/>
                </a:solidFill>
                <a:latin typeface="Lexend Deca" pitchFamily="2" charset="77"/>
              </a:defRPr>
            </a:lvl3pPr>
            <a:lvl4pPr marL="1800" indent="0">
              <a:spcBef>
                <a:spcPts val="0"/>
              </a:spcBef>
              <a:spcAft>
                <a:spcPts val="1200"/>
              </a:spcAft>
              <a:buNone/>
              <a:defRPr>
                <a:solidFill>
                  <a:schemeClr val="bg1"/>
                </a:solidFill>
              </a:defRPr>
            </a:lvl4pPr>
            <a:lvl5pPr marL="1800" indent="0">
              <a:spcBef>
                <a:spcPts val="0"/>
              </a:spcBef>
              <a:spcAft>
                <a:spcPts val="1000"/>
              </a:spcAft>
              <a:buNone/>
              <a:defRPr>
                <a:solidFill>
                  <a:schemeClr val="bg1"/>
                </a:solidFill>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2">
            <a:extLst>
              <a:ext uri="{FF2B5EF4-FFF2-40B4-BE49-F238E27FC236}">
                <a16:creationId xmlns:a16="http://schemas.microsoft.com/office/drawing/2014/main" id="{0510D699-C1F8-C5BC-726E-658A9BCBF58E}"/>
              </a:ext>
            </a:extLst>
          </p:cNvPr>
          <p:cNvSpPr>
            <a:spLocks noGrp="1"/>
          </p:cNvSpPr>
          <p:nvPr>
            <p:ph idx="14"/>
          </p:nvPr>
        </p:nvSpPr>
        <p:spPr>
          <a:xfrm>
            <a:off x="7986210" y="1980000"/>
            <a:ext cx="3150000" cy="4186800"/>
          </a:xfrm>
          <a:prstGeom prst="roundRect">
            <a:avLst>
              <a:gd name="adj" fmla="val 3654"/>
            </a:avLst>
          </a:prstGeom>
          <a:solidFill>
            <a:schemeClr val="accent1"/>
          </a:solidFill>
        </p:spPr>
        <p:txBody>
          <a:bodyPr lIns="180000" tIns="180000" rIns="180000" bIns="180000"/>
          <a:lstStyle>
            <a:lvl1pPr marL="0" indent="0">
              <a:spcBef>
                <a:spcPts val="0"/>
              </a:spcBef>
              <a:spcAft>
                <a:spcPts val="2000"/>
              </a:spcAft>
              <a:buNone/>
              <a:defRPr>
                <a:solidFill>
                  <a:schemeClr val="bg1"/>
                </a:solidFill>
              </a:defRPr>
            </a:lvl1pPr>
            <a:lvl2pPr marL="1800" indent="0">
              <a:spcBef>
                <a:spcPts val="0"/>
              </a:spcBef>
              <a:spcAft>
                <a:spcPts val="1800"/>
              </a:spcAft>
              <a:buNone/>
              <a:defRPr>
                <a:solidFill>
                  <a:schemeClr val="bg1"/>
                </a:solidFill>
              </a:defRPr>
            </a:lvl2pPr>
            <a:lvl3pPr marL="1800" indent="0">
              <a:lnSpc>
                <a:spcPts val="2400"/>
              </a:lnSpc>
              <a:spcBef>
                <a:spcPts val="0"/>
              </a:spcBef>
              <a:spcAft>
                <a:spcPts val="600"/>
              </a:spcAft>
              <a:buNone/>
              <a:defRPr b="1" i="0">
                <a:solidFill>
                  <a:schemeClr val="bg1"/>
                </a:solidFill>
                <a:latin typeface="Lexend Deca" pitchFamily="2" charset="77"/>
              </a:defRPr>
            </a:lvl3pPr>
            <a:lvl4pPr marL="1800" indent="0">
              <a:spcBef>
                <a:spcPts val="0"/>
              </a:spcBef>
              <a:spcAft>
                <a:spcPts val="1200"/>
              </a:spcAft>
              <a:buNone/>
              <a:defRPr>
                <a:solidFill>
                  <a:schemeClr val="bg1"/>
                </a:solidFill>
              </a:defRPr>
            </a:lvl4pPr>
            <a:lvl5pPr marL="1800" indent="0">
              <a:spcBef>
                <a:spcPts val="0"/>
              </a:spcBef>
              <a:spcAft>
                <a:spcPts val="1000"/>
              </a:spcAft>
              <a:buNone/>
              <a:defRPr>
                <a:solidFill>
                  <a:schemeClr val="bg1"/>
                </a:solidFill>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33210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 Boxes -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23F03-C5F2-1857-ED61-A94DA123EFCE}"/>
              </a:ext>
            </a:extLst>
          </p:cNvPr>
          <p:cNvSpPr>
            <a:spLocks noGrp="1"/>
          </p:cNvSpPr>
          <p:nvPr>
            <p:ph type="title" hasCustomPrompt="1"/>
          </p:nvPr>
        </p:nvSpPr>
        <p:spPr>
          <a:xfrm>
            <a:off x="1055440" y="540000"/>
            <a:ext cx="10081120" cy="720080"/>
          </a:xfrm>
        </p:spPr>
        <p:txBody>
          <a:bodyPr/>
          <a:lstStyle/>
          <a:p>
            <a:r>
              <a:rPr lang="en-GB"/>
              <a:t>Click to add a single line heading</a:t>
            </a:r>
            <a:endParaRPr lang="en-US"/>
          </a:p>
        </p:txBody>
      </p:sp>
      <p:sp>
        <p:nvSpPr>
          <p:cNvPr id="3" name="Content Placeholder 2">
            <a:extLst>
              <a:ext uri="{FF2B5EF4-FFF2-40B4-BE49-F238E27FC236}">
                <a16:creationId xmlns:a16="http://schemas.microsoft.com/office/drawing/2014/main" id="{8F02BCC8-18DE-F7E5-A704-FA36285BE2EC}"/>
              </a:ext>
            </a:extLst>
          </p:cNvPr>
          <p:cNvSpPr>
            <a:spLocks noGrp="1"/>
          </p:cNvSpPr>
          <p:nvPr>
            <p:ph idx="1"/>
          </p:nvPr>
        </p:nvSpPr>
        <p:spPr>
          <a:xfrm>
            <a:off x="1056000" y="1620000"/>
            <a:ext cx="3150000" cy="2160000"/>
          </a:xfrm>
          <a:prstGeom prst="roundRect">
            <a:avLst>
              <a:gd name="adj" fmla="val 3654"/>
            </a:avLst>
          </a:prstGeom>
          <a:solidFill>
            <a:schemeClr val="accent1"/>
          </a:solidFill>
        </p:spPr>
        <p:txBody>
          <a:bodyPr lIns="180000" tIns="180000" rIns="180000" bIns="180000"/>
          <a:lstStyle>
            <a:lvl1pPr marL="0" indent="0">
              <a:spcBef>
                <a:spcPts val="0"/>
              </a:spcBef>
              <a:spcAft>
                <a:spcPts val="2000"/>
              </a:spcAft>
              <a:buNone/>
              <a:defRPr>
                <a:solidFill>
                  <a:schemeClr val="bg1"/>
                </a:solidFill>
              </a:defRPr>
            </a:lvl1pPr>
            <a:lvl2pPr marL="1800" indent="0">
              <a:spcBef>
                <a:spcPts val="0"/>
              </a:spcBef>
              <a:spcAft>
                <a:spcPts val="1800"/>
              </a:spcAft>
              <a:buNone/>
              <a:defRPr>
                <a:solidFill>
                  <a:schemeClr val="bg1"/>
                </a:solidFill>
              </a:defRPr>
            </a:lvl2pPr>
            <a:lvl3pPr marL="1800" indent="0">
              <a:lnSpc>
                <a:spcPts val="2400"/>
              </a:lnSpc>
              <a:spcBef>
                <a:spcPts val="0"/>
              </a:spcBef>
              <a:spcAft>
                <a:spcPts val="600"/>
              </a:spcAft>
              <a:buNone/>
              <a:defRPr b="1" i="0">
                <a:solidFill>
                  <a:schemeClr val="bg1"/>
                </a:solidFill>
                <a:latin typeface="Lexend Deca" pitchFamily="2" charset="77"/>
              </a:defRPr>
            </a:lvl3pPr>
            <a:lvl4pPr marL="1800" indent="0">
              <a:spcBef>
                <a:spcPts val="0"/>
              </a:spcBef>
              <a:spcAft>
                <a:spcPts val="1200"/>
              </a:spcAft>
              <a:buNone/>
              <a:defRPr>
                <a:solidFill>
                  <a:schemeClr val="bg1"/>
                </a:solidFill>
              </a:defRPr>
            </a:lvl4pPr>
            <a:lvl5pPr marL="1800" indent="0">
              <a:spcBef>
                <a:spcPts val="0"/>
              </a:spcBef>
              <a:spcAft>
                <a:spcPts val="1000"/>
              </a:spcAft>
              <a:buNone/>
              <a:defRPr>
                <a:solidFill>
                  <a:schemeClr val="bg1"/>
                </a:solidFill>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cxnSp>
        <p:nvCxnSpPr>
          <p:cNvPr id="4" name="Straight Connector 3">
            <a:extLst>
              <a:ext uri="{FF2B5EF4-FFF2-40B4-BE49-F238E27FC236}">
                <a16:creationId xmlns:a16="http://schemas.microsoft.com/office/drawing/2014/main" id="{35477A09-C342-D2A0-65BA-88E4F4199D60}"/>
              </a:ext>
            </a:extLst>
          </p:cNvPr>
          <p:cNvCxnSpPr>
            <a:cxnSpLocks/>
          </p:cNvCxnSpPr>
          <p:nvPr userDrawn="1"/>
        </p:nvCxnSpPr>
        <p:spPr>
          <a:xfrm>
            <a:off x="830415" y="540000"/>
            <a:ext cx="0" cy="405045"/>
          </a:xfrm>
          <a:prstGeom prst="line">
            <a:avLst/>
          </a:prstGeom>
          <a:ln w="28575" cap="rnd">
            <a:solidFill>
              <a:srgbClr val="FF5300"/>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id="{64F27ADF-43BE-D2C3-B54B-9C6EE7FFB4FF}"/>
              </a:ext>
            </a:extLst>
          </p:cNvPr>
          <p:cNvSpPr/>
          <p:nvPr userDrawn="1"/>
        </p:nvSpPr>
        <p:spPr>
          <a:xfrm>
            <a:off x="0" y="0"/>
            <a:ext cx="9376916" cy="6858000"/>
          </a:xfrm>
          <a:custGeom>
            <a:avLst/>
            <a:gdLst>
              <a:gd name="connsiteX0" fmla="*/ 0 w 9376916"/>
              <a:gd name="connsiteY0" fmla="*/ 0 h 6858000"/>
              <a:gd name="connsiteX1" fmla="*/ 9376916 w 9376916"/>
              <a:gd name="connsiteY1" fmla="*/ 0 h 6858000"/>
              <a:gd name="connsiteX2" fmla="*/ 9277930 w 9376916"/>
              <a:gd name="connsiteY2" fmla="*/ 98629 h 6858000"/>
              <a:gd name="connsiteX3" fmla="*/ 110335 w 9376916"/>
              <a:gd name="connsiteY3" fmla="*/ 98629 h 6858000"/>
              <a:gd name="connsiteX4" fmla="*/ 110335 w 9376916"/>
              <a:gd name="connsiteY4" fmla="*/ 6759370 h 6858000"/>
              <a:gd name="connsiteX5" fmla="*/ 2593079 w 9376916"/>
              <a:gd name="connsiteY5" fmla="*/ 6759370 h 6858000"/>
              <a:gd name="connsiteX6" fmla="*/ 2494091 w 9376916"/>
              <a:gd name="connsiteY6" fmla="*/ 6858000 h 6858000"/>
              <a:gd name="connsiteX7" fmla="*/ 0 w 937691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6916" h="6858000">
                <a:moveTo>
                  <a:pt x="0" y="0"/>
                </a:moveTo>
                <a:lnTo>
                  <a:pt x="9376916" y="0"/>
                </a:lnTo>
                <a:lnTo>
                  <a:pt x="9277930" y="98629"/>
                </a:lnTo>
                <a:lnTo>
                  <a:pt x="110335" y="98629"/>
                </a:lnTo>
                <a:lnTo>
                  <a:pt x="110335" y="6759370"/>
                </a:lnTo>
                <a:lnTo>
                  <a:pt x="2593079" y="6759370"/>
                </a:lnTo>
                <a:lnTo>
                  <a:pt x="2494091" y="6858000"/>
                </a:lnTo>
                <a:lnTo>
                  <a:pt x="0" y="685800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Content Placeholder 2">
            <a:extLst>
              <a:ext uri="{FF2B5EF4-FFF2-40B4-BE49-F238E27FC236}">
                <a16:creationId xmlns:a16="http://schemas.microsoft.com/office/drawing/2014/main" id="{13AAC21B-3DEC-3A3A-3E5E-33941EFDCBA8}"/>
              </a:ext>
            </a:extLst>
          </p:cNvPr>
          <p:cNvSpPr>
            <a:spLocks noGrp="1"/>
          </p:cNvSpPr>
          <p:nvPr>
            <p:ph idx="13"/>
          </p:nvPr>
        </p:nvSpPr>
        <p:spPr>
          <a:xfrm>
            <a:off x="4521000" y="1620000"/>
            <a:ext cx="3150000" cy="2160000"/>
          </a:xfrm>
          <a:prstGeom prst="roundRect">
            <a:avLst>
              <a:gd name="adj" fmla="val 3654"/>
            </a:avLst>
          </a:prstGeom>
          <a:solidFill>
            <a:schemeClr val="accent4"/>
          </a:solidFill>
        </p:spPr>
        <p:txBody>
          <a:bodyPr lIns="180000" tIns="180000" rIns="180000" bIns="180000"/>
          <a:lstStyle>
            <a:lvl1pPr marL="0" indent="0">
              <a:spcBef>
                <a:spcPts val="0"/>
              </a:spcBef>
              <a:spcAft>
                <a:spcPts val="2000"/>
              </a:spcAft>
              <a:buNone/>
              <a:defRPr>
                <a:solidFill>
                  <a:schemeClr val="bg1"/>
                </a:solidFill>
              </a:defRPr>
            </a:lvl1pPr>
            <a:lvl2pPr marL="1800" indent="0">
              <a:spcBef>
                <a:spcPts val="0"/>
              </a:spcBef>
              <a:spcAft>
                <a:spcPts val="1800"/>
              </a:spcAft>
              <a:buNone/>
              <a:defRPr>
                <a:solidFill>
                  <a:schemeClr val="bg1"/>
                </a:solidFill>
              </a:defRPr>
            </a:lvl2pPr>
            <a:lvl3pPr marL="1800" indent="0">
              <a:lnSpc>
                <a:spcPts val="2400"/>
              </a:lnSpc>
              <a:spcBef>
                <a:spcPts val="0"/>
              </a:spcBef>
              <a:spcAft>
                <a:spcPts val="600"/>
              </a:spcAft>
              <a:buNone/>
              <a:defRPr b="1" i="0">
                <a:solidFill>
                  <a:schemeClr val="bg1"/>
                </a:solidFill>
                <a:latin typeface="Lexend Deca" pitchFamily="2" charset="77"/>
              </a:defRPr>
            </a:lvl3pPr>
            <a:lvl4pPr marL="1800" indent="0">
              <a:spcBef>
                <a:spcPts val="0"/>
              </a:spcBef>
              <a:spcAft>
                <a:spcPts val="1200"/>
              </a:spcAft>
              <a:buNone/>
              <a:defRPr>
                <a:solidFill>
                  <a:schemeClr val="bg1"/>
                </a:solidFill>
              </a:defRPr>
            </a:lvl4pPr>
            <a:lvl5pPr marL="1800" indent="0">
              <a:spcBef>
                <a:spcPts val="0"/>
              </a:spcBef>
              <a:spcAft>
                <a:spcPts val="1000"/>
              </a:spcAft>
              <a:buNone/>
              <a:defRPr>
                <a:solidFill>
                  <a:schemeClr val="bg1"/>
                </a:solidFill>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Content Placeholder 2">
            <a:extLst>
              <a:ext uri="{FF2B5EF4-FFF2-40B4-BE49-F238E27FC236}">
                <a16:creationId xmlns:a16="http://schemas.microsoft.com/office/drawing/2014/main" id="{990E943F-C7A5-F139-46D2-ED3E4D840295}"/>
              </a:ext>
            </a:extLst>
          </p:cNvPr>
          <p:cNvSpPr>
            <a:spLocks noGrp="1"/>
          </p:cNvSpPr>
          <p:nvPr>
            <p:ph idx="14"/>
          </p:nvPr>
        </p:nvSpPr>
        <p:spPr>
          <a:xfrm>
            <a:off x="7986210" y="1620000"/>
            <a:ext cx="3150000" cy="2160000"/>
          </a:xfrm>
          <a:prstGeom prst="roundRect">
            <a:avLst>
              <a:gd name="adj" fmla="val 3654"/>
            </a:avLst>
          </a:prstGeom>
          <a:solidFill>
            <a:schemeClr val="accent1"/>
          </a:solidFill>
        </p:spPr>
        <p:txBody>
          <a:bodyPr lIns="180000" tIns="180000" rIns="180000" bIns="180000"/>
          <a:lstStyle>
            <a:lvl1pPr marL="0" indent="0">
              <a:spcBef>
                <a:spcPts val="0"/>
              </a:spcBef>
              <a:spcAft>
                <a:spcPts val="2000"/>
              </a:spcAft>
              <a:buNone/>
              <a:defRPr>
                <a:solidFill>
                  <a:schemeClr val="bg1"/>
                </a:solidFill>
              </a:defRPr>
            </a:lvl1pPr>
            <a:lvl2pPr marL="1800" indent="0">
              <a:spcBef>
                <a:spcPts val="0"/>
              </a:spcBef>
              <a:spcAft>
                <a:spcPts val="1800"/>
              </a:spcAft>
              <a:buNone/>
              <a:defRPr>
                <a:solidFill>
                  <a:schemeClr val="bg1"/>
                </a:solidFill>
              </a:defRPr>
            </a:lvl2pPr>
            <a:lvl3pPr marL="1800" indent="0">
              <a:lnSpc>
                <a:spcPts val="2400"/>
              </a:lnSpc>
              <a:spcBef>
                <a:spcPts val="0"/>
              </a:spcBef>
              <a:spcAft>
                <a:spcPts val="600"/>
              </a:spcAft>
              <a:buNone/>
              <a:defRPr b="1" i="0">
                <a:solidFill>
                  <a:schemeClr val="bg1"/>
                </a:solidFill>
                <a:latin typeface="Lexend Deca" pitchFamily="2" charset="77"/>
              </a:defRPr>
            </a:lvl3pPr>
            <a:lvl4pPr marL="1800" indent="0">
              <a:spcBef>
                <a:spcPts val="0"/>
              </a:spcBef>
              <a:spcAft>
                <a:spcPts val="1200"/>
              </a:spcAft>
              <a:buNone/>
              <a:defRPr>
                <a:solidFill>
                  <a:schemeClr val="bg1"/>
                </a:solidFill>
              </a:defRPr>
            </a:lvl4pPr>
            <a:lvl5pPr marL="1800" indent="0">
              <a:spcBef>
                <a:spcPts val="0"/>
              </a:spcBef>
              <a:spcAft>
                <a:spcPts val="1000"/>
              </a:spcAft>
              <a:buNone/>
              <a:defRPr>
                <a:solidFill>
                  <a:schemeClr val="bg1"/>
                </a:solidFill>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2">
            <a:extLst>
              <a:ext uri="{FF2B5EF4-FFF2-40B4-BE49-F238E27FC236}">
                <a16:creationId xmlns:a16="http://schemas.microsoft.com/office/drawing/2014/main" id="{3445B8AE-F456-CAD6-5858-10E9A1AE3210}"/>
              </a:ext>
            </a:extLst>
          </p:cNvPr>
          <p:cNvSpPr>
            <a:spLocks noGrp="1"/>
          </p:cNvSpPr>
          <p:nvPr>
            <p:ph idx="15"/>
          </p:nvPr>
        </p:nvSpPr>
        <p:spPr>
          <a:xfrm>
            <a:off x="1056000" y="4039200"/>
            <a:ext cx="3150000" cy="2160000"/>
          </a:xfrm>
          <a:prstGeom prst="roundRect">
            <a:avLst>
              <a:gd name="adj" fmla="val 3654"/>
            </a:avLst>
          </a:prstGeom>
          <a:solidFill>
            <a:schemeClr val="accent4"/>
          </a:solidFill>
        </p:spPr>
        <p:txBody>
          <a:bodyPr lIns="180000" tIns="180000" rIns="180000" bIns="180000"/>
          <a:lstStyle>
            <a:lvl1pPr marL="0" indent="0">
              <a:spcBef>
                <a:spcPts val="0"/>
              </a:spcBef>
              <a:spcAft>
                <a:spcPts val="2000"/>
              </a:spcAft>
              <a:buNone/>
              <a:defRPr>
                <a:solidFill>
                  <a:schemeClr val="bg1"/>
                </a:solidFill>
              </a:defRPr>
            </a:lvl1pPr>
            <a:lvl2pPr marL="1800" indent="0">
              <a:spcBef>
                <a:spcPts val="0"/>
              </a:spcBef>
              <a:spcAft>
                <a:spcPts val="1800"/>
              </a:spcAft>
              <a:buNone/>
              <a:defRPr>
                <a:solidFill>
                  <a:schemeClr val="bg1"/>
                </a:solidFill>
              </a:defRPr>
            </a:lvl2pPr>
            <a:lvl3pPr marL="1800" indent="0">
              <a:lnSpc>
                <a:spcPts val="2400"/>
              </a:lnSpc>
              <a:spcBef>
                <a:spcPts val="0"/>
              </a:spcBef>
              <a:spcAft>
                <a:spcPts val="600"/>
              </a:spcAft>
              <a:buNone/>
              <a:defRPr b="1" i="0">
                <a:solidFill>
                  <a:schemeClr val="bg1"/>
                </a:solidFill>
                <a:latin typeface="Lexend Deca" pitchFamily="2" charset="77"/>
              </a:defRPr>
            </a:lvl3pPr>
            <a:lvl4pPr marL="1800" indent="0">
              <a:spcBef>
                <a:spcPts val="0"/>
              </a:spcBef>
              <a:spcAft>
                <a:spcPts val="1200"/>
              </a:spcAft>
              <a:buNone/>
              <a:defRPr>
                <a:solidFill>
                  <a:schemeClr val="bg1"/>
                </a:solidFill>
              </a:defRPr>
            </a:lvl4pPr>
            <a:lvl5pPr marL="1800" indent="0">
              <a:spcBef>
                <a:spcPts val="0"/>
              </a:spcBef>
              <a:spcAft>
                <a:spcPts val="1000"/>
              </a:spcAft>
              <a:buNone/>
              <a:defRPr>
                <a:solidFill>
                  <a:schemeClr val="bg1"/>
                </a:solidFill>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2">
            <a:extLst>
              <a:ext uri="{FF2B5EF4-FFF2-40B4-BE49-F238E27FC236}">
                <a16:creationId xmlns:a16="http://schemas.microsoft.com/office/drawing/2014/main" id="{28A19089-0079-E0FD-0C3B-00566318A4CC}"/>
              </a:ext>
            </a:extLst>
          </p:cNvPr>
          <p:cNvSpPr>
            <a:spLocks noGrp="1"/>
          </p:cNvSpPr>
          <p:nvPr>
            <p:ph idx="16"/>
          </p:nvPr>
        </p:nvSpPr>
        <p:spPr>
          <a:xfrm>
            <a:off x="4521000" y="4039200"/>
            <a:ext cx="3150000" cy="2160000"/>
          </a:xfrm>
          <a:prstGeom prst="roundRect">
            <a:avLst>
              <a:gd name="adj" fmla="val 3654"/>
            </a:avLst>
          </a:prstGeom>
          <a:solidFill>
            <a:schemeClr val="accent1"/>
          </a:solidFill>
        </p:spPr>
        <p:txBody>
          <a:bodyPr lIns="180000" tIns="180000" rIns="180000" bIns="180000"/>
          <a:lstStyle>
            <a:lvl1pPr marL="0" indent="0">
              <a:spcBef>
                <a:spcPts val="0"/>
              </a:spcBef>
              <a:spcAft>
                <a:spcPts val="2000"/>
              </a:spcAft>
              <a:buNone/>
              <a:defRPr>
                <a:solidFill>
                  <a:schemeClr val="bg1"/>
                </a:solidFill>
              </a:defRPr>
            </a:lvl1pPr>
            <a:lvl2pPr marL="1800" indent="0">
              <a:spcBef>
                <a:spcPts val="0"/>
              </a:spcBef>
              <a:spcAft>
                <a:spcPts val="1800"/>
              </a:spcAft>
              <a:buNone/>
              <a:defRPr>
                <a:solidFill>
                  <a:schemeClr val="bg1"/>
                </a:solidFill>
              </a:defRPr>
            </a:lvl2pPr>
            <a:lvl3pPr marL="1800" indent="0">
              <a:lnSpc>
                <a:spcPts val="2400"/>
              </a:lnSpc>
              <a:spcBef>
                <a:spcPts val="0"/>
              </a:spcBef>
              <a:spcAft>
                <a:spcPts val="600"/>
              </a:spcAft>
              <a:buNone/>
              <a:defRPr b="1" i="0">
                <a:solidFill>
                  <a:schemeClr val="bg1"/>
                </a:solidFill>
                <a:latin typeface="Lexend Deca" pitchFamily="2" charset="77"/>
              </a:defRPr>
            </a:lvl3pPr>
            <a:lvl4pPr marL="1800" indent="0">
              <a:spcBef>
                <a:spcPts val="0"/>
              </a:spcBef>
              <a:spcAft>
                <a:spcPts val="1200"/>
              </a:spcAft>
              <a:buNone/>
              <a:defRPr>
                <a:solidFill>
                  <a:schemeClr val="bg1"/>
                </a:solidFill>
              </a:defRPr>
            </a:lvl4pPr>
            <a:lvl5pPr marL="1800" indent="0">
              <a:spcBef>
                <a:spcPts val="0"/>
              </a:spcBef>
              <a:spcAft>
                <a:spcPts val="1000"/>
              </a:spcAft>
              <a:buNone/>
              <a:defRPr>
                <a:solidFill>
                  <a:schemeClr val="bg1"/>
                </a:solidFill>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Content Placeholder 2">
            <a:extLst>
              <a:ext uri="{FF2B5EF4-FFF2-40B4-BE49-F238E27FC236}">
                <a16:creationId xmlns:a16="http://schemas.microsoft.com/office/drawing/2014/main" id="{D748540D-9CD8-EB78-144C-8B34D7DCFD08}"/>
              </a:ext>
            </a:extLst>
          </p:cNvPr>
          <p:cNvSpPr>
            <a:spLocks noGrp="1"/>
          </p:cNvSpPr>
          <p:nvPr>
            <p:ph idx="17"/>
          </p:nvPr>
        </p:nvSpPr>
        <p:spPr>
          <a:xfrm>
            <a:off x="7986210" y="4039200"/>
            <a:ext cx="3150000" cy="2160000"/>
          </a:xfrm>
          <a:prstGeom prst="roundRect">
            <a:avLst>
              <a:gd name="adj" fmla="val 3654"/>
            </a:avLst>
          </a:prstGeom>
          <a:solidFill>
            <a:schemeClr val="accent4"/>
          </a:solidFill>
        </p:spPr>
        <p:txBody>
          <a:bodyPr lIns="180000" tIns="180000" rIns="180000" bIns="180000"/>
          <a:lstStyle>
            <a:lvl1pPr marL="0" indent="0">
              <a:spcBef>
                <a:spcPts val="0"/>
              </a:spcBef>
              <a:spcAft>
                <a:spcPts val="2000"/>
              </a:spcAft>
              <a:buNone/>
              <a:defRPr>
                <a:solidFill>
                  <a:schemeClr val="bg1"/>
                </a:solidFill>
              </a:defRPr>
            </a:lvl1pPr>
            <a:lvl2pPr marL="1800" indent="0">
              <a:spcBef>
                <a:spcPts val="0"/>
              </a:spcBef>
              <a:spcAft>
                <a:spcPts val="1800"/>
              </a:spcAft>
              <a:buNone/>
              <a:defRPr>
                <a:solidFill>
                  <a:schemeClr val="bg1"/>
                </a:solidFill>
              </a:defRPr>
            </a:lvl2pPr>
            <a:lvl3pPr marL="1800" indent="0">
              <a:lnSpc>
                <a:spcPts val="2400"/>
              </a:lnSpc>
              <a:spcBef>
                <a:spcPts val="0"/>
              </a:spcBef>
              <a:spcAft>
                <a:spcPts val="600"/>
              </a:spcAft>
              <a:buNone/>
              <a:defRPr b="1" i="0">
                <a:solidFill>
                  <a:schemeClr val="bg1"/>
                </a:solidFill>
                <a:latin typeface="Lexend Deca" pitchFamily="2" charset="77"/>
              </a:defRPr>
            </a:lvl3pPr>
            <a:lvl4pPr marL="1800" indent="0">
              <a:spcBef>
                <a:spcPts val="0"/>
              </a:spcBef>
              <a:spcAft>
                <a:spcPts val="1200"/>
              </a:spcAft>
              <a:buNone/>
              <a:defRPr>
                <a:solidFill>
                  <a:schemeClr val="bg1"/>
                </a:solidFill>
              </a:defRPr>
            </a:lvl4pPr>
            <a:lvl5pPr marL="1800" indent="0">
              <a:spcBef>
                <a:spcPts val="0"/>
              </a:spcBef>
              <a:spcAft>
                <a:spcPts val="1000"/>
              </a:spcAft>
              <a:buNone/>
              <a:defRPr>
                <a:solidFill>
                  <a:schemeClr val="bg1"/>
                </a:solidFill>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Freeform 11">
            <a:extLst>
              <a:ext uri="{FF2B5EF4-FFF2-40B4-BE49-F238E27FC236}">
                <a16:creationId xmlns:a16="http://schemas.microsoft.com/office/drawing/2014/main" id="{F7C4E1EF-64B2-C1DA-E460-371C9B19E2C9}"/>
              </a:ext>
            </a:extLst>
          </p:cNvPr>
          <p:cNvSpPr/>
          <p:nvPr userDrawn="1"/>
        </p:nvSpPr>
        <p:spPr>
          <a:xfrm>
            <a:off x="2494092" y="0"/>
            <a:ext cx="9697909" cy="6858000"/>
          </a:xfrm>
          <a:custGeom>
            <a:avLst/>
            <a:gdLst>
              <a:gd name="connsiteX0" fmla="*/ 6882825 w 9697909"/>
              <a:gd name="connsiteY0" fmla="*/ 0 h 6858000"/>
              <a:gd name="connsiteX1" fmla="*/ 9697909 w 9697909"/>
              <a:gd name="connsiteY1" fmla="*/ 0 h 6858000"/>
              <a:gd name="connsiteX2" fmla="*/ 9697909 w 9697909"/>
              <a:gd name="connsiteY2" fmla="*/ 6858000 h 6858000"/>
              <a:gd name="connsiteX3" fmla="*/ 0 w 9697909"/>
              <a:gd name="connsiteY3" fmla="*/ 6858000 h 6858000"/>
              <a:gd name="connsiteX4" fmla="*/ 98987 w 9697909"/>
              <a:gd name="connsiteY4" fmla="*/ 6759370 h 6858000"/>
              <a:gd name="connsiteX5" fmla="*/ 9587574 w 9697909"/>
              <a:gd name="connsiteY5" fmla="*/ 6759370 h 6858000"/>
              <a:gd name="connsiteX6" fmla="*/ 9587574 w 9697909"/>
              <a:gd name="connsiteY6" fmla="*/ 98629 h 6858000"/>
              <a:gd name="connsiteX7" fmla="*/ 6783839 w 9697909"/>
              <a:gd name="connsiteY7" fmla="*/ 986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97909" h="6858000">
                <a:moveTo>
                  <a:pt x="6882825" y="0"/>
                </a:moveTo>
                <a:lnTo>
                  <a:pt x="9697909" y="0"/>
                </a:lnTo>
                <a:lnTo>
                  <a:pt x="9697909" y="6858000"/>
                </a:lnTo>
                <a:lnTo>
                  <a:pt x="0" y="6858000"/>
                </a:lnTo>
                <a:lnTo>
                  <a:pt x="98987" y="6759370"/>
                </a:lnTo>
                <a:lnTo>
                  <a:pt x="9587574" y="6759370"/>
                </a:lnTo>
                <a:lnTo>
                  <a:pt x="9587574" y="98629"/>
                </a:lnTo>
                <a:lnTo>
                  <a:pt x="6783839" y="98629"/>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2480527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 Boxes -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23F03-C5F2-1857-ED61-A94DA123EFCE}"/>
              </a:ext>
            </a:extLst>
          </p:cNvPr>
          <p:cNvSpPr>
            <a:spLocks noGrp="1"/>
          </p:cNvSpPr>
          <p:nvPr>
            <p:ph type="title" hasCustomPrompt="1"/>
          </p:nvPr>
        </p:nvSpPr>
        <p:spPr>
          <a:xfrm>
            <a:off x="1054800" y="539999"/>
            <a:ext cx="10081120" cy="1043795"/>
          </a:xfrm>
        </p:spPr>
        <p:txBody>
          <a:bodyPr/>
          <a:lstStyle>
            <a:lvl1pPr>
              <a:defRPr b="1" i="0">
                <a:latin typeface="Lexend Deca" pitchFamily="2" charset="77"/>
              </a:defRPr>
            </a:lvl1pPr>
          </a:lstStyle>
          <a:p>
            <a:r>
              <a:rPr lang="en-GB"/>
              <a:t>Click to add a two</a:t>
            </a:r>
            <a:br>
              <a:rPr lang="en-GB"/>
            </a:br>
            <a:r>
              <a:rPr lang="en-GB"/>
              <a:t>line heading</a:t>
            </a:r>
            <a:endParaRPr lang="en-US"/>
          </a:p>
        </p:txBody>
      </p:sp>
      <p:sp>
        <p:nvSpPr>
          <p:cNvPr id="5" name="Freeform 4">
            <a:extLst>
              <a:ext uri="{FF2B5EF4-FFF2-40B4-BE49-F238E27FC236}">
                <a16:creationId xmlns:a16="http://schemas.microsoft.com/office/drawing/2014/main" id="{CD1718FE-7AA0-57FD-56B1-B8C16EDAFEF2}"/>
              </a:ext>
            </a:extLst>
          </p:cNvPr>
          <p:cNvSpPr/>
          <p:nvPr userDrawn="1"/>
        </p:nvSpPr>
        <p:spPr>
          <a:xfrm>
            <a:off x="2494092" y="0"/>
            <a:ext cx="9697909" cy="6858000"/>
          </a:xfrm>
          <a:custGeom>
            <a:avLst/>
            <a:gdLst>
              <a:gd name="connsiteX0" fmla="*/ 6882825 w 9697909"/>
              <a:gd name="connsiteY0" fmla="*/ 0 h 6858000"/>
              <a:gd name="connsiteX1" fmla="*/ 9697909 w 9697909"/>
              <a:gd name="connsiteY1" fmla="*/ 0 h 6858000"/>
              <a:gd name="connsiteX2" fmla="*/ 9697909 w 9697909"/>
              <a:gd name="connsiteY2" fmla="*/ 6858000 h 6858000"/>
              <a:gd name="connsiteX3" fmla="*/ 0 w 9697909"/>
              <a:gd name="connsiteY3" fmla="*/ 6858000 h 6858000"/>
              <a:gd name="connsiteX4" fmla="*/ 98987 w 9697909"/>
              <a:gd name="connsiteY4" fmla="*/ 6759370 h 6858000"/>
              <a:gd name="connsiteX5" fmla="*/ 9587574 w 9697909"/>
              <a:gd name="connsiteY5" fmla="*/ 6759370 h 6858000"/>
              <a:gd name="connsiteX6" fmla="*/ 9587574 w 9697909"/>
              <a:gd name="connsiteY6" fmla="*/ 98629 h 6858000"/>
              <a:gd name="connsiteX7" fmla="*/ 6783839 w 9697909"/>
              <a:gd name="connsiteY7" fmla="*/ 986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97909" h="6858000">
                <a:moveTo>
                  <a:pt x="6882825" y="0"/>
                </a:moveTo>
                <a:lnTo>
                  <a:pt x="9697909" y="0"/>
                </a:lnTo>
                <a:lnTo>
                  <a:pt x="9697909" y="6858000"/>
                </a:lnTo>
                <a:lnTo>
                  <a:pt x="0" y="6858000"/>
                </a:lnTo>
                <a:lnTo>
                  <a:pt x="98987" y="6759370"/>
                </a:lnTo>
                <a:lnTo>
                  <a:pt x="9587574" y="6759370"/>
                </a:lnTo>
                <a:lnTo>
                  <a:pt x="9587574" y="98629"/>
                </a:lnTo>
                <a:lnTo>
                  <a:pt x="6783839" y="98629"/>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64F27ADF-43BE-D2C3-B54B-9C6EE7FFB4FF}"/>
              </a:ext>
            </a:extLst>
          </p:cNvPr>
          <p:cNvSpPr/>
          <p:nvPr userDrawn="1"/>
        </p:nvSpPr>
        <p:spPr>
          <a:xfrm>
            <a:off x="0" y="0"/>
            <a:ext cx="9376916" cy="6858000"/>
          </a:xfrm>
          <a:custGeom>
            <a:avLst/>
            <a:gdLst>
              <a:gd name="connsiteX0" fmla="*/ 0 w 9376916"/>
              <a:gd name="connsiteY0" fmla="*/ 0 h 6858000"/>
              <a:gd name="connsiteX1" fmla="*/ 9376916 w 9376916"/>
              <a:gd name="connsiteY1" fmla="*/ 0 h 6858000"/>
              <a:gd name="connsiteX2" fmla="*/ 9277930 w 9376916"/>
              <a:gd name="connsiteY2" fmla="*/ 98629 h 6858000"/>
              <a:gd name="connsiteX3" fmla="*/ 110335 w 9376916"/>
              <a:gd name="connsiteY3" fmla="*/ 98629 h 6858000"/>
              <a:gd name="connsiteX4" fmla="*/ 110335 w 9376916"/>
              <a:gd name="connsiteY4" fmla="*/ 6759370 h 6858000"/>
              <a:gd name="connsiteX5" fmla="*/ 2593079 w 9376916"/>
              <a:gd name="connsiteY5" fmla="*/ 6759370 h 6858000"/>
              <a:gd name="connsiteX6" fmla="*/ 2494091 w 9376916"/>
              <a:gd name="connsiteY6" fmla="*/ 6858000 h 6858000"/>
              <a:gd name="connsiteX7" fmla="*/ 0 w 937691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6916" h="6858000">
                <a:moveTo>
                  <a:pt x="0" y="0"/>
                </a:moveTo>
                <a:lnTo>
                  <a:pt x="9376916" y="0"/>
                </a:lnTo>
                <a:lnTo>
                  <a:pt x="9277930" y="98629"/>
                </a:lnTo>
                <a:lnTo>
                  <a:pt x="110335" y="98629"/>
                </a:lnTo>
                <a:lnTo>
                  <a:pt x="110335" y="6759370"/>
                </a:lnTo>
                <a:lnTo>
                  <a:pt x="2593079" y="6759370"/>
                </a:lnTo>
                <a:lnTo>
                  <a:pt x="2494091" y="6858000"/>
                </a:lnTo>
                <a:lnTo>
                  <a:pt x="0" y="685800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Straight Connector 5">
            <a:extLst>
              <a:ext uri="{FF2B5EF4-FFF2-40B4-BE49-F238E27FC236}">
                <a16:creationId xmlns:a16="http://schemas.microsoft.com/office/drawing/2014/main" id="{D7834D3F-7F1A-A6C1-A22B-B162BBE8C66A}"/>
              </a:ext>
            </a:extLst>
          </p:cNvPr>
          <p:cNvCxnSpPr>
            <a:cxnSpLocks/>
          </p:cNvCxnSpPr>
          <p:nvPr userDrawn="1"/>
        </p:nvCxnSpPr>
        <p:spPr>
          <a:xfrm>
            <a:off x="830415" y="548680"/>
            <a:ext cx="0" cy="855095"/>
          </a:xfrm>
          <a:prstGeom prst="line">
            <a:avLst/>
          </a:prstGeom>
          <a:ln w="28575" cap="rnd">
            <a:solidFill>
              <a:srgbClr val="FF5300"/>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231C822-483B-E28D-8791-345297405345}"/>
              </a:ext>
            </a:extLst>
          </p:cNvPr>
          <p:cNvSpPr>
            <a:spLocks noGrp="1"/>
          </p:cNvSpPr>
          <p:nvPr>
            <p:ph idx="1"/>
          </p:nvPr>
        </p:nvSpPr>
        <p:spPr>
          <a:xfrm>
            <a:off x="1056000" y="1980000"/>
            <a:ext cx="3150000" cy="1980000"/>
          </a:xfrm>
          <a:prstGeom prst="roundRect">
            <a:avLst>
              <a:gd name="adj" fmla="val 3654"/>
            </a:avLst>
          </a:prstGeom>
          <a:solidFill>
            <a:schemeClr val="accent1"/>
          </a:solidFill>
        </p:spPr>
        <p:txBody>
          <a:bodyPr lIns="180000" tIns="180000" rIns="180000" bIns="180000"/>
          <a:lstStyle>
            <a:lvl1pPr marL="0" indent="0">
              <a:spcBef>
                <a:spcPts val="0"/>
              </a:spcBef>
              <a:spcAft>
                <a:spcPts val="2000"/>
              </a:spcAft>
              <a:buNone/>
              <a:defRPr>
                <a:solidFill>
                  <a:schemeClr val="bg1"/>
                </a:solidFill>
              </a:defRPr>
            </a:lvl1pPr>
            <a:lvl2pPr marL="1800" indent="0">
              <a:spcBef>
                <a:spcPts val="0"/>
              </a:spcBef>
              <a:spcAft>
                <a:spcPts val="1800"/>
              </a:spcAft>
              <a:buNone/>
              <a:defRPr>
                <a:solidFill>
                  <a:schemeClr val="bg1"/>
                </a:solidFill>
              </a:defRPr>
            </a:lvl2pPr>
            <a:lvl3pPr marL="1800" indent="0">
              <a:lnSpc>
                <a:spcPts val="2400"/>
              </a:lnSpc>
              <a:spcBef>
                <a:spcPts val="0"/>
              </a:spcBef>
              <a:spcAft>
                <a:spcPts val="600"/>
              </a:spcAft>
              <a:buNone/>
              <a:defRPr b="1" i="0">
                <a:solidFill>
                  <a:schemeClr val="bg1"/>
                </a:solidFill>
                <a:latin typeface="Lexend Deca" pitchFamily="2" charset="77"/>
              </a:defRPr>
            </a:lvl3pPr>
            <a:lvl4pPr marL="1800" indent="0">
              <a:spcBef>
                <a:spcPts val="0"/>
              </a:spcBef>
              <a:spcAft>
                <a:spcPts val="1200"/>
              </a:spcAft>
              <a:buNone/>
              <a:defRPr>
                <a:solidFill>
                  <a:schemeClr val="bg1"/>
                </a:solidFill>
              </a:defRPr>
            </a:lvl4pPr>
            <a:lvl5pPr marL="1800" indent="0">
              <a:spcBef>
                <a:spcPts val="0"/>
              </a:spcBef>
              <a:spcAft>
                <a:spcPts val="1000"/>
              </a:spcAft>
              <a:buNone/>
              <a:defRPr>
                <a:solidFill>
                  <a:schemeClr val="bg1"/>
                </a:solidFill>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2">
            <a:extLst>
              <a:ext uri="{FF2B5EF4-FFF2-40B4-BE49-F238E27FC236}">
                <a16:creationId xmlns:a16="http://schemas.microsoft.com/office/drawing/2014/main" id="{40744D75-D9B6-E7ED-6DEE-DE121A221E7A}"/>
              </a:ext>
            </a:extLst>
          </p:cNvPr>
          <p:cNvSpPr>
            <a:spLocks noGrp="1"/>
          </p:cNvSpPr>
          <p:nvPr>
            <p:ph idx="13"/>
          </p:nvPr>
        </p:nvSpPr>
        <p:spPr>
          <a:xfrm>
            <a:off x="4521000" y="1980000"/>
            <a:ext cx="3150000" cy="1980000"/>
          </a:xfrm>
          <a:prstGeom prst="roundRect">
            <a:avLst>
              <a:gd name="adj" fmla="val 3654"/>
            </a:avLst>
          </a:prstGeom>
          <a:solidFill>
            <a:schemeClr val="accent4"/>
          </a:solidFill>
        </p:spPr>
        <p:txBody>
          <a:bodyPr lIns="180000" tIns="180000" rIns="180000" bIns="180000"/>
          <a:lstStyle>
            <a:lvl1pPr marL="0" indent="0">
              <a:spcBef>
                <a:spcPts val="0"/>
              </a:spcBef>
              <a:spcAft>
                <a:spcPts val="2000"/>
              </a:spcAft>
              <a:buNone/>
              <a:defRPr>
                <a:solidFill>
                  <a:schemeClr val="bg1"/>
                </a:solidFill>
              </a:defRPr>
            </a:lvl1pPr>
            <a:lvl2pPr marL="1800" indent="0">
              <a:spcBef>
                <a:spcPts val="0"/>
              </a:spcBef>
              <a:spcAft>
                <a:spcPts val="1800"/>
              </a:spcAft>
              <a:buNone/>
              <a:defRPr>
                <a:solidFill>
                  <a:schemeClr val="bg1"/>
                </a:solidFill>
              </a:defRPr>
            </a:lvl2pPr>
            <a:lvl3pPr marL="1800" indent="0">
              <a:lnSpc>
                <a:spcPts val="2400"/>
              </a:lnSpc>
              <a:spcBef>
                <a:spcPts val="0"/>
              </a:spcBef>
              <a:spcAft>
                <a:spcPts val="600"/>
              </a:spcAft>
              <a:buNone/>
              <a:defRPr b="1" i="0">
                <a:solidFill>
                  <a:schemeClr val="bg1"/>
                </a:solidFill>
                <a:latin typeface="Lexend Deca" pitchFamily="2" charset="77"/>
              </a:defRPr>
            </a:lvl3pPr>
            <a:lvl4pPr marL="1800" indent="0">
              <a:spcBef>
                <a:spcPts val="0"/>
              </a:spcBef>
              <a:spcAft>
                <a:spcPts val="1200"/>
              </a:spcAft>
              <a:buNone/>
              <a:defRPr>
                <a:solidFill>
                  <a:schemeClr val="bg1"/>
                </a:solidFill>
              </a:defRPr>
            </a:lvl4pPr>
            <a:lvl5pPr marL="1800" indent="0">
              <a:spcBef>
                <a:spcPts val="0"/>
              </a:spcBef>
              <a:spcAft>
                <a:spcPts val="1000"/>
              </a:spcAft>
              <a:buNone/>
              <a:defRPr>
                <a:solidFill>
                  <a:schemeClr val="bg1"/>
                </a:solidFill>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2">
            <a:extLst>
              <a:ext uri="{FF2B5EF4-FFF2-40B4-BE49-F238E27FC236}">
                <a16:creationId xmlns:a16="http://schemas.microsoft.com/office/drawing/2014/main" id="{0EE4D41F-8BB0-0AE0-C3FD-2D8AE1F36198}"/>
              </a:ext>
            </a:extLst>
          </p:cNvPr>
          <p:cNvSpPr>
            <a:spLocks noGrp="1"/>
          </p:cNvSpPr>
          <p:nvPr>
            <p:ph idx="14"/>
          </p:nvPr>
        </p:nvSpPr>
        <p:spPr>
          <a:xfrm>
            <a:off x="7986210" y="1980000"/>
            <a:ext cx="3150000" cy="1980000"/>
          </a:xfrm>
          <a:prstGeom prst="roundRect">
            <a:avLst>
              <a:gd name="adj" fmla="val 3654"/>
            </a:avLst>
          </a:prstGeom>
          <a:solidFill>
            <a:schemeClr val="accent1"/>
          </a:solidFill>
        </p:spPr>
        <p:txBody>
          <a:bodyPr lIns="180000" tIns="180000" rIns="180000" bIns="180000"/>
          <a:lstStyle>
            <a:lvl1pPr marL="0" indent="0">
              <a:spcBef>
                <a:spcPts val="0"/>
              </a:spcBef>
              <a:spcAft>
                <a:spcPts val="2000"/>
              </a:spcAft>
              <a:buNone/>
              <a:defRPr>
                <a:solidFill>
                  <a:schemeClr val="bg1"/>
                </a:solidFill>
              </a:defRPr>
            </a:lvl1pPr>
            <a:lvl2pPr marL="1800" indent="0">
              <a:spcBef>
                <a:spcPts val="0"/>
              </a:spcBef>
              <a:spcAft>
                <a:spcPts val="1800"/>
              </a:spcAft>
              <a:buNone/>
              <a:defRPr>
                <a:solidFill>
                  <a:schemeClr val="bg1"/>
                </a:solidFill>
              </a:defRPr>
            </a:lvl2pPr>
            <a:lvl3pPr marL="1800" indent="0">
              <a:lnSpc>
                <a:spcPts val="2400"/>
              </a:lnSpc>
              <a:spcBef>
                <a:spcPts val="0"/>
              </a:spcBef>
              <a:spcAft>
                <a:spcPts val="600"/>
              </a:spcAft>
              <a:buNone/>
              <a:defRPr b="1" i="0">
                <a:solidFill>
                  <a:schemeClr val="bg1"/>
                </a:solidFill>
                <a:latin typeface="Lexend Deca" pitchFamily="2" charset="77"/>
              </a:defRPr>
            </a:lvl3pPr>
            <a:lvl4pPr marL="1800" indent="0">
              <a:spcBef>
                <a:spcPts val="0"/>
              </a:spcBef>
              <a:spcAft>
                <a:spcPts val="1200"/>
              </a:spcAft>
              <a:buNone/>
              <a:defRPr>
                <a:solidFill>
                  <a:schemeClr val="bg1"/>
                </a:solidFill>
              </a:defRPr>
            </a:lvl4pPr>
            <a:lvl5pPr marL="1800" indent="0">
              <a:spcBef>
                <a:spcPts val="0"/>
              </a:spcBef>
              <a:spcAft>
                <a:spcPts val="1000"/>
              </a:spcAft>
              <a:buNone/>
              <a:defRPr>
                <a:solidFill>
                  <a:schemeClr val="bg1"/>
                </a:solidFill>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
        <p:nvSpPr>
          <p:cNvPr id="12" name="Content Placeholder 2">
            <a:extLst>
              <a:ext uri="{FF2B5EF4-FFF2-40B4-BE49-F238E27FC236}">
                <a16:creationId xmlns:a16="http://schemas.microsoft.com/office/drawing/2014/main" id="{6255F80A-EFC7-EFBA-D03D-B952FA9A3438}"/>
              </a:ext>
            </a:extLst>
          </p:cNvPr>
          <p:cNvSpPr>
            <a:spLocks noGrp="1"/>
          </p:cNvSpPr>
          <p:nvPr>
            <p:ph idx="15"/>
          </p:nvPr>
        </p:nvSpPr>
        <p:spPr>
          <a:xfrm>
            <a:off x="1056000" y="4239090"/>
            <a:ext cx="3150000" cy="1980000"/>
          </a:xfrm>
          <a:prstGeom prst="roundRect">
            <a:avLst>
              <a:gd name="adj" fmla="val 3654"/>
            </a:avLst>
          </a:prstGeom>
          <a:solidFill>
            <a:schemeClr val="accent4"/>
          </a:solidFill>
        </p:spPr>
        <p:txBody>
          <a:bodyPr lIns="180000" tIns="180000" rIns="180000" bIns="180000"/>
          <a:lstStyle>
            <a:lvl1pPr marL="0" indent="0">
              <a:spcBef>
                <a:spcPts val="0"/>
              </a:spcBef>
              <a:spcAft>
                <a:spcPts val="2000"/>
              </a:spcAft>
              <a:buNone/>
              <a:defRPr>
                <a:solidFill>
                  <a:schemeClr val="bg1"/>
                </a:solidFill>
              </a:defRPr>
            </a:lvl1pPr>
            <a:lvl2pPr marL="1800" indent="0">
              <a:spcBef>
                <a:spcPts val="0"/>
              </a:spcBef>
              <a:spcAft>
                <a:spcPts val="1800"/>
              </a:spcAft>
              <a:buNone/>
              <a:defRPr>
                <a:solidFill>
                  <a:schemeClr val="bg1"/>
                </a:solidFill>
              </a:defRPr>
            </a:lvl2pPr>
            <a:lvl3pPr marL="1800" indent="0">
              <a:lnSpc>
                <a:spcPts val="2400"/>
              </a:lnSpc>
              <a:spcBef>
                <a:spcPts val="0"/>
              </a:spcBef>
              <a:spcAft>
                <a:spcPts val="600"/>
              </a:spcAft>
              <a:buNone/>
              <a:defRPr b="1" i="0">
                <a:solidFill>
                  <a:schemeClr val="bg1"/>
                </a:solidFill>
                <a:latin typeface="Lexend Deca" pitchFamily="2" charset="77"/>
              </a:defRPr>
            </a:lvl3pPr>
            <a:lvl4pPr marL="1800" indent="0">
              <a:spcBef>
                <a:spcPts val="0"/>
              </a:spcBef>
              <a:spcAft>
                <a:spcPts val="1200"/>
              </a:spcAft>
              <a:buNone/>
              <a:defRPr>
                <a:solidFill>
                  <a:schemeClr val="bg1"/>
                </a:solidFill>
              </a:defRPr>
            </a:lvl4pPr>
            <a:lvl5pPr marL="1800" indent="0">
              <a:spcBef>
                <a:spcPts val="0"/>
              </a:spcBef>
              <a:spcAft>
                <a:spcPts val="1000"/>
              </a:spcAft>
              <a:buNone/>
              <a:defRPr>
                <a:solidFill>
                  <a:schemeClr val="bg1"/>
                </a:solidFill>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
        <p:nvSpPr>
          <p:cNvPr id="13" name="Content Placeholder 2">
            <a:extLst>
              <a:ext uri="{FF2B5EF4-FFF2-40B4-BE49-F238E27FC236}">
                <a16:creationId xmlns:a16="http://schemas.microsoft.com/office/drawing/2014/main" id="{EB65F768-CBB7-2F44-0D3F-C2E6DB8FA89C}"/>
              </a:ext>
            </a:extLst>
          </p:cNvPr>
          <p:cNvSpPr>
            <a:spLocks noGrp="1"/>
          </p:cNvSpPr>
          <p:nvPr>
            <p:ph idx="16"/>
          </p:nvPr>
        </p:nvSpPr>
        <p:spPr>
          <a:xfrm>
            <a:off x="4521000" y="4239090"/>
            <a:ext cx="3150000" cy="1980000"/>
          </a:xfrm>
          <a:prstGeom prst="roundRect">
            <a:avLst>
              <a:gd name="adj" fmla="val 3654"/>
            </a:avLst>
          </a:prstGeom>
          <a:solidFill>
            <a:schemeClr val="accent1"/>
          </a:solidFill>
        </p:spPr>
        <p:txBody>
          <a:bodyPr lIns="180000" tIns="180000" rIns="180000" bIns="180000"/>
          <a:lstStyle>
            <a:lvl1pPr marL="0" indent="0">
              <a:spcBef>
                <a:spcPts val="0"/>
              </a:spcBef>
              <a:spcAft>
                <a:spcPts val="2000"/>
              </a:spcAft>
              <a:buNone/>
              <a:defRPr>
                <a:solidFill>
                  <a:schemeClr val="bg1"/>
                </a:solidFill>
              </a:defRPr>
            </a:lvl1pPr>
            <a:lvl2pPr marL="1800" indent="0">
              <a:spcBef>
                <a:spcPts val="0"/>
              </a:spcBef>
              <a:spcAft>
                <a:spcPts val="1800"/>
              </a:spcAft>
              <a:buNone/>
              <a:defRPr>
                <a:solidFill>
                  <a:schemeClr val="bg1"/>
                </a:solidFill>
              </a:defRPr>
            </a:lvl2pPr>
            <a:lvl3pPr marL="1800" indent="0">
              <a:lnSpc>
                <a:spcPts val="2400"/>
              </a:lnSpc>
              <a:spcBef>
                <a:spcPts val="0"/>
              </a:spcBef>
              <a:spcAft>
                <a:spcPts val="600"/>
              </a:spcAft>
              <a:buNone/>
              <a:defRPr b="1" i="0">
                <a:solidFill>
                  <a:schemeClr val="bg1"/>
                </a:solidFill>
                <a:latin typeface="Lexend Deca" pitchFamily="2" charset="77"/>
              </a:defRPr>
            </a:lvl3pPr>
            <a:lvl4pPr marL="1800" indent="0">
              <a:spcBef>
                <a:spcPts val="0"/>
              </a:spcBef>
              <a:spcAft>
                <a:spcPts val="1200"/>
              </a:spcAft>
              <a:buNone/>
              <a:defRPr>
                <a:solidFill>
                  <a:schemeClr val="bg1"/>
                </a:solidFill>
              </a:defRPr>
            </a:lvl4pPr>
            <a:lvl5pPr marL="1800" indent="0">
              <a:spcBef>
                <a:spcPts val="0"/>
              </a:spcBef>
              <a:spcAft>
                <a:spcPts val="1000"/>
              </a:spcAft>
              <a:buNone/>
              <a:defRPr>
                <a:solidFill>
                  <a:schemeClr val="bg1"/>
                </a:solidFill>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Content Placeholder 2">
            <a:extLst>
              <a:ext uri="{FF2B5EF4-FFF2-40B4-BE49-F238E27FC236}">
                <a16:creationId xmlns:a16="http://schemas.microsoft.com/office/drawing/2014/main" id="{DBF28166-71CB-0D3B-8AE6-2B9669507D11}"/>
              </a:ext>
            </a:extLst>
          </p:cNvPr>
          <p:cNvSpPr>
            <a:spLocks noGrp="1"/>
          </p:cNvSpPr>
          <p:nvPr>
            <p:ph idx="17"/>
          </p:nvPr>
        </p:nvSpPr>
        <p:spPr>
          <a:xfrm>
            <a:off x="7986210" y="4239090"/>
            <a:ext cx="3150000" cy="1980000"/>
          </a:xfrm>
          <a:prstGeom prst="roundRect">
            <a:avLst>
              <a:gd name="adj" fmla="val 3654"/>
            </a:avLst>
          </a:prstGeom>
          <a:solidFill>
            <a:schemeClr val="accent4"/>
          </a:solidFill>
        </p:spPr>
        <p:txBody>
          <a:bodyPr lIns="180000" tIns="180000" rIns="180000" bIns="180000"/>
          <a:lstStyle>
            <a:lvl1pPr marL="0" indent="0">
              <a:spcBef>
                <a:spcPts val="0"/>
              </a:spcBef>
              <a:spcAft>
                <a:spcPts val="2000"/>
              </a:spcAft>
              <a:buNone/>
              <a:defRPr>
                <a:solidFill>
                  <a:schemeClr val="bg1"/>
                </a:solidFill>
              </a:defRPr>
            </a:lvl1pPr>
            <a:lvl2pPr marL="1800" indent="0">
              <a:spcBef>
                <a:spcPts val="0"/>
              </a:spcBef>
              <a:spcAft>
                <a:spcPts val="1800"/>
              </a:spcAft>
              <a:buNone/>
              <a:defRPr>
                <a:solidFill>
                  <a:schemeClr val="bg1"/>
                </a:solidFill>
              </a:defRPr>
            </a:lvl2pPr>
            <a:lvl3pPr marL="1800" indent="0">
              <a:lnSpc>
                <a:spcPts val="2400"/>
              </a:lnSpc>
              <a:spcBef>
                <a:spcPts val="0"/>
              </a:spcBef>
              <a:spcAft>
                <a:spcPts val="600"/>
              </a:spcAft>
              <a:buNone/>
              <a:defRPr b="1" i="0">
                <a:solidFill>
                  <a:schemeClr val="bg1"/>
                </a:solidFill>
                <a:latin typeface="Lexend Deca" pitchFamily="2" charset="77"/>
              </a:defRPr>
            </a:lvl3pPr>
            <a:lvl4pPr marL="1800" indent="0">
              <a:spcBef>
                <a:spcPts val="0"/>
              </a:spcBef>
              <a:spcAft>
                <a:spcPts val="1200"/>
              </a:spcAft>
              <a:buNone/>
              <a:defRPr>
                <a:solidFill>
                  <a:schemeClr val="bg1"/>
                </a:solidFill>
              </a:defRPr>
            </a:lvl4pPr>
            <a:lvl5pPr marL="1800" indent="0">
              <a:spcBef>
                <a:spcPts val="0"/>
              </a:spcBef>
              <a:spcAft>
                <a:spcPts val="1000"/>
              </a:spcAft>
              <a:buNone/>
              <a:defRPr>
                <a:solidFill>
                  <a:schemeClr val="bg1"/>
                </a:solidFill>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5687105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Boxes -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23F03-C5F2-1857-ED61-A94DA123EFCE}"/>
              </a:ext>
            </a:extLst>
          </p:cNvPr>
          <p:cNvSpPr>
            <a:spLocks noGrp="1"/>
          </p:cNvSpPr>
          <p:nvPr>
            <p:ph type="title" hasCustomPrompt="1"/>
          </p:nvPr>
        </p:nvSpPr>
        <p:spPr>
          <a:xfrm>
            <a:off x="1055440" y="540000"/>
            <a:ext cx="10081120" cy="720080"/>
          </a:xfrm>
        </p:spPr>
        <p:txBody>
          <a:bodyPr/>
          <a:lstStyle>
            <a:lvl1pPr>
              <a:defRPr b="1" i="0">
                <a:latin typeface="Lexend Deca" pitchFamily="2" charset="77"/>
              </a:defRPr>
            </a:lvl1pPr>
          </a:lstStyle>
          <a:p>
            <a:r>
              <a:rPr lang="en-GB"/>
              <a:t>Click to add a single line heading</a:t>
            </a:r>
            <a:endParaRPr lang="en-US"/>
          </a:p>
        </p:txBody>
      </p:sp>
      <p:sp>
        <p:nvSpPr>
          <p:cNvPr id="3" name="Content Placeholder 2">
            <a:extLst>
              <a:ext uri="{FF2B5EF4-FFF2-40B4-BE49-F238E27FC236}">
                <a16:creationId xmlns:a16="http://schemas.microsoft.com/office/drawing/2014/main" id="{8F02BCC8-18DE-F7E5-A704-FA36285BE2EC}"/>
              </a:ext>
            </a:extLst>
          </p:cNvPr>
          <p:cNvSpPr>
            <a:spLocks noGrp="1"/>
          </p:cNvSpPr>
          <p:nvPr>
            <p:ph idx="1"/>
          </p:nvPr>
        </p:nvSpPr>
        <p:spPr>
          <a:xfrm>
            <a:off x="1056000" y="1620000"/>
            <a:ext cx="4860000" cy="4186800"/>
          </a:xfrm>
          <a:prstGeom prst="roundRect">
            <a:avLst>
              <a:gd name="adj" fmla="val 3654"/>
            </a:avLst>
          </a:prstGeom>
          <a:solidFill>
            <a:schemeClr val="accent1"/>
          </a:solidFill>
        </p:spPr>
        <p:txBody>
          <a:bodyPr lIns="180000" tIns="180000" rIns="180000" bIns="180000"/>
          <a:lstStyle>
            <a:lvl1pPr marL="0" indent="0">
              <a:spcBef>
                <a:spcPts val="0"/>
              </a:spcBef>
              <a:spcAft>
                <a:spcPts val="2000"/>
              </a:spcAft>
              <a:buNone/>
              <a:defRPr>
                <a:solidFill>
                  <a:schemeClr val="bg1"/>
                </a:solidFill>
              </a:defRPr>
            </a:lvl1pPr>
            <a:lvl2pPr marL="1800" indent="0">
              <a:spcBef>
                <a:spcPts val="0"/>
              </a:spcBef>
              <a:spcAft>
                <a:spcPts val="1800"/>
              </a:spcAft>
              <a:buNone/>
              <a:defRPr>
                <a:solidFill>
                  <a:schemeClr val="bg1"/>
                </a:solidFill>
              </a:defRPr>
            </a:lvl2pPr>
            <a:lvl3pPr marL="1800" indent="0">
              <a:lnSpc>
                <a:spcPts val="2400"/>
              </a:lnSpc>
              <a:spcBef>
                <a:spcPts val="0"/>
              </a:spcBef>
              <a:spcAft>
                <a:spcPts val="600"/>
              </a:spcAft>
              <a:buNone/>
              <a:defRPr b="1" i="0">
                <a:solidFill>
                  <a:schemeClr val="bg1"/>
                </a:solidFill>
                <a:latin typeface="Lexend Deca" pitchFamily="2" charset="77"/>
              </a:defRPr>
            </a:lvl3pPr>
            <a:lvl4pPr marL="1800" indent="0">
              <a:spcBef>
                <a:spcPts val="0"/>
              </a:spcBef>
              <a:spcAft>
                <a:spcPts val="1200"/>
              </a:spcAft>
              <a:buNone/>
              <a:defRPr>
                <a:solidFill>
                  <a:schemeClr val="bg1"/>
                </a:solidFill>
              </a:defRPr>
            </a:lvl4pPr>
            <a:lvl5pPr marL="1800" indent="0">
              <a:spcBef>
                <a:spcPts val="0"/>
              </a:spcBef>
              <a:spcAft>
                <a:spcPts val="1000"/>
              </a:spcAft>
              <a:buNone/>
              <a:defRPr>
                <a:solidFill>
                  <a:schemeClr val="bg1"/>
                </a:solidFill>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cxnSp>
        <p:nvCxnSpPr>
          <p:cNvPr id="4" name="Straight Connector 3">
            <a:extLst>
              <a:ext uri="{FF2B5EF4-FFF2-40B4-BE49-F238E27FC236}">
                <a16:creationId xmlns:a16="http://schemas.microsoft.com/office/drawing/2014/main" id="{35477A09-C342-D2A0-65BA-88E4F4199D60}"/>
              </a:ext>
            </a:extLst>
          </p:cNvPr>
          <p:cNvCxnSpPr>
            <a:cxnSpLocks/>
          </p:cNvCxnSpPr>
          <p:nvPr userDrawn="1"/>
        </p:nvCxnSpPr>
        <p:spPr>
          <a:xfrm>
            <a:off x="830415" y="540000"/>
            <a:ext cx="0" cy="405045"/>
          </a:xfrm>
          <a:prstGeom prst="line">
            <a:avLst/>
          </a:prstGeom>
          <a:ln w="28575" cap="rnd">
            <a:solidFill>
              <a:srgbClr val="FF5300"/>
            </a:solidFill>
          </a:ln>
        </p:spPr>
        <p:style>
          <a:lnRef idx="1">
            <a:schemeClr val="accent1"/>
          </a:lnRef>
          <a:fillRef idx="0">
            <a:schemeClr val="accent1"/>
          </a:fillRef>
          <a:effectRef idx="0">
            <a:schemeClr val="accent1"/>
          </a:effectRef>
          <a:fontRef idx="minor">
            <a:schemeClr val="tx1"/>
          </a:fontRef>
        </p:style>
      </p:cxnSp>
      <p:sp>
        <p:nvSpPr>
          <p:cNvPr id="7" name="Freeform 6">
            <a:extLst>
              <a:ext uri="{FF2B5EF4-FFF2-40B4-BE49-F238E27FC236}">
                <a16:creationId xmlns:a16="http://schemas.microsoft.com/office/drawing/2014/main" id="{64F27ADF-43BE-D2C3-B54B-9C6EE7FFB4FF}"/>
              </a:ext>
            </a:extLst>
          </p:cNvPr>
          <p:cNvSpPr/>
          <p:nvPr userDrawn="1"/>
        </p:nvSpPr>
        <p:spPr>
          <a:xfrm>
            <a:off x="0" y="0"/>
            <a:ext cx="9376916" cy="6858000"/>
          </a:xfrm>
          <a:custGeom>
            <a:avLst/>
            <a:gdLst>
              <a:gd name="connsiteX0" fmla="*/ 0 w 9376916"/>
              <a:gd name="connsiteY0" fmla="*/ 0 h 6858000"/>
              <a:gd name="connsiteX1" fmla="*/ 9376916 w 9376916"/>
              <a:gd name="connsiteY1" fmla="*/ 0 h 6858000"/>
              <a:gd name="connsiteX2" fmla="*/ 9277930 w 9376916"/>
              <a:gd name="connsiteY2" fmla="*/ 98629 h 6858000"/>
              <a:gd name="connsiteX3" fmla="*/ 110335 w 9376916"/>
              <a:gd name="connsiteY3" fmla="*/ 98629 h 6858000"/>
              <a:gd name="connsiteX4" fmla="*/ 110335 w 9376916"/>
              <a:gd name="connsiteY4" fmla="*/ 6759370 h 6858000"/>
              <a:gd name="connsiteX5" fmla="*/ 2593079 w 9376916"/>
              <a:gd name="connsiteY5" fmla="*/ 6759370 h 6858000"/>
              <a:gd name="connsiteX6" fmla="*/ 2494091 w 9376916"/>
              <a:gd name="connsiteY6" fmla="*/ 6858000 h 6858000"/>
              <a:gd name="connsiteX7" fmla="*/ 0 w 937691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6916" h="6858000">
                <a:moveTo>
                  <a:pt x="0" y="0"/>
                </a:moveTo>
                <a:lnTo>
                  <a:pt x="9376916" y="0"/>
                </a:lnTo>
                <a:lnTo>
                  <a:pt x="9277930" y="98629"/>
                </a:lnTo>
                <a:lnTo>
                  <a:pt x="110335" y="98629"/>
                </a:lnTo>
                <a:lnTo>
                  <a:pt x="110335" y="6759370"/>
                </a:lnTo>
                <a:lnTo>
                  <a:pt x="2593079" y="6759370"/>
                </a:lnTo>
                <a:lnTo>
                  <a:pt x="2494091" y="6858000"/>
                </a:lnTo>
                <a:lnTo>
                  <a:pt x="0" y="685800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Content Placeholder 2">
            <a:extLst>
              <a:ext uri="{FF2B5EF4-FFF2-40B4-BE49-F238E27FC236}">
                <a16:creationId xmlns:a16="http://schemas.microsoft.com/office/drawing/2014/main" id="{619DF5F3-F1DB-7A36-89A2-8FEDD4EB164C}"/>
              </a:ext>
            </a:extLst>
          </p:cNvPr>
          <p:cNvSpPr>
            <a:spLocks noGrp="1"/>
          </p:cNvSpPr>
          <p:nvPr>
            <p:ph idx="10"/>
          </p:nvPr>
        </p:nvSpPr>
        <p:spPr>
          <a:xfrm>
            <a:off x="6276020" y="1620000"/>
            <a:ext cx="4860000" cy="4186800"/>
          </a:xfrm>
          <a:prstGeom prst="roundRect">
            <a:avLst>
              <a:gd name="adj" fmla="val 3654"/>
            </a:avLst>
          </a:prstGeom>
          <a:solidFill>
            <a:schemeClr val="accent4"/>
          </a:solidFill>
        </p:spPr>
        <p:txBody>
          <a:bodyPr lIns="180000" tIns="180000" rIns="180000" bIns="180000"/>
          <a:lstStyle>
            <a:lvl1pPr marL="0" indent="0">
              <a:spcBef>
                <a:spcPts val="0"/>
              </a:spcBef>
              <a:spcAft>
                <a:spcPts val="2000"/>
              </a:spcAft>
              <a:buNone/>
              <a:defRPr>
                <a:solidFill>
                  <a:schemeClr val="bg1"/>
                </a:solidFill>
              </a:defRPr>
            </a:lvl1pPr>
            <a:lvl2pPr marL="1800" indent="0">
              <a:spcBef>
                <a:spcPts val="0"/>
              </a:spcBef>
              <a:spcAft>
                <a:spcPts val="1800"/>
              </a:spcAft>
              <a:buNone/>
              <a:defRPr>
                <a:solidFill>
                  <a:schemeClr val="bg1"/>
                </a:solidFill>
              </a:defRPr>
            </a:lvl2pPr>
            <a:lvl3pPr marL="1800" indent="0">
              <a:lnSpc>
                <a:spcPts val="2400"/>
              </a:lnSpc>
              <a:spcBef>
                <a:spcPts val="0"/>
              </a:spcBef>
              <a:spcAft>
                <a:spcPts val="600"/>
              </a:spcAft>
              <a:buNone/>
              <a:defRPr b="1" i="0">
                <a:solidFill>
                  <a:schemeClr val="bg1"/>
                </a:solidFill>
                <a:latin typeface="Lexend Deca" pitchFamily="2" charset="77"/>
              </a:defRPr>
            </a:lvl3pPr>
            <a:lvl4pPr marL="1800" indent="0">
              <a:spcBef>
                <a:spcPts val="0"/>
              </a:spcBef>
              <a:spcAft>
                <a:spcPts val="1200"/>
              </a:spcAft>
              <a:buNone/>
              <a:defRPr>
                <a:solidFill>
                  <a:schemeClr val="bg1"/>
                </a:solidFill>
              </a:defRPr>
            </a:lvl4pPr>
            <a:lvl5pPr marL="1800" indent="0">
              <a:spcBef>
                <a:spcPts val="0"/>
              </a:spcBef>
              <a:spcAft>
                <a:spcPts val="1000"/>
              </a:spcAft>
              <a:buNone/>
              <a:defRPr>
                <a:solidFill>
                  <a:schemeClr val="bg1"/>
                </a:solidFill>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reeform 5">
            <a:extLst>
              <a:ext uri="{FF2B5EF4-FFF2-40B4-BE49-F238E27FC236}">
                <a16:creationId xmlns:a16="http://schemas.microsoft.com/office/drawing/2014/main" id="{F97D6494-B0C4-E870-4B2D-B9F568526064}"/>
              </a:ext>
            </a:extLst>
          </p:cNvPr>
          <p:cNvSpPr/>
          <p:nvPr userDrawn="1"/>
        </p:nvSpPr>
        <p:spPr>
          <a:xfrm>
            <a:off x="2494092" y="0"/>
            <a:ext cx="9697909" cy="6858000"/>
          </a:xfrm>
          <a:custGeom>
            <a:avLst/>
            <a:gdLst>
              <a:gd name="connsiteX0" fmla="*/ 6882825 w 9697909"/>
              <a:gd name="connsiteY0" fmla="*/ 0 h 6858000"/>
              <a:gd name="connsiteX1" fmla="*/ 9697909 w 9697909"/>
              <a:gd name="connsiteY1" fmla="*/ 0 h 6858000"/>
              <a:gd name="connsiteX2" fmla="*/ 9697909 w 9697909"/>
              <a:gd name="connsiteY2" fmla="*/ 6858000 h 6858000"/>
              <a:gd name="connsiteX3" fmla="*/ 0 w 9697909"/>
              <a:gd name="connsiteY3" fmla="*/ 6858000 h 6858000"/>
              <a:gd name="connsiteX4" fmla="*/ 98987 w 9697909"/>
              <a:gd name="connsiteY4" fmla="*/ 6759370 h 6858000"/>
              <a:gd name="connsiteX5" fmla="*/ 9587574 w 9697909"/>
              <a:gd name="connsiteY5" fmla="*/ 6759370 h 6858000"/>
              <a:gd name="connsiteX6" fmla="*/ 9587574 w 9697909"/>
              <a:gd name="connsiteY6" fmla="*/ 98629 h 6858000"/>
              <a:gd name="connsiteX7" fmla="*/ 6783839 w 9697909"/>
              <a:gd name="connsiteY7" fmla="*/ 986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97909" h="6858000">
                <a:moveTo>
                  <a:pt x="6882825" y="0"/>
                </a:moveTo>
                <a:lnTo>
                  <a:pt x="9697909" y="0"/>
                </a:lnTo>
                <a:lnTo>
                  <a:pt x="9697909" y="6858000"/>
                </a:lnTo>
                <a:lnTo>
                  <a:pt x="0" y="6858000"/>
                </a:lnTo>
                <a:lnTo>
                  <a:pt x="98987" y="6759370"/>
                </a:lnTo>
                <a:lnTo>
                  <a:pt x="9587574" y="6759370"/>
                </a:lnTo>
                <a:lnTo>
                  <a:pt x="9587574" y="98629"/>
                </a:lnTo>
                <a:lnTo>
                  <a:pt x="6783839" y="98629"/>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7773816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Boxes -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23F03-C5F2-1857-ED61-A94DA123EFCE}"/>
              </a:ext>
            </a:extLst>
          </p:cNvPr>
          <p:cNvSpPr>
            <a:spLocks noGrp="1"/>
          </p:cNvSpPr>
          <p:nvPr>
            <p:ph type="title" hasCustomPrompt="1"/>
          </p:nvPr>
        </p:nvSpPr>
        <p:spPr>
          <a:xfrm>
            <a:off x="1054800" y="539999"/>
            <a:ext cx="10081120" cy="1043795"/>
          </a:xfrm>
        </p:spPr>
        <p:txBody>
          <a:bodyPr/>
          <a:lstStyle>
            <a:lvl1pPr>
              <a:defRPr b="1" i="0">
                <a:latin typeface="Lexend Deca" pitchFamily="2" charset="77"/>
              </a:defRPr>
            </a:lvl1pPr>
          </a:lstStyle>
          <a:p>
            <a:r>
              <a:rPr lang="en-GB"/>
              <a:t>Click to add a two</a:t>
            </a:r>
            <a:br>
              <a:rPr lang="en-GB"/>
            </a:br>
            <a:r>
              <a:rPr lang="en-GB"/>
              <a:t>line heading</a:t>
            </a:r>
            <a:endParaRPr lang="en-US"/>
          </a:p>
        </p:txBody>
      </p:sp>
      <p:sp>
        <p:nvSpPr>
          <p:cNvPr id="5" name="Freeform 4">
            <a:extLst>
              <a:ext uri="{FF2B5EF4-FFF2-40B4-BE49-F238E27FC236}">
                <a16:creationId xmlns:a16="http://schemas.microsoft.com/office/drawing/2014/main" id="{CD1718FE-7AA0-57FD-56B1-B8C16EDAFEF2}"/>
              </a:ext>
            </a:extLst>
          </p:cNvPr>
          <p:cNvSpPr/>
          <p:nvPr userDrawn="1"/>
        </p:nvSpPr>
        <p:spPr>
          <a:xfrm>
            <a:off x="2494092" y="0"/>
            <a:ext cx="9697909" cy="6858000"/>
          </a:xfrm>
          <a:custGeom>
            <a:avLst/>
            <a:gdLst>
              <a:gd name="connsiteX0" fmla="*/ 6882825 w 9697909"/>
              <a:gd name="connsiteY0" fmla="*/ 0 h 6858000"/>
              <a:gd name="connsiteX1" fmla="*/ 9697909 w 9697909"/>
              <a:gd name="connsiteY1" fmla="*/ 0 h 6858000"/>
              <a:gd name="connsiteX2" fmla="*/ 9697909 w 9697909"/>
              <a:gd name="connsiteY2" fmla="*/ 6858000 h 6858000"/>
              <a:gd name="connsiteX3" fmla="*/ 0 w 9697909"/>
              <a:gd name="connsiteY3" fmla="*/ 6858000 h 6858000"/>
              <a:gd name="connsiteX4" fmla="*/ 98987 w 9697909"/>
              <a:gd name="connsiteY4" fmla="*/ 6759370 h 6858000"/>
              <a:gd name="connsiteX5" fmla="*/ 9587574 w 9697909"/>
              <a:gd name="connsiteY5" fmla="*/ 6759370 h 6858000"/>
              <a:gd name="connsiteX6" fmla="*/ 9587574 w 9697909"/>
              <a:gd name="connsiteY6" fmla="*/ 98629 h 6858000"/>
              <a:gd name="connsiteX7" fmla="*/ 6783839 w 9697909"/>
              <a:gd name="connsiteY7" fmla="*/ 986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97909" h="6858000">
                <a:moveTo>
                  <a:pt x="6882825" y="0"/>
                </a:moveTo>
                <a:lnTo>
                  <a:pt x="9697909" y="0"/>
                </a:lnTo>
                <a:lnTo>
                  <a:pt x="9697909" y="6858000"/>
                </a:lnTo>
                <a:lnTo>
                  <a:pt x="0" y="6858000"/>
                </a:lnTo>
                <a:lnTo>
                  <a:pt x="98987" y="6759370"/>
                </a:lnTo>
                <a:lnTo>
                  <a:pt x="9587574" y="6759370"/>
                </a:lnTo>
                <a:lnTo>
                  <a:pt x="9587574" y="98629"/>
                </a:lnTo>
                <a:lnTo>
                  <a:pt x="6783839" y="98629"/>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64F27ADF-43BE-D2C3-B54B-9C6EE7FFB4FF}"/>
              </a:ext>
            </a:extLst>
          </p:cNvPr>
          <p:cNvSpPr/>
          <p:nvPr userDrawn="1"/>
        </p:nvSpPr>
        <p:spPr>
          <a:xfrm>
            <a:off x="0" y="0"/>
            <a:ext cx="9376916" cy="6858000"/>
          </a:xfrm>
          <a:custGeom>
            <a:avLst/>
            <a:gdLst>
              <a:gd name="connsiteX0" fmla="*/ 0 w 9376916"/>
              <a:gd name="connsiteY0" fmla="*/ 0 h 6858000"/>
              <a:gd name="connsiteX1" fmla="*/ 9376916 w 9376916"/>
              <a:gd name="connsiteY1" fmla="*/ 0 h 6858000"/>
              <a:gd name="connsiteX2" fmla="*/ 9277930 w 9376916"/>
              <a:gd name="connsiteY2" fmla="*/ 98629 h 6858000"/>
              <a:gd name="connsiteX3" fmla="*/ 110335 w 9376916"/>
              <a:gd name="connsiteY3" fmla="*/ 98629 h 6858000"/>
              <a:gd name="connsiteX4" fmla="*/ 110335 w 9376916"/>
              <a:gd name="connsiteY4" fmla="*/ 6759370 h 6858000"/>
              <a:gd name="connsiteX5" fmla="*/ 2593079 w 9376916"/>
              <a:gd name="connsiteY5" fmla="*/ 6759370 h 6858000"/>
              <a:gd name="connsiteX6" fmla="*/ 2494091 w 9376916"/>
              <a:gd name="connsiteY6" fmla="*/ 6858000 h 6858000"/>
              <a:gd name="connsiteX7" fmla="*/ 0 w 937691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6916" h="6858000">
                <a:moveTo>
                  <a:pt x="0" y="0"/>
                </a:moveTo>
                <a:lnTo>
                  <a:pt x="9376916" y="0"/>
                </a:lnTo>
                <a:lnTo>
                  <a:pt x="9277930" y="98629"/>
                </a:lnTo>
                <a:lnTo>
                  <a:pt x="110335" y="98629"/>
                </a:lnTo>
                <a:lnTo>
                  <a:pt x="110335" y="6759370"/>
                </a:lnTo>
                <a:lnTo>
                  <a:pt x="2593079" y="6759370"/>
                </a:lnTo>
                <a:lnTo>
                  <a:pt x="2494091" y="6858000"/>
                </a:lnTo>
                <a:lnTo>
                  <a:pt x="0" y="685800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Straight Connector 5">
            <a:extLst>
              <a:ext uri="{FF2B5EF4-FFF2-40B4-BE49-F238E27FC236}">
                <a16:creationId xmlns:a16="http://schemas.microsoft.com/office/drawing/2014/main" id="{D7834D3F-7F1A-A6C1-A22B-B162BBE8C66A}"/>
              </a:ext>
            </a:extLst>
          </p:cNvPr>
          <p:cNvCxnSpPr>
            <a:cxnSpLocks/>
          </p:cNvCxnSpPr>
          <p:nvPr userDrawn="1"/>
        </p:nvCxnSpPr>
        <p:spPr>
          <a:xfrm>
            <a:off x="830415" y="548680"/>
            <a:ext cx="0" cy="855095"/>
          </a:xfrm>
          <a:prstGeom prst="line">
            <a:avLst/>
          </a:prstGeom>
          <a:ln w="28575" cap="rnd">
            <a:solidFill>
              <a:srgbClr val="FF5300"/>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F937C60-F6F0-54BB-6F65-9661183CFB3C}"/>
              </a:ext>
            </a:extLst>
          </p:cNvPr>
          <p:cNvSpPr>
            <a:spLocks noGrp="1"/>
          </p:cNvSpPr>
          <p:nvPr>
            <p:ph idx="1"/>
          </p:nvPr>
        </p:nvSpPr>
        <p:spPr>
          <a:xfrm>
            <a:off x="1056000" y="1980000"/>
            <a:ext cx="4860000" cy="4186800"/>
          </a:xfrm>
          <a:prstGeom prst="roundRect">
            <a:avLst>
              <a:gd name="adj" fmla="val 3654"/>
            </a:avLst>
          </a:prstGeom>
          <a:solidFill>
            <a:schemeClr val="accent1"/>
          </a:solidFill>
        </p:spPr>
        <p:txBody>
          <a:bodyPr lIns="180000" tIns="180000" rIns="180000" bIns="180000"/>
          <a:lstStyle>
            <a:lvl1pPr marL="0" indent="0">
              <a:spcBef>
                <a:spcPts val="0"/>
              </a:spcBef>
              <a:spcAft>
                <a:spcPts val="2000"/>
              </a:spcAft>
              <a:buNone/>
              <a:defRPr>
                <a:solidFill>
                  <a:schemeClr val="bg1"/>
                </a:solidFill>
              </a:defRPr>
            </a:lvl1pPr>
            <a:lvl2pPr marL="1800" indent="0">
              <a:spcBef>
                <a:spcPts val="0"/>
              </a:spcBef>
              <a:spcAft>
                <a:spcPts val="1800"/>
              </a:spcAft>
              <a:buNone/>
              <a:defRPr>
                <a:solidFill>
                  <a:schemeClr val="bg1"/>
                </a:solidFill>
              </a:defRPr>
            </a:lvl2pPr>
            <a:lvl3pPr marL="1800" indent="0">
              <a:lnSpc>
                <a:spcPts val="2400"/>
              </a:lnSpc>
              <a:spcBef>
                <a:spcPts val="0"/>
              </a:spcBef>
              <a:spcAft>
                <a:spcPts val="600"/>
              </a:spcAft>
              <a:buNone/>
              <a:defRPr b="1" i="0">
                <a:solidFill>
                  <a:schemeClr val="bg1"/>
                </a:solidFill>
                <a:latin typeface="Lexend Deca" pitchFamily="2" charset="77"/>
              </a:defRPr>
            </a:lvl3pPr>
            <a:lvl4pPr marL="1800" indent="0">
              <a:spcBef>
                <a:spcPts val="0"/>
              </a:spcBef>
              <a:spcAft>
                <a:spcPts val="1200"/>
              </a:spcAft>
              <a:buNone/>
              <a:defRPr>
                <a:solidFill>
                  <a:schemeClr val="bg1"/>
                </a:solidFill>
              </a:defRPr>
            </a:lvl4pPr>
            <a:lvl5pPr marL="1800" indent="0">
              <a:spcBef>
                <a:spcPts val="0"/>
              </a:spcBef>
              <a:spcAft>
                <a:spcPts val="1000"/>
              </a:spcAft>
              <a:buNone/>
              <a:defRPr>
                <a:solidFill>
                  <a:schemeClr val="bg1"/>
                </a:solidFill>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2">
            <a:extLst>
              <a:ext uri="{FF2B5EF4-FFF2-40B4-BE49-F238E27FC236}">
                <a16:creationId xmlns:a16="http://schemas.microsoft.com/office/drawing/2014/main" id="{454D4606-8E7E-071A-4D31-88FD5E59A1E4}"/>
              </a:ext>
            </a:extLst>
          </p:cNvPr>
          <p:cNvSpPr>
            <a:spLocks noGrp="1"/>
          </p:cNvSpPr>
          <p:nvPr>
            <p:ph idx="10"/>
          </p:nvPr>
        </p:nvSpPr>
        <p:spPr>
          <a:xfrm>
            <a:off x="6276020" y="1980000"/>
            <a:ext cx="4860000" cy="4186800"/>
          </a:xfrm>
          <a:prstGeom prst="roundRect">
            <a:avLst>
              <a:gd name="adj" fmla="val 3654"/>
            </a:avLst>
          </a:prstGeom>
          <a:solidFill>
            <a:schemeClr val="accent4"/>
          </a:solidFill>
        </p:spPr>
        <p:txBody>
          <a:bodyPr lIns="180000" tIns="180000" rIns="180000" bIns="180000"/>
          <a:lstStyle>
            <a:lvl1pPr marL="0" indent="0">
              <a:spcBef>
                <a:spcPts val="0"/>
              </a:spcBef>
              <a:spcAft>
                <a:spcPts val="2000"/>
              </a:spcAft>
              <a:buNone/>
              <a:defRPr>
                <a:solidFill>
                  <a:schemeClr val="bg1"/>
                </a:solidFill>
              </a:defRPr>
            </a:lvl1pPr>
            <a:lvl2pPr marL="1800" indent="0">
              <a:spcBef>
                <a:spcPts val="0"/>
              </a:spcBef>
              <a:spcAft>
                <a:spcPts val="1800"/>
              </a:spcAft>
              <a:buNone/>
              <a:defRPr>
                <a:solidFill>
                  <a:schemeClr val="bg1"/>
                </a:solidFill>
              </a:defRPr>
            </a:lvl2pPr>
            <a:lvl3pPr marL="1800" indent="0">
              <a:lnSpc>
                <a:spcPts val="2400"/>
              </a:lnSpc>
              <a:spcBef>
                <a:spcPts val="0"/>
              </a:spcBef>
              <a:spcAft>
                <a:spcPts val="600"/>
              </a:spcAft>
              <a:buNone/>
              <a:defRPr b="1" i="0">
                <a:solidFill>
                  <a:schemeClr val="bg1"/>
                </a:solidFill>
                <a:latin typeface="Lexend Deca" pitchFamily="2" charset="77"/>
              </a:defRPr>
            </a:lvl3pPr>
            <a:lvl4pPr marL="1800" indent="0">
              <a:spcBef>
                <a:spcPts val="0"/>
              </a:spcBef>
              <a:spcAft>
                <a:spcPts val="1200"/>
              </a:spcAft>
              <a:buNone/>
              <a:defRPr>
                <a:solidFill>
                  <a:schemeClr val="bg1"/>
                </a:solidFill>
              </a:defRPr>
            </a:lvl4pPr>
            <a:lvl5pPr marL="1800" indent="0">
              <a:spcBef>
                <a:spcPts val="0"/>
              </a:spcBef>
              <a:spcAft>
                <a:spcPts val="1000"/>
              </a:spcAft>
              <a:buNone/>
              <a:defRPr>
                <a:solidFill>
                  <a:schemeClr val="bg1"/>
                </a:solidFill>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038636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vider - Orange">
    <p:bg>
      <p:bgPr>
        <a:solidFill>
          <a:schemeClr val="accent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2C397FD-1711-0A3A-CD8A-696EAD02819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56440" y="5499230"/>
            <a:ext cx="1800000" cy="1069811"/>
          </a:xfrm>
          <a:prstGeom prst="rect">
            <a:avLst/>
          </a:prstGeom>
        </p:spPr>
      </p:pic>
      <p:sp>
        <p:nvSpPr>
          <p:cNvPr id="13" name="Title 1">
            <a:extLst>
              <a:ext uri="{FF2B5EF4-FFF2-40B4-BE49-F238E27FC236}">
                <a16:creationId xmlns:a16="http://schemas.microsoft.com/office/drawing/2014/main" id="{88E3A21F-9B63-E62B-9B9B-3B34773D3E03}"/>
              </a:ext>
            </a:extLst>
          </p:cNvPr>
          <p:cNvSpPr>
            <a:spLocks noGrp="1"/>
          </p:cNvSpPr>
          <p:nvPr>
            <p:ph type="ctrTitle"/>
          </p:nvPr>
        </p:nvSpPr>
        <p:spPr>
          <a:xfrm>
            <a:off x="1055440" y="1267200"/>
            <a:ext cx="7965885" cy="5040000"/>
          </a:xfrm>
        </p:spPr>
        <p:txBody>
          <a:bodyPr anchor="t" anchorCtr="0"/>
          <a:lstStyle>
            <a:lvl1pPr algn="l">
              <a:defRPr sz="6000" b="1" i="0">
                <a:solidFill>
                  <a:schemeClr val="bg1"/>
                </a:solidFill>
                <a:latin typeface="Lexend Deca" pitchFamily="2" charset="77"/>
              </a:defRPr>
            </a:lvl1pPr>
          </a:lstStyle>
          <a:p>
            <a:r>
              <a:rPr lang="en-GB"/>
              <a:t>Click to edit Master title style</a:t>
            </a:r>
            <a:endParaRPr lang="en-US"/>
          </a:p>
        </p:txBody>
      </p:sp>
    </p:spTree>
    <p:extLst>
      <p:ext uri="{BB962C8B-B14F-4D97-AF65-F5344CB8AC3E}">
        <p14:creationId xmlns:p14="http://schemas.microsoft.com/office/powerpoint/2010/main" val="367468124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 Blu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EF79F5A-D336-9842-ED6D-D0AEB665D496}"/>
              </a:ext>
            </a:extLst>
          </p:cNvPr>
          <p:cNvPicPr>
            <a:picLocks noChangeAspect="1"/>
          </p:cNvPicPr>
          <p:nvPr userDrawn="1"/>
        </p:nvPicPr>
        <p:blipFill>
          <a:blip r:embed="rId2">
            <a:extLst>
              <a:ext uri="{96DAC541-7B7A-43D3-8B79-37D633B846F1}">
                <asvg:svgBlip xmlns:asvg="http://schemas.microsoft.com/office/drawing/2016/SVG/main" r:embed="rId3"/>
              </a:ext>
            </a:extLst>
          </a:blip>
          <a:srcRect l="7975" t="5673" b="11458"/>
          <a:stretch>
            <a:fillRect/>
          </a:stretch>
        </p:blipFill>
        <p:spPr>
          <a:xfrm rot="20190601">
            <a:off x="-826355" y="-1956894"/>
            <a:ext cx="13007913" cy="11161132"/>
          </a:xfrm>
          <a:custGeom>
            <a:avLst/>
            <a:gdLst>
              <a:gd name="connsiteX0" fmla="*/ 2738677 w 13007913"/>
              <a:gd name="connsiteY0" fmla="*/ 0 h 11161132"/>
              <a:gd name="connsiteX1" fmla="*/ 13007913 w 13007913"/>
              <a:gd name="connsiteY1" fmla="*/ 4463057 h 11161132"/>
              <a:gd name="connsiteX2" fmla="*/ 13007913 w 13007913"/>
              <a:gd name="connsiteY2" fmla="*/ 6958997 h 11161132"/>
              <a:gd name="connsiteX3" fmla="*/ 11181646 w 13007913"/>
              <a:gd name="connsiteY3" fmla="*/ 11161132 h 11161132"/>
              <a:gd name="connsiteX4" fmla="*/ 0 w 13007913"/>
              <a:gd name="connsiteY4" fmla="*/ 6301538 h 11161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7913" h="11161132">
                <a:moveTo>
                  <a:pt x="2738677" y="0"/>
                </a:moveTo>
                <a:lnTo>
                  <a:pt x="13007913" y="4463057"/>
                </a:lnTo>
                <a:lnTo>
                  <a:pt x="13007913" y="6958997"/>
                </a:lnTo>
                <a:lnTo>
                  <a:pt x="11181646" y="11161132"/>
                </a:lnTo>
                <a:lnTo>
                  <a:pt x="0" y="6301538"/>
                </a:lnTo>
                <a:close/>
              </a:path>
            </a:pathLst>
          </a:custGeom>
        </p:spPr>
      </p:pic>
      <p:sp>
        <p:nvSpPr>
          <p:cNvPr id="4" name="TextBox 3">
            <a:extLst>
              <a:ext uri="{FF2B5EF4-FFF2-40B4-BE49-F238E27FC236}">
                <a16:creationId xmlns:a16="http://schemas.microsoft.com/office/drawing/2014/main" id="{5F7BDB5D-5B78-2A98-79AC-8A5D5B51E658}"/>
              </a:ext>
            </a:extLst>
          </p:cNvPr>
          <p:cNvSpPr txBox="1"/>
          <p:nvPr userDrawn="1"/>
        </p:nvSpPr>
        <p:spPr>
          <a:xfrm>
            <a:off x="560385" y="522976"/>
            <a:ext cx="824374" cy="2246769"/>
          </a:xfrm>
          <a:prstGeom prst="rect">
            <a:avLst/>
          </a:prstGeom>
          <a:noFill/>
        </p:spPr>
        <p:txBody>
          <a:bodyPr wrap="square" rtlCol="0">
            <a:spAutoFit/>
          </a:bodyPr>
          <a:lstStyle/>
          <a:p>
            <a:r>
              <a:rPr lang="en-US" sz="14000" b="1" i="0">
                <a:solidFill>
                  <a:schemeClr val="accent1"/>
                </a:solidFill>
                <a:latin typeface="Lexend Deca" pitchFamily="2" charset="77"/>
              </a:rPr>
              <a:t>“</a:t>
            </a:r>
          </a:p>
        </p:txBody>
      </p:sp>
      <p:pic>
        <p:nvPicPr>
          <p:cNvPr id="11" name="Graphic 10">
            <a:extLst>
              <a:ext uri="{FF2B5EF4-FFF2-40B4-BE49-F238E27FC236}">
                <a16:creationId xmlns:a16="http://schemas.microsoft.com/office/drawing/2014/main" id="{CDD211C2-34B4-764A-1E39-6C17247CF7F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56440" y="5499230"/>
            <a:ext cx="1800000" cy="1069811"/>
          </a:xfrm>
          <a:prstGeom prst="rect">
            <a:avLst/>
          </a:prstGeom>
        </p:spPr>
      </p:pic>
      <p:sp>
        <p:nvSpPr>
          <p:cNvPr id="5" name="Text Placeholder 4">
            <a:extLst>
              <a:ext uri="{FF2B5EF4-FFF2-40B4-BE49-F238E27FC236}">
                <a16:creationId xmlns:a16="http://schemas.microsoft.com/office/drawing/2014/main" id="{20F7F080-FDB8-275D-355E-333E3A4ADAF3}"/>
              </a:ext>
            </a:extLst>
          </p:cNvPr>
          <p:cNvSpPr>
            <a:spLocks noGrp="1"/>
          </p:cNvSpPr>
          <p:nvPr>
            <p:ph type="body" sz="quarter" idx="10"/>
          </p:nvPr>
        </p:nvSpPr>
        <p:spPr>
          <a:xfrm>
            <a:off x="1055440" y="1673805"/>
            <a:ext cx="8280000" cy="3915435"/>
          </a:xfrm>
        </p:spPr>
        <p:txBody>
          <a:bodyPr/>
          <a:lstStyle>
            <a:lvl1pPr marL="0" indent="0">
              <a:lnSpc>
                <a:spcPct val="100000"/>
              </a:lnSpc>
              <a:spcBef>
                <a:spcPts val="0"/>
              </a:spcBef>
              <a:spcAft>
                <a:spcPts val="1200"/>
              </a:spcAft>
              <a:buNone/>
              <a:defRPr sz="3400" b="1" i="0">
                <a:solidFill>
                  <a:schemeClr val="bg1"/>
                </a:solidFill>
                <a:latin typeface="Lexend Deca" pitchFamily="2" charset="77"/>
              </a:defRPr>
            </a:lvl1pPr>
            <a:lvl2pPr marL="0" indent="0">
              <a:buNone/>
              <a:defRPr sz="2000" b="0" i="0">
                <a:solidFill>
                  <a:schemeClr val="accent1"/>
                </a:solidFill>
                <a:latin typeface="Lexend Deca" pitchFamily="2" charset="0"/>
              </a:defRPr>
            </a:lvl2pPr>
            <a:lvl3pPr marL="0" indent="0">
              <a:buNone/>
              <a:defRPr/>
            </a:lvl3pPr>
            <a:lvl4pPr marL="0" indent="0">
              <a:buNone/>
              <a:defRPr/>
            </a:lvl4pPr>
            <a:lvl5pPr marL="0" indent="0">
              <a:buNone/>
              <a:defRPr/>
            </a:lvl5pPr>
          </a:lstStyle>
          <a:p>
            <a:pPr lvl="0"/>
            <a:r>
              <a:rPr lang="en-GB"/>
              <a:t>Click to edit Master text styles</a:t>
            </a:r>
          </a:p>
          <a:p>
            <a:pPr lvl="1"/>
            <a:r>
              <a:rPr lang="en-GB"/>
              <a:t>Second level</a:t>
            </a:r>
            <a:endParaRPr lang="en-US"/>
          </a:p>
        </p:txBody>
      </p:sp>
    </p:spTree>
    <p:extLst>
      <p:ext uri="{BB962C8B-B14F-4D97-AF65-F5344CB8AC3E}">
        <p14:creationId xmlns:p14="http://schemas.microsoft.com/office/powerpoint/2010/main" val="673572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 Orange">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EF79F5A-D336-9842-ED6D-D0AEB665D496}"/>
              </a:ext>
            </a:extLst>
          </p:cNvPr>
          <p:cNvPicPr>
            <a:picLocks noChangeAspect="1"/>
          </p:cNvPicPr>
          <p:nvPr userDrawn="1"/>
        </p:nvPicPr>
        <p:blipFill>
          <a:blip r:embed="rId2">
            <a:extLst>
              <a:ext uri="{96DAC541-7B7A-43D3-8B79-37D633B846F1}">
                <asvg:svgBlip xmlns:asvg="http://schemas.microsoft.com/office/drawing/2016/SVG/main" r:embed="rId3"/>
              </a:ext>
            </a:extLst>
          </a:blip>
          <a:srcRect l="7975" t="5673" b="11458"/>
          <a:stretch>
            <a:fillRect/>
          </a:stretch>
        </p:blipFill>
        <p:spPr>
          <a:xfrm rot="20190601">
            <a:off x="-814589" y="-1956893"/>
            <a:ext cx="13007913" cy="11161132"/>
          </a:xfrm>
          <a:custGeom>
            <a:avLst/>
            <a:gdLst>
              <a:gd name="connsiteX0" fmla="*/ 2738677 w 13007913"/>
              <a:gd name="connsiteY0" fmla="*/ 0 h 11161132"/>
              <a:gd name="connsiteX1" fmla="*/ 13007913 w 13007913"/>
              <a:gd name="connsiteY1" fmla="*/ 4463057 h 11161132"/>
              <a:gd name="connsiteX2" fmla="*/ 13007913 w 13007913"/>
              <a:gd name="connsiteY2" fmla="*/ 6958997 h 11161132"/>
              <a:gd name="connsiteX3" fmla="*/ 11181646 w 13007913"/>
              <a:gd name="connsiteY3" fmla="*/ 11161132 h 11161132"/>
              <a:gd name="connsiteX4" fmla="*/ 0 w 13007913"/>
              <a:gd name="connsiteY4" fmla="*/ 6301538 h 11161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7913" h="11161132">
                <a:moveTo>
                  <a:pt x="2738677" y="0"/>
                </a:moveTo>
                <a:lnTo>
                  <a:pt x="13007913" y="4463057"/>
                </a:lnTo>
                <a:lnTo>
                  <a:pt x="13007913" y="6958997"/>
                </a:lnTo>
                <a:lnTo>
                  <a:pt x="11181646" y="11161132"/>
                </a:lnTo>
                <a:lnTo>
                  <a:pt x="0" y="6301538"/>
                </a:lnTo>
                <a:close/>
              </a:path>
            </a:pathLst>
          </a:custGeom>
        </p:spPr>
      </p:pic>
      <p:sp>
        <p:nvSpPr>
          <p:cNvPr id="4" name="TextBox 3">
            <a:extLst>
              <a:ext uri="{FF2B5EF4-FFF2-40B4-BE49-F238E27FC236}">
                <a16:creationId xmlns:a16="http://schemas.microsoft.com/office/drawing/2014/main" id="{5F7BDB5D-5B78-2A98-79AC-8A5D5B51E658}"/>
              </a:ext>
            </a:extLst>
          </p:cNvPr>
          <p:cNvSpPr txBox="1"/>
          <p:nvPr userDrawn="1"/>
        </p:nvSpPr>
        <p:spPr>
          <a:xfrm>
            <a:off x="560385" y="522976"/>
            <a:ext cx="824374" cy="2246769"/>
          </a:xfrm>
          <a:prstGeom prst="rect">
            <a:avLst/>
          </a:prstGeom>
          <a:noFill/>
        </p:spPr>
        <p:txBody>
          <a:bodyPr wrap="square" rtlCol="0">
            <a:spAutoFit/>
          </a:bodyPr>
          <a:lstStyle/>
          <a:p>
            <a:r>
              <a:rPr lang="en-US" sz="14000" b="1" i="0">
                <a:solidFill>
                  <a:schemeClr val="tx1"/>
                </a:solidFill>
                <a:latin typeface="Lexend Deca" pitchFamily="2" charset="77"/>
              </a:rPr>
              <a:t>“</a:t>
            </a:r>
          </a:p>
        </p:txBody>
      </p:sp>
      <p:pic>
        <p:nvPicPr>
          <p:cNvPr id="11" name="Graphic 10">
            <a:extLst>
              <a:ext uri="{FF2B5EF4-FFF2-40B4-BE49-F238E27FC236}">
                <a16:creationId xmlns:a16="http://schemas.microsoft.com/office/drawing/2014/main" id="{CDD211C2-34B4-764A-1E39-6C17247CF7F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056440" y="5499230"/>
            <a:ext cx="1800000" cy="1069811"/>
          </a:xfrm>
          <a:prstGeom prst="rect">
            <a:avLst/>
          </a:prstGeom>
        </p:spPr>
      </p:pic>
      <p:sp>
        <p:nvSpPr>
          <p:cNvPr id="5" name="Text Placeholder 4">
            <a:extLst>
              <a:ext uri="{FF2B5EF4-FFF2-40B4-BE49-F238E27FC236}">
                <a16:creationId xmlns:a16="http://schemas.microsoft.com/office/drawing/2014/main" id="{20F7F080-FDB8-275D-355E-333E3A4ADAF3}"/>
              </a:ext>
            </a:extLst>
          </p:cNvPr>
          <p:cNvSpPr>
            <a:spLocks noGrp="1"/>
          </p:cNvSpPr>
          <p:nvPr>
            <p:ph type="body" sz="quarter" idx="10"/>
          </p:nvPr>
        </p:nvSpPr>
        <p:spPr>
          <a:xfrm>
            <a:off x="1055440" y="1673805"/>
            <a:ext cx="8280000" cy="3915435"/>
          </a:xfrm>
        </p:spPr>
        <p:txBody>
          <a:bodyPr/>
          <a:lstStyle>
            <a:lvl1pPr marL="0" indent="0">
              <a:lnSpc>
                <a:spcPct val="100000"/>
              </a:lnSpc>
              <a:spcBef>
                <a:spcPts val="0"/>
              </a:spcBef>
              <a:spcAft>
                <a:spcPts val="1200"/>
              </a:spcAft>
              <a:buNone/>
              <a:defRPr sz="3400" b="1" i="0">
                <a:solidFill>
                  <a:schemeClr val="bg1"/>
                </a:solidFill>
                <a:latin typeface="Lexend Deca" pitchFamily="2" charset="0"/>
              </a:defRPr>
            </a:lvl1pPr>
            <a:lvl2pPr marL="0" indent="0">
              <a:buNone/>
              <a:defRPr sz="2000" b="0" i="0">
                <a:solidFill>
                  <a:schemeClr val="tx1"/>
                </a:solidFill>
                <a:latin typeface="Lexend Deca" pitchFamily="2" charset="0"/>
              </a:defRPr>
            </a:lvl2pPr>
            <a:lvl3pPr marL="0" indent="0">
              <a:buNone/>
              <a:defRPr/>
            </a:lvl3pPr>
            <a:lvl4pPr marL="0" indent="0">
              <a:buNone/>
              <a:defRPr/>
            </a:lvl4pPr>
            <a:lvl5pPr marL="0" indent="0">
              <a:buNone/>
              <a:defRPr/>
            </a:lvl5pPr>
          </a:lstStyle>
          <a:p>
            <a:pPr lvl="0"/>
            <a:r>
              <a:rPr lang="en-GB"/>
              <a:t>Click to edit Master text styles</a:t>
            </a:r>
          </a:p>
          <a:p>
            <a:pPr lvl="1"/>
            <a:r>
              <a:rPr lang="en-GB"/>
              <a:t>Second level</a:t>
            </a:r>
            <a:endParaRPr lang="en-US"/>
          </a:p>
        </p:txBody>
      </p:sp>
    </p:spTree>
    <p:extLst>
      <p:ext uri="{BB962C8B-B14F-4D97-AF65-F5344CB8AC3E}">
        <p14:creationId xmlns:p14="http://schemas.microsoft.com/office/powerpoint/2010/main" val="259269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 Column -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23F03-C5F2-1857-ED61-A94DA123EFCE}"/>
              </a:ext>
            </a:extLst>
          </p:cNvPr>
          <p:cNvSpPr>
            <a:spLocks noGrp="1"/>
          </p:cNvSpPr>
          <p:nvPr>
            <p:ph type="title" hasCustomPrompt="1"/>
          </p:nvPr>
        </p:nvSpPr>
        <p:spPr>
          <a:xfrm>
            <a:off x="1055440" y="540000"/>
            <a:ext cx="10081120" cy="720080"/>
          </a:xfrm>
        </p:spPr>
        <p:txBody>
          <a:bodyPr/>
          <a:lstStyle>
            <a:lvl1pPr>
              <a:defRPr b="1" i="0">
                <a:latin typeface="Lexend Deca" pitchFamily="2" charset="0"/>
              </a:defRPr>
            </a:lvl1pPr>
          </a:lstStyle>
          <a:p>
            <a:r>
              <a:rPr lang="en-GB"/>
              <a:t>Click to add a single line heading</a:t>
            </a:r>
            <a:endParaRPr lang="en-US"/>
          </a:p>
        </p:txBody>
      </p:sp>
      <p:sp>
        <p:nvSpPr>
          <p:cNvPr id="3" name="Content Placeholder 2">
            <a:extLst>
              <a:ext uri="{FF2B5EF4-FFF2-40B4-BE49-F238E27FC236}">
                <a16:creationId xmlns:a16="http://schemas.microsoft.com/office/drawing/2014/main" id="{8F02BCC8-18DE-F7E5-A704-FA36285BE2EC}"/>
              </a:ext>
            </a:extLst>
          </p:cNvPr>
          <p:cNvSpPr>
            <a:spLocks noGrp="1"/>
          </p:cNvSpPr>
          <p:nvPr>
            <p:ph idx="1"/>
          </p:nvPr>
        </p:nvSpPr>
        <p:spPr>
          <a:xfrm>
            <a:off x="1056000" y="1620000"/>
            <a:ext cx="10080000" cy="4188123"/>
          </a:xfrm>
        </p:spPr>
        <p:txBody>
          <a:bodyPr/>
          <a:lstStyle>
            <a:lvl1pPr>
              <a:lnSpc>
                <a:spcPct val="100000"/>
              </a:lnSpc>
              <a:spcBef>
                <a:spcPts val="0"/>
              </a:spcBef>
              <a:spcAft>
                <a:spcPts val="2000"/>
              </a:spcAft>
              <a:defRPr/>
            </a:lvl1pPr>
            <a:lvl2pPr marL="230400">
              <a:lnSpc>
                <a:spcPct val="100000"/>
              </a:lnSpc>
              <a:spcBef>
                <a:spcPts val="0"/>
              </a:spcBef>
              <a:spcAft>
                <a:spcPts val="1800"/>
              </a:spcAft>
              <a:defRPr/>
            </a:lvl2pPr>
            <a:lvl3pPr marL="230400">
              <a:lnSpc>
                <a:spcPct val="100000"/>
              </a:lnSpc>
              <a:spcBef>
                <a:spcPts val="0"/>
              </a:spcBef>
              <a:spcAft>
                <a:spcPts val="600"/>
              </a:spcAft>
              <a:defRPr b="1" i="0">
                <a:latin typeface="Lexend Deca" pitchFamily="2" charset="77"/>
              </a:defRPr>
            </a:lvl3pPr>
            <a:lvl4pPr marL="230400">
              <a:lnSpc>
                <a:spcPct val="100000"/>
              </a:lnSpc>
              <a:spcBef>
                <a:spcPts val="0"/>
              </a:spcBef>
              <a:spcAft>
                <a:spcPts val="1200"/>
              </a:spcAft>
              <a:defRPr>
                <a:latin typeface="Lexend Deca" pitchFamily="2" charset="0"/>
              </a:defRPr>
            </a:lvl4pPr>
            <a:lvl5pPr marL="230400">
              <a:lnSpc>
                <a:spcPct val="100000"/>
              </a:lnSpc>
              <a:spcBef>
                <a:spcPts val="0"/>
              </a:spcBef>
              <a:spcAft>
                <a:spcPts val="1000"/>
              </a:spcAft>
              <a:defRPr>
                <a:latin typeface="Lexend Deca" pitchFamily="2" charset="0"/>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cxnSp>
        <p:nvCxnSpPr>
          <p:cNvPr id="4" name="Straight Connector 3">
            <a:extLst>
              <a:ext uri="{FF2B5EF4-FFF2-40B4-BE49-F238E27FC236}">
                <a16:creationId xmlns:a16="http://schemas.microsoft.com/office/drawing/2014/main" id="{35477A09-C342-D2A0-65BA-88E4F4199D60}"/>
              </a:ext>
            </a:extLst>
          </p:cNvPr>
          <p:cNvCxnSpPr>
            <a:cxnSpLocks/>
          </p:cNvCxnSpPr>
          <p:nvPr userDrawn="1"/>
        </p:nvCxnSpPr>
        <p:spPr>
          <a:xfrm>
            <a:off x="830415" y="540000"/>
            <a:ext cx="0" cy="405045"/>
          </a:xfrm>
          <a:prstGeom prst="line">
            <a:avLst/>
          </a:prstGeom>
          <a:ln w="28575" cap="rnd">
            <a:solidFill>
              <a:srgbClr val="FF5300"/>
            </a:solidFill>
          </a:ln>
        </p:spPr>
        <p:style>
          <a:lnRef idx="1">
            <a:schemeClr val="accent1"/>
          </a:lnRef>
          <a:fillRef idx="0">
            <a:schemeClr val="accent1"/>
          </a:fillRef>
          <a:effectRef idx="0">
            <a:schemeClr val="accent1"/>
          </a:effectRef>
          <a:fontRef idx="minor">
            <a:schemeClr val="tx1"/>
          </a:fontRef>
        </p:style>
      </p:cxnSp>
      <p:sp>
        <p:nvSpPr>
          <p:cNvPr id="5" name="Freeform 4">
            <a:extLst>
              <a:ext uri="{FF2B5EF4-FFF2-40B4-BE49-F238E27FC236}">
                <a16:creationId xmlns:a16="http://schemas.microsoft.com/office/drawing/2014/main" id="{CD1718FE-7AA0-57FD-56B1-B8C16EDAFEF2}"/>
              </a:ext>
            </a:extLst>
          </p:cNvPr>
          <p:cNvSpPr/>
          <p:nvPr userDrawn="1"/>
        </p:nvSpPr>
        <p:spPr>
          <a:xfrm>
            <a:off x="2494092" y="0"/>
            <a:ext cx="9697909" cy="6858000"/>
          </a:xfrm>
          <a:custGeom>
            <a:avLst/>
            <a:gdLst>
              <a:gd name="connsiteX0" fmla="*/ 6882825 w 9697909"/>
              <a:gd name="connsiteY0" fmla="*/ 0 h 6858000"/>
              <a:gd name="connsiteX1" fmla="*/ 9697909 w 9697909"/>
              <a:gd name="connsiteY1" fmla="*/ 0 h 6858000"/>
              <a:gd name="connsiteX2" fmla="*/ 9697909 w 9697909"/>
              <a:gd name="connsiteY2" fmla="*/ 6858000 h 6858000"/>
              <a:gd name="connsiteX3" fmla="*/ 0 w 9697909"/>
              <a:gd name="connsiteY3" fmla="*/ 6858000 h 6858000"/>
              <a:gd name="connsiteX4" fmla="*/ 98987 w 9697909"/>
              <a:gd name="connsiteY4" fmla="*/ 6759370 h 6858000"/>
              <a:gd name="connsiteX5" fmla="*/ 9587574 w 9697909"/>
              <a:gd name="connsiteY5" fmla="*/ 6759370 h 6858000"/>
              <a:gd name="connsiteX6" fmla="*/ 9587574 w 9697909"/>
              <a:gd name="connsiteY6" fmla="*/ 98629 h 6858000"/>
              <a:gd name="connsiteX7" fmla="*/ 6783839 w 9697909"/>
              <a:gd name="connsiteY7" fmla="*/ 986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97909" h="6858000">
                <a:moveTo>
                  <a:pt x="6882825" y="0"/>
                </a:moveTo>
                <a:lnTo>
                  <a:pt x="9697909" y="0"/>
                </a:lnTo>
                <a:lnTo>
                  <a:pt x="9697909" y="6858000"/>
                </a:lnTo>
                <a:lnTo>
                  <a:pt x="0" y="6858000"/>
                </a:lnTo>
                <a:lnTo>
                  <a:pt x="98987" y="6759370"/>
                </a:lnTo>
                <a:lnTo>
                  <a:pt x="9587574" y="6759370"/>
                </a:lnTo>
                <a:lnTo>
                  <a:pt x="9587574" y="98629"/>
                </a:lnTo>
                <a:lnTo>
                  <a:pt x="6783839" y="98629"/>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64F27ADF-43BE-D2C3-B54B-9C6EE7FFB4FF}"/>
              </a:ext>
            </a:extLst>
          </p:cNvPr>
          <p:cNvSpPr/>
          <p:nvPr userDrawn="1"/>
        </p:nvSpPr>
        <p:spPr>
          <a:xfrm>
            <a:off x="0" y="0"/>
            <a:ext cx="9376916" cy="6858000"/>
          </a:xfrm>
          <a:custGeom>
            <a:avLst/>
            <a:gdLst>
              <a:gd name="connsiteX0" fmla="*/ 0 w 9376916"/>
              <a:gd name="connsiteY0" fmla="*/ 0 h 6858000"/>
              <a:gd name="connsiteX1" fmla="*/ 9376916 w 9376916"/>
              <a:gd name="connsiteY1" fmla="*/ 0 h 6858000"/>
              <a:gd name="connsiteX2" fmla="*/ 9277930 w 9376916"/>
              <a:gd name="connsiteY2" fmla="*/ 98629 h 6858000"/>
              <a:gd name="connsiteX3" fmla="*/ 110335 w 9376916"/>
              <a:gd name="connsiteY3" fmla="*/ 98629 h 6858000"/>
              <a:gd name="connsiteX4" fmla="*/ 110335 w 9376916"/>
              <a:gd name="connsiteY4" fmla="*/ 6759370 h 6858000"/>
              <a:gd name="connsiteX5" fmla="*/ 2593079 w 9376916"/>
              <a:gd name="connsiteY5" fmla="*/ 6759370 h 6858000"/>
              <a:gd name="connsiteX6" fmla="*/ 2494091 w 9376916"/>
              <a:gd name="connsiteY6" fmla="*/ 6858000 h 6858000"/>
              <a:gd name="connsiteX7" fmla="*/ 0 w 937691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6916" h="6858000">
                <a:moveTo>
                  <a:pt x="0" y="0"/>
                </a:moveTo>
                <a:lnTo>
                  <a:pt x="9376916" y="0"/>
                </a:lnTo>
                <a:lnTo>
                  <a:pt x="9277930" y="98629"/>
                </a:lnTo>
                <a:lnTo>
                  <a:pt x="110335" y="98629"/>
                </a:lnTo>
                <a:lnTo>
                  <a:pt x="110335" y="6759370"/>
                </a:lnTo>
                <a:lnTo>
                  <a:pt x="2593079" y="6759370"/>
                </a:lnTo>
                <a:lnTo>
                  <a:pt x="2494091" y="6858000"/>
                </a:lnTo>
                <a:lnTo>
                  <a:pt x="0" y="685800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172591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 Column - B">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23F03-C5F2-1857-ED61-A94DA123EFCE}"/>
              </a:ext>
            </a:extLst>
          </p:cNvPr>
          <p:cNvSpPr>
            <a:spLocks noGrp="1"/>
          </p:cNvSpPr>
          <p:nvPr>
            <p:ph type="title" hasCustomPrompt="1"/>
          </p:nvPr>
        </p:nvSpPr>
        <p:spPr>
          <a:xfrm>
            <a:off x="1054800" y="539999"/>
            <a:ext cx="10081120" cy="1043795"/>
          </a:xfrm>
        </p:spPr>
        <p:txBody>
          <a:bodyPr/>
          <a:lstStyle>
            <a:lvl1pPr>
              <a:defRPr b="1" i="0">
                <a:latin typeface="Lexend Deca" pitchFamily="2" charset="77"/>
              </a:defRPr>
            </a:lvl1pPr>
          </a:lstStyle>
          <a:p>
            <a:r>
              <a:rPr lang="en-GB"/>
              <a:t>Click to add a two</a:t>
            </a:r>
            <a:br>
              <a:rPr lang="en-GB"/>
            </a:br>
            <a:r>
              <a:rPr lang="en-GB"/>
              <a:t>line heading</a:t>
            </a:r>
            <a:endParaRPr lang="en-US"/>
          </a:p>
        </p:txBody>
      </p:sp>
      <p:sp>
        <p:nvSpPr>
          <p:cNvPr id="3" name="Content Placeholder 2">
            <a:extLst>
              <a:ext uri="{FF2B5EF4-FFF2-40B4-BE49-F238E27FC236}">
                <a16:creationId xmlns:a16="http://schemas.microsoft.com/office/drawing/2014/main" id="{8F02BCC8-18DE-F7E5-A704-FA36285BE2EC}"/>
              </a:ext>
            </a:extLst>
          </p:cNvPr>
          <p:cNvSpPr>
            <a:spLocks noGrp="1"/>
          </p:cNvSpPr>
          <p:nvPr>
            <p:ph idx="1"/>
          </p:nvPr>
        </p:nvSpPr>
        <p:spPr>
          <a:xfrm>
            <a:off x="1056000" y="1980000"/>
            <a:ext cx="10080000" cy="4188123"/>
          </a:xfrm>
        </p:spPr>
        <p:txBody>
          <a:bodyPr/>
          <a:lstStyle>
            <a:lvl1pPr>
              <a:spcBef>
                <a:spcPts val="0"/>
              </a:spcBef>
              <a:spcAft>
                <a:spcPts val="2000"/>
              </a:spcAft>
              <a:defRPr/>
            </a:lvl1pPr>
            <a:lvl2pPr marL="230400">
              <a:spcBef>
                <a:spcPts val="0"/>
              </a:spcBef>
              <a:spcAft>
                <a:spcPts val="1800"/>
              </a:spcAft>
              <a:defRPr/>
            </a:lvl2pPr>
            <a:lvl3pPr marL="230400">
              <a:spcBef>
                <a:spcPts val="0"/>
              </a:spcBef>
              <a:spcAft>
                <a:spcPts val="600"/>
              </a:spcAft>
              <a:defRPr b="1" i="0">
                <a:latin typeface="Lexend Deca" pitchFamily="2" charset="77"/>
              </a:defRPr>
            </a:lvl3pPr>
            <a:lvl4pPr marL="230400">
              <a:spcBef>
                <a:spcPts val="0"/>
              </a:spcBef>
              <a:spcAft>
                <a:spcPts val="1200"/>
              </a:spcAft>
              <a:defRPr>
                <a:latin typeface="Lexend Deca" pitchFamily="2" charset="0"/>
              </a:defRPr>
            </a:lvl4pPr>
            <a:lvl5pPr marL="230400">
              <a:spcBef>
                <a:spcPts val="0"/>
              </a:spcBef>
              <a:spcAft>
                <a:spcPts val="1000"/>
              </a:spcAft>
              <a:defRPr>
                <a:latin typeface="Lexend Deca" pitchFamily="2" charset="0"/>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reeform 4">
            <a:extLst>
              <a:ext uri="{FF2B5EF4-FFF2-40B4-BE49-F238E27FC236}">
                <a16:creationId xmlns:a16="http://schemas.microsoft.com/office/drawing/2014/main" id="{CD1718FE-7AA0-57FD-56B1-B8C16EDAFEF2}"/>
              </a:ext>
            </a:extLst>
          </p:cNvPr>
          <p:cNvSpPr/>
          <p:nvPr userDrawn="1"/>
        </p:nvSpPr>
        <p:spPr>
          <a:xfrm>
            <a:off x="2494092" y="0"/>
            <a:ext cx="9697909" cy="6858000"/>
          </a:xfrm>
          <a:custGeom>
            <a:avLst/>
            <a:gdLst>
              <a:gd name="connsiteX0" fmla="*/ 6882825 w 9697909"/>
              <a:gd name="connsiteY0" fmla="*/ 0 h 6858000"/>
              <a:gd name="connsiteX1" fmla="*/ 9697909 w 9697909"/>
              <a:gd name="connsiteY1" fmla="*/ 0 h 6858000"/>
              <a:gd name="connsiteX2" fmla="*/ 9697909 w 9697909"/>
              <a:gd name="connsiteY2" fmla="*/ 6858000 h 6858000"/>
              <a:gd name="connsiteX3" fmla="*/ 0 w 9697909"/>
              <a:gd name="connsiteY3" fmla="*/ 6858000 h 6858000"/>
              <a:gd name="connsiteX4" fmla="*/ 98987 w 9697909"/>
              <a:gd name="connsiteY4" fmla="*/ 6759370 h 6858000"/>
              <a:gd name="connsiteX5" fmla="*/ 9587574 w 9697909"/>
              <a:gd name="connsiteY5" fmla="*/ 6759370 h 6858000"/>
              <a:gd name="connsiteX6" fmla="*/ 9587574 w 9697909"/>
              <a:gd name="connsiteY6" fmla="*/ 98629 h 6858000"/>
              <a:gd name="connsiteX7" fmla="*/ 6783839 w 9697909"/>
              <a:gd name="connsiteY7" fmla="*/ 986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97909" h="6858000">
                <a:moveTo>
                  <a:pt x="6882825" y="0"/>
                </a:moveTo>
                <a:lnTo>
                  <a:pt x="9697909" y="0"/>
                </a:lnTo>
                <a:lnTo>
                  <a:pt x="9697909" y="6858000"/>
                </a:lnTo>
                <a:lnTo>
                  <a:pt x="0" y="6858000"/>
                </a:lnTo>
                <a:lnTo>
                  <a:pt x="98987" y="6759370"/>
                </a:lnTo>
                <a:lnTo>
                  <a:pt x="9587574" y="6759370"/>
                </a:lnTo>
                <a:lnTo>
                  <a:pt x="9587574" y="98629"/>
                </a:lnTo>
                <a:lnTo>
                  <a:pt x="6783839" y="98629"/>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64F27ADF-43BE-D2C3-B54B-9C6EE7FFB4FF}"/>
              </a:ext>
            </a:extLst>
          </p:cNvPr>
          <p:cNvSpPr/>
          <p:nvPr userDrawn="1"/>
        </p:nvSpPr>
        <p:spPr>
          <a:xfrm>
            <a:off x="0" y="0"/>
            <a:ext cx="9376916" cy="6858000"/>
          </a:xfrm>
          <a:custGeom>
            <a:avLst/>
            <a:gdLst>
              <a:gd name="connsiteX0" fmla="*/ 0 w 9376916"/>
              <a:gd name="connsiteY0" fmla="*/ 0 h 6858000"/>
              <a:gd name="connsiteX1" fmla="*/ 9376916 w 9376916"/>
              <a:gd name="connsiteY1" fmla="*/ 0 h 6858000"/>
              <a:gd name="connsiteX2" fmla="*/ 9277930 w 9376916"/>
              <a:gd name="connsiteY2" fmla="*/ 98629 h 6858000"/>
              <a:gd name="connsiteX3" fmla="*/ 110335 w 9376916"/>
              <a:gd name="connsiteY3" fmla="*/ 98629 h 6858000"/>
              <a:gd name="connsiteX4" fmla="*/ 110335 w 9376916"/>
              <a:gd name="connsiteY4" fmla="*/ 6759370 h 6858000"/>
              <a:gd name="connsiteX5" fmla="*/ 2593079 w 9376916"/>
              <a:gd name="connsiteY5" fmla="*/ 6759370 h 6858000"/>
              <a:gd name="connsiteX6" fmla="*/ 2494091 w 9376916"/>
              <a:gd name="connsiteY6" fmla="*/ 6858000 h 6858000"/>
              <a:gd name="connsiteX7" fmla="*/ 0 w 937691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6916" h="6858000">
                <a:moveTo>
                  <a:pt x="0" y="0"/>
                </a:moveTo>
                <a:lnTo>
                  <a:pt x="9376916" y="0"/>
                </a:lnTo>
                <a:lnTo>
                  <a:pt x="9277930" y="98629"/>
                </a:lnTo>
                <a:lnTo>
                  <a:pt x="110335" y="98629"/>
                </a:lnTo>
                <a:lnTo>
                  <a:pt x="110335" y="6759370"/>
                </a:lnTo>
                <a:lnTo>
                  <a:pt x="2593079" y="6759370"/>
                </a:lnTo>
                <a:lnTo>
                  <a:pt x="2494091" y="6858000"/>
                </a:lnTo>
                <a:lnTo>
                  <a:pt x="0" y="685800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6" name="Straight Connector 5">
            <a:extLst>
              <a:ext uri="{FF2B5EF4-FFF2-40B4-BE49-F238E27FC236}">
                <a16:creationId xmlns:a16="http://schemas.microsoft.com/office/drawing/2014/main" id="{D7834D3F-7F1A-A6C1-A22B-B162BBE8C66A}"/>
              </a:ext>
            </a:extLst>
          </p:cNvPr>
          <p:cNvCxnSpPr>
            <a:cxnSpLocks/>
          </p:cNvCxnSpPr>
          <p:nvPr userDrawn="1"/>
        </p:nvCxnSpPr>
        <p:spPr>
          <a:xfrm>
            <a:off x="830415" y="548680"/>
            <a:ext cx="0" cy="855095"/>
          </a:xfrm>
          <a:prstGeom prst="line">
            <a:avLst/>
          </a:prstGeom>
          <a:ln w="28575" cap="rnd">
            <a:solidFill>
              <a:srgbClr val="FF53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9420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s -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23F03-C5F2-1857-ED61-A94DA123EFCE}"/>
              </a:ext>
            </a:extLst>
          </p:cNvPr>
          <p:cNvSpPr>
            <a:spLocks noGrp="1"/>
          </p:cNvSpPr>
          <p:nvPr>
            <p:ph type="title" hasCustomPrompt="1"/>
          </p:nvPr>
        </p:nvSpPr>
        <p:spPr>
          <a:xfrm>
            <a:off x="1055440" y="540000"/>
            <a:ext cx="10081120" cy="720080"/>
          </a:xfrm>
        </p:spPr>
        <p:txBody>
          <a:bodyPr/>
          <a:lstStyle>
            <a:lvl1pPr>
              <a:defRPr b="1" i="0">
                <a:latin typeface="Lexend Deca" pitchFamily="2" charset="77"/>
              </a:defRPr>
            </a:lvl1pPr>
          </a:lstStyle>
          <a:p>
            <a:r>
              <a:rPr lang="en-GB"/>
              <a:t>Click to add a single line heading</a:t>
            </a:r>
            <a:endParaRPr lang="en-US"/>
          </a:p>
        </p:txBody>
      </p:sp>
      <p:sp>
        <p:nvSpPr>
          <p:cNvPr id="3" name="Content Placeholder 2">
            <a:extLst>
              <a:ext uri="{FF2B5EF4-FFF2-40B4-BE49-F238E27FC236}">
                <a16:creationId xmlns:a16="http://schemas.microsoft.com/office/drawing/2014/main" id="{8F02BCC8-18DE-F7E5-A704-FA36285BE2EC}"/>
              </a:ext>
            </a:extLst>
          </p:cNvPr>
          <p:cNvSpPr>
            <a:spLocks noGrp="1"/>
          </p:cNvSpPr>
          <p:nvPr>
            <p:ph idx="1"/>
          </p:nvPr>
        </p:nvSpPr>
        <p:spPr>
          <a:xfrm>
            <a:off x="1056000" y="1620000"/>
            <a:ext cx="4860000" cy="4188123"/>
          </a:xfrm>
        </p:spPr>
        <p:txBody>
          <a:bodyPr/>
          <a:lstStyle>
            <a:lvl1pPr>
              <a:lnSpc>
                <a:spcPct val="100000"/>
              </a:lnSpc>
              <a:spcBef>
                <a:spcPts val="0"/>
              </a:spcBef>
              <a:spcAft>
                <a:spcPts val="2000"/>
              </a:spcAft>
              <a:defRPr/>
            </a:lvl1pPr>
            <a:lvl2pPr marL="230400">
              <a:lnSpc>
                <a:spcPct val="100000"/>
              </a:lnSpc>
              <a:spcBef>
                <a:spcPts val="0"/>
              </a:spcBef>
              <a:spcAft>
                <a:spcPts val="1800"/>
              </a:spcAft>
              <a:defRPr/>
            </a:lvl2pPr>
            <a:lvl3pPr marL="230400">
              <a:lnSpc>
                <a:spcPct val="100000"/>
              </a:lnSpc>
              <a:spcBef>
                <a:spcPts val="0"/>
              </a:spcBef>
              <a:spcAft>
                <a:spcPts val="600"/>
              </a:spcAft>
              <a:defRPr b="1" i="0">
                <a:latin typeface="Lexend Deca" pitchFamily="2" charset="77"/>
              </a:defRPr>
            </a:lvl3pPr>
            <a:lvl4pPr marL="230400">
              <a:lnSpc>
                <a:spcPct val="100000"/>
              </a:lnSpc>
              <a:spcBef>
                <a:spcPts val="0"/>
              </a:spcBef>
              <a:spcAft>
                <a:spcPts val="1200"/>
              </a:spcAft>
              <a:defRPr>
                <a:latin typeface="Lexend Deca" pitchFamily="2" charset="0"/>
              </a:defRPr>
            </a:lvl4pPr>
            <a:lvl5pPr marL="230400">
              <a:lnSpc>
                <a:spcPct val="100000"/>
              </a:lnSpc>
              <a:spcBef>
                <a:spcPts val="0"/>
              </a:spcBef>
              <a:spcAft>
                <a:spcPts val="1000"/>
              </a:spcAft>
              <a:defRPr>
                <a:latin typeface="Lexend Deca" pitchFamily="2" charset="0"/>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cxnSp>
        <p:nvCxnSpPr>
          <p:cNvPr id="4" name="Straight Connector 3">
            <a:extLst>
              <a:ext uri="{FF2B5EF4-FFF2-40B4-BE49-F238E27FC236}">
                <a16:creationId xmlns:a16="http://schemas.microsoft.com/office/drawing/2014/main" id="{35477A09-C342-D2A0-65BA-88E4F4199D60}"/>
              </a:ext>
            </a:extLst>
          </p:cNvPr>
          <p:cNvCxnSpPr>
            <a:cxnSpLocks/>
          </p:cNvCxnSpPr>
          <p:nvPr userDrawn="1"/>
        </p:nvCxnSpPr>
        <p:spPr>
          <a:xfrm>
            <a:off x="830415" y="540000"/>
            <a:ext cx="0" cy="405045"/>
          </a:xfrm>
          <a:prstGeom prst="line">
            <a:avLst/>
          </a:prstGeom>
          <a:ln w="28575" cap="rnd">
            <a:solidFill>
              <a:srgbClr val="FF5300"/>
            </a:solidFill>
          </a:ln>
        </p:spPr>
        <p:style>
          <a:lnRef idx="1">
            <a:schemeClr val="accent1"/>
          </a:lnRef>
          <a:fillRef idx="0">
            <a:schemeClr val="accent1"/>
          </a:fillRef>
          <a:effectRef idx="0">
            <a:schemeClr val="accent1"/>
          </a:effectRef>
          <a:fontRef idx="minor">
            <a:schemeClr val="tx1"/>
          </a:fontRef>
        </p:style>
      </p:cxnSp>
      <p:sp>
        <p:nvSpPr>
          <p:cNvPr id="5" name="Freeform 4">
            <a:extLst>
              <a:ext uri="{FF2B5EF4-FFF2-40B4-BE49-F238E27FC236}">
                <a16:creationId xmlns:a16="http://schemas.microsoft.com/office/drawing/2014/main" id="{CD1718FE-7AA0-57FD-56B1-B8C16EDAFEF2}"/>
              </a:ext>
            </a:extLst>
          </p:cNvPr>
          <p:cNvSpPr/>
          <p:nvPr userDrawn="1"/>
        </p:nvSpPr>
        <p:spPr>
          <a:xfrm>
            <a:off x="2494092" y="0"/>
            <a:ext cx="9697909" cy="6858000"/>
          </a:xfrm>
          <a:custGeom>
            <a:avLst/>
            <a:gdLst>
              <a:gd name="connsiteX0" fmla="*/ 6882825 w 9697909"/>
              <a:gd name="connsiteY0" fmla="*/ 0 h 6858000"/>
              <a:gd name="connsiteX1" fmla="*/ 9697909 w 9697909"/>
              <a:gd name="connsiteY1" fmla="*/ 0 h 6858000"/>
              <a:gd name="connsiteX2" fmla="*/ 9697909 w 9697909"/>
              <a:gd name="connsiteY2" fmla="*/ 6858000 h 6858000"/>
              <a:gd name="connsiteX3" fmla="*/ 0 w 9697909"/>
              <a:gd name="connsiteY3" fmla="*/ 6858000 h 6858000"/>
              <a:gd name="connsiteX4" fmla="*/ 98987 w 9697909"/>
              <a:gd name="connsiteY4" fmla="*/ 6759370 h 6858000"/>
              <a:gd name="connsiteX5" fmla="*/ 9587574 w 9697909"/>
              <a:gd name="connsiteY5" fmla="*/ 6759370 h 6858000"/>
              <a:gd name="connsiteX6" fmla="*/ 9587574 w 9697909"/>
              <a:gd name="connsiteY6" fmla="*/ 98629 h 6858000"/>
              <a:gd name="connsiteX7" fmla="*/ 6783839 w 9697909"/>
              <a:gd name="connsiteY7" fmla="*/ 986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697909" h="6858000">
                <a:moveTo>
                  <a:pt x="6882825" y="0"/>
                </a:moveTo>
                <a:lnTo>
                  <a:pt x="9697909" y="0"/>
                </a:lnTo>
                <a:lnTo>
                  <a:pt x="9697909" y="6858000"/>
                </a:lnTo>
                <a:lnTo>
                  <a:pt x="0" y="6858000"/>
                </a:lnTo>
                <a:lnTo>
                  <a:pt x="98987" y="6759370"/>
                </a:lnTo>
                <a:lnTo>
                  <a:pt x="9587574" y="6759370"/>
                </a:lnTo>
                <a:lnTo>
                  <a:pt x="9587574" y="98629"/>
                </a:lnTo>
                <a:lnTo>
                  <a:pt x="6783839" y="98629"/>
                </a:lnTo>
                <a:close/>
              </a:path>
            </a:pathLst>
          </a:cu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6">
            <a:extLst>
              <a:ext uri="{FF2B5EF4-FFF2-40B4-BE49-F238E27FC236}">
                <a16:creationId xmlns:a16="http://schemas.microsoft.com/office/drawing/2014/main" id="{64F27ADF-43BE-D2C3-B54B-9C6EE7FFB4FF}"/>
              </a:ext>
            </a:extLst>
          </p:cNvPr>
          <p:cNvSpPr/>
          <p:nvPr userDrawn="1"/>
        </p:nvSpPr>
        <p:spPr>
          <a:xfrm>
            <a:off x="0" y="0"/>
            <a:ext cx="9376916" cy="6858000"/>
          </a:xfrm>
          <a:custGeom>
            <a:avLst/>
            <a:gdLst>
              <a:gd name="connsiteX0" fmla="*/ 0 w 9376916"/>
              <a:gd name="connsiteY0" fmla="*/ 0 h 6858000"/>
              <a:gd name="connsiteX1" fmla="*/ 9376916 w 9376916"/>
              <a:gd name="connsiteY1" fmla="*/ 0 h 6858000"/>
              <a:gd name="connsiteX2" fmla="*/ 9277930 w 9376916"/>
              <a:gd name="connsiteY2" fmla="*/ 98629 h 6858000"/>
              <a:gd name="connsiteX3" fmla="*/ 110335 w 9376916"/>
              <a:gd name="connsiteY3" fmla="*/ 98629 h 6858000"/>
              <a:gd name="connsiteX4" fmla="*/ 110335 w 9376916"/>
              <a:gd name="connsiteY4" fmla="*/ 6759370 h 6858000"/>
              <a:gd name="connsiteX5" fmla="*/ 2593079 w 9376916"/>
              <a:gd name="connsiteY5" fmla="*/ 6759370 h 6858000"/>
              <a:gd name="connsiteX6" fmla="*/ 2494091 w 9376916"/>
              <a:gd name="connsiteY6" fmla="*/ 6858000 h 6858000"/>
              <a:gd name="connsiteX7" fmla="*/ 0 w 9376916"/>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76916" h="6858000">
                <a:moveTo>
                  <a:pt x="0" y="0"/>
                </a:moveTo>
                <a:lnTo>
                  <a:pt x="9376916" y="0"/>
                </a:lnTo>
                <a:lnTo>
                  <a:pt x="9277930" y="98629"/>
                </a:lnTo>
                <a:lnTo>
                  <a:pt x="110335" y="98629"/>
                </a:lnTo>
                <a:lnTo>
                  <a:pt x="110335" y="6759370"/>
                </a:lnTo>
                <a:lnTo>
                  <a:pt x="2593079" y="6759370"/>
                </a:lnTo>
                <a:lnTo>
                  <a:pt x="2494091" y="6858000"/>
                </a:lnTo>
                <a:lnTo>
                  <a:pt x="0" y="685800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Content Placeholder 2">
            <a:extLst>
              <a:ext uri="{FF2B5EF4-FFF2-40B4-BE49-F238E27FC236}">
                <a16:creationId xmlns:a16="http://schemas.microsoft.com/office/drawing/2014/main" id="{CBE2B475-E136-7620-9573-81EB29D1BB8E}"/>
              </a:ext>
            </a:extLst>
          </p:cNvPr>
          <p:cNvSpPr>
            <a:spLocks noGrp="1"/>
          </p:cNvSpPr>
          <p:nvPr>
            <p:ph idx="10"/>
          </p:nvPr>
        </p:nvSpPr>
        <p:spPr>
          <a:xfrm>
            <a:off x="6276020" y="1620000"/>
            <a:ext cx="4860000" cy="4188123"/>
          </a:xfrm>
        </p:spPr>
        <p:txBody>
          <a:bodyPr/>
          <a:lstStyle>
            <a:lvl1pPr>
              <a:lnSpc>
                <a:spcPct val="100000"/>
              </a:lnSpc>
              <a:spcBef>
                <a:spcPts val="0"/>
              </a:spcBef>
              <a:spcAft>
                <a:spcPts val="2000"/>
              </a:spcAft>
              <a:defRPr/>
            </a:lvl1pPr>
            <a:lvl2pPr marL="230400">
              <a:lnSpc>
                <a:spcPct val="100000"/>
              </a:lnSpc>
              <a:spcBef>
                <a:spcPts val="0"/>
              </a:spcBef>
              <a:spcAft>
                <a:spcPts val="1800"/>
              </a:spcAft>
              <a:defRPr/>
            </a:lvl2pPr>
            <a:lvl3pPr marL="230400">
              <a:lnSpc>
                <a:spcPct val="100000"/>
              </a:lnSpc>
              <a:spcBef>
                <a:spcPts val="0"/>
              </a:spcBef>
              <a:spcAft>
                <a:spcPts val="600"/>
              </a:spcAft>
              <a:defRPr b="1" i="0">
                <a:latin typeface="Lexend Deca" pitchFamily="2" charset="77"/>
              </a:defRPr>
            </a:lvl3pPr>
            <a:lvl4pPr marL="230400">
              <a:lnSpc>
                <a:spcPct val="100000"/>
              </a:lnSpc>
              <a:spcBef>
                <a:spcPts val="0"/>
              </a:spcBef>
              <a:spcAft>
                <a:spcPts val="1200"/>
              </a:spcAft>
              <a:defRPr>
                <a:latin typeface="Lexend Deca" pitchFamily="2" charset="0"/>
              </a:defRPr>
            </a:lvl4pPr>
            <a:lvl5pPr marL="230400">
              <a:lnSpc>
                <a:spcPct val="100000"/>
              </a:lnSpc>
              <a:spcBef>
                <a:spcPts val="0"/>
              </a:spcBef>
              <a:spcAft>
                <a:spcPts val="1000"/>
              </a:spcAft>
              <a:defRPr>
                <a:latin typeface="Lexend Deca" pitchFamily="2" charset="0"/>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88750485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0E5CC1-5CD1-4B10-1339-D8C54CE3C45C}"/>
              </a:ext>
            </a:extLst>
          </p:cNvPr>
          <p:cNvSpPr>
            <a:spLocks noGrp="1"/>
          </p:cNvSpPr>
          <p:nvPr>
            <p:ph type="title"/>
          </p:nvPr>
        </p:nvSpPr>
        <p:spPr>
          <a:xfrm>
            <a:off x="1055440" y="548680"/>
            <a:ext cx="10298360" cy="720080"/>
          </a:xfrm>
          <a:prstGeom prst="rect">
            <a:avLst/>
          </a:prstGeom>
        </p:spPr>
        <p:txBody>
          <a:bodyPr vert="horz" lIns="0" tIns="0" rIns="0" bIns="0" rtlCol="0" anchor="t" anchorCtr="0">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0CCE11A-442E-E3C5-B578-8A1CADBF7997}"/>
              </a:ext>
            </a:extLst>
          </p:cNvPr>
          <p:cNvSpPr>
            <a:spLocks noGrp="1"/>
          </p:cNvSpPr>
          <p:nvPr>
            <p:ph type="body" idx="1"/>
          </p:nvPr>
        </p:nvSpPr>
        <p:spPr>
          <a:xfrm>
            <a:off x="1055440" y="1628800"/>
            <a:ext cx="10298360" cy="4188123"/>
          </a:xfrm>
          <a:prstGeom prst="rect">
            <a:avLst/>
          </a:prstGeom>
        </p:spPr>
        <p:txBody>
          <a:bodyPr vert="horz" lIns="0" tIns="0" rIns="0" bIns="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87919954"/>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 id="2147483786" r:id="rId27"/>
    <p:sldLayoutId id="2147483787" r:id="rId28"/>
    <p:sldLayoutId id="2147483788" r:id="rId29"/>
    <p:sldLayoutId id="2147483789" r:id="rId30"/>
    <p:sldLayoutId id="2147483790" r:id="rId31"/>
    <p:sldLayoutId id="2147483791" r:id="rId32"/>
    <p:sldLayoutId id="2147483792" r:id="rId33"/>
    <p:sldLayoutId id="2147483793" r:id="rId34"/>
  </p:sldLayoutIdLst>
  <p:txStyles>
    <p:titleStyle>
      <a:lvl1pPr algn="l" defTabSz="914400" rtl="0" eaLnBrk="1" latinLnBrk="0" hangingPunct="1">
        <a:lnSpc>
          <a:spcPct val="90000"/>
        </a:lnSpc>
        <a:spcBef>
          <a:spcPct val="0"/>
        </a:spcBef>
        <a:buNone/>
        <a:defRPr sz="3400" b="1" i="0" kern="1200">
          <a:solidFill>
            <a:schemeClr val="tx1"/>
          </a:solidFill>
          <a:latin typeface="Lexend Deca" pitchFamily="2" charset="0"/>
          <a:ea typeface="+mj-ea"/>
          <a:cs typeface="+mj-cs"/>
        </a:defRPr>
      </a:lvl1pPr>
    </p:titleStyle>
    <p:bodyStyle>
      <a:lvl1pPr marL="228600" indent="-228600" algn="l" defTabSz="914400" rtl="0" eaLnBrk="1" latinLnBrk="0" hangingPunct="1">
        <a:lnSpc>
          <a:spcPct val="100000"/>
        </a:lnSpc>
        <a:spcBef>
          <a:spcPts val="1000"/>
        </a:spcBef>
        <a:buClr>
          <a:schemeClr val="accent1"/>
        </a:buClr>
        <a:buFont typeface="Arial" panose="020B0604020202020204" pitchFamily="34" charset="0"/>
        <a:buChar char="•"/>
        <a:defRPr sz="2800" b="0" i="0" kern="1200">
          <a:solidFill>
            <a:schemeClr val="tx1"/>
          </a:solidFill>
          <a:latin typeface="Lexend Deca" pitchFamily="2" charset="0"/>
          <a:ea typeface="+mn-ea"/>
          <a:cs typeface="+mn-cs"/>
        </a:defRPr>
      </a:lvl1pPr>
      <a:lvl2pPr marL="0" indent="-228600" algn="l" defTabSz="914400" rtl="0" eaLnBrk="1" latinLnBrk="0" hangingPunct="1">
        <a:lnSpc>
          <a:spcPct val="100000"/>
        </a:lnSpc>
        <a:spcBef>
          <a:spcPts val="500"/>
        </a:spcBef>
        <a:buClr>
          <a:schemeClr val="accent1"/>
        </a:buClr>
        <a:buFont typeface="Arial" panose="020B0604020202020204" pitchFamily="34" charset="0"/>
        <a:buChar char="•"/>
        <a:defRPr sz="2400" b="0" i="0" kern="1200">
          <a:solidFill>
            <a:schemeClr val="tx1"/>
          </a:solidFill>
          <a:latin typeface="Lexend Deca" pitchFamily="2" charset="0"/>
          <a:ea typeface="+mn-ea"/>
          <a:cs typeface="+mn-cs"/>
        </a:defRPr>
      </a:lvl2pPr>
      <a:lvl3pPr marL="0" indent="-228600" algn="l" defTabSz="914400" rtl="0" eaLnBrk="1" latinLnBrk="0" hangingPunct="1">
        <a:lnSpc>
          <a:spcPct val="100000"/>
        </a:lnSpc>
        <a:spcBef>
          <a:spcPts val="500"/>
        </a:spcBef>
        <a:buClr>
          <a:schemeClr val="accent1"/>
        </a:buClr>
        <a:buFont typeface="Arial" panose="020B0604020202020204" pitchFamily="34" charset="0"/>
        <a:buChar char="•"/>
        <a:defRPr sz="2000" b="1" i="0" kern="1200">
          <a:solidFill>
            <a:schemeClr val="accent1"/>
          </a:solidFill>
          <a:latin typeface="Lexend Deca" pitchFamily="2" charset="0"/>
          <a:ea typeface="+mn-ea"/>
          <a:cs typeface="+mn-cs"/>
        </a:defRPr>
      </a:lvl3pPr>
      <a:lvl4pPr marL="0" indent="-228600" algn="l" defTabSz="914400" rtl="0" eaLnBrk="1" latinLnBrk="0" hangingPunct="1">
        <a:lnSpc>
          <a:spcPct val="100000"/>
        </a:lnSpc>
        <a:spcBef>
          <a:spcPts val="500"/>
        </a:spcBef>
        <a:buClr>
          <a:schemeClr val="accent1"/>
        </a:buClr>
        <a:buFont typeface="Arial" panose="020B0604020202020204" pitchFamily="34" charset="0"/>
        <a:buChar char="•"/>
        <a:defRPr sz="1800" b="0" i="0" kern="1200">
          <a:solidFill>
            <a:schemeClr val="tx1"/>
          </a:solidFill>
          <a:latin typeface="Lexend Deca" pitchFamily="2" charset="0"/>
          <a:ea typeface="+mn-ea"/>
          <a:cs typeface="+mn-cs"/>
        </a:defRPr>
      </a:lvl4pPr>
      <a:lvl5pPr marL="0" indent="-228600" algn="l" defTabSz="914400" rtl="0" eaLnBrk="1" latinLnBrk="0" hangingPunct="1">
        <a:lnSpc>
          <a:spcPct val="100000"/>
        </a:lnSpc>
        <a:spcBef>
          <a:spcPts val="500"/>
        </a:spcBef>
        <a:buClr>
          <a:schemeClr val="accent1"/>
        </a:buClr>
        <a:buFont typeface="Arial" panose="020B0604020202020204" pitchFamily="34" charset="0"/>
        <a:buChar char="•"/>
        <a:defRPr sz="1500" b="0" i="0" kern="1200">
          <a:solidFill>
            <a:schemeClr val="tx1"/>
          </a:solidFill>
          <a:latin typeface="Lexend De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0.m4a"/><Relationship Id="rId1" Type="http://schemas.openxmlformats.org/officeDocument/2006/relationships/audio" Target="NULL" TargetMode="External"/><Relationship Id="rId5" Type="http://schemas.openxmlformats.org/officeDocument/2006/relationships/image" Target="../media/image13.pn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1.m4a"/><Relationship Id="rId1" Type="http://schemas.openxmlformats.org/officeDocument/2006/relationships/audio" Target="NULL" TargetMode="External"/><Relationship Id="rId5" Type="http://schemas.openxmlformats.org/officeDocument/2006/relationships/image" Target="../media/image25.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2.m4a"/><Relationship Id="rId1" Type="http://schemas.openxmlformats.org/officeDocument/2006/relationships/audio" Target="NULL" TargetMode="External"/><Relationship Id="rId5" Type="http://schemas.openxmlformats.org/officeDocument/2006/relationships/image" Target="../media/image13.pn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3.m4a"/><Relationship Id="rId1" Type="http://schemas.openxmlformats.org/officeDocument/2006/relationships/audio" Target="NULL" TargetMode="External"/><Relationship Id="rId5" Type="http://schemas.openxmlformats.org/officeDocument/2006/relationships/image" Target="../media/image13.pn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4.m4a"/><Relationship Id="rId1" Type="http://schemas.openxmlformats.org/officeDocument/2006/relationships/audio" Target="NULL" TargetMode="External"/><Relationship Id="rId5" Type="http://schemas.openxmlformats.org/officeDocument/2006/relationships/image" Target="../media/image28.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microsoft.com/office/2007/relationships/media" Target="../media/media15.m4a"/><Relationship Id="rId7" Type="http://schemas.openxmlformats.org/officeDocument/2006/relationships/image" Target="../media/image30.png"/><Relationship Id="rId2" Type="http://schemas.openxmlformats.org/officeDocument/2006/relationships/audio" Target="NULL" TargetMode="External"/><Relationship Id="rId1" Type="http://schemas.openxmlformats.org/officeDocument/2006/relationships/tags" Target="../tags/tag1.xml"/><Relationship Id="rId6" Type="http://schemas.openxmlformats.org/officeDocument/2006/relationships/image" Target="../media/image13.png"/><Relationship Id="rId5" Type="http://schemas.openxmlformats.org/officeDocument/2006/relationships/image" Target="../media/image29.jpeg"/><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6.m4a"/><Relationship Id="rId1" Type="http://schemas.openxmlformats.org/officeDocument/2006/relationships/audio" Target="NULL" TargetMode="External"/><Relationship Id="rId5" Type="http://schemas.openxmlformats.org/officeDocument/2006/relationships/image" Target="../media/image31.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13.png"/><Relationship Id="rId2" Type="http://schemas.openxmlformats.org/officeDocument/2006/relationships/video" Target="../media/media17.mp4"/><Relationship Id="rId1" Type="http://schemas.microsoft.com/office/2007/relationships/media" Target="../media/media17.mp4"/><Relationship Id="rId6" Type="http://schemas.openxmlformats.org/officeDocument/2006/relationships/image" Target="../media/image32.png"/><Relationship Id="rId5" Type="http://schemas.openxmlformats.org/officeDocument/2006/relationships/slideLayout" Target="../slideLayouts/slideLayout7.xml"/><Relationship Id="rId4" Type="http://schemas.microsoft.com/office/2007/relationships/media" Target="../media/media18.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9.m4a"/><Relationship Id="rId1" Type="http://schemas.openxmlformats.org/officeDocument/2006/relationships/audio" Target="NULL" TargetMode="Externa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0.m4a"/><Relationship Id="rId1" Type="http://schemas.openxmlformats.org/officeDocument/2006/relationships/audio" Target="NULL" TargetMode="External"/><Relationship Id="rId5" Type="http://schemas.openxmlformats.org/officeDocument/2006/relationships/image" Target="../media/image13.pn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3.xml"/><Relationship Id="rId6" Type="http://schemas.openxmlformats.org/officeDocument/2006/relationships/audio" Target="../media/audio1.wav"/><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21.m4a"/><Relationship Id="rId1" Type="http://schemas.openxmlformats.org/officeDocument/2006/relationships/audio" Target="NULL" TargetMode="External"/><Relationship Id="rId5" Type="http://schemas.openxmlformats.org/officeDocument/2006/relationships/image" Target="../media/image36.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microsoft.com/office/2007/relationships/media" Target="../media/media22.m4a"/><Relationship Id="rId2" Type="http://schemas.openxmlformats.org/officeDocument/2006/relationships/audio" Target="NULL" TargetMode="External"/><Relationship Id="rId1" Type="http://schemas.openxmlformats.org/officeDocument/2006/relationships/tags" Target="../tags/tag2.xml"/><Relationship Id="rId6" Type="http://schemas.openxmlformats.org/officeDocument/2006/relationships/image" Target="../media/image13.png"/><Relationship Id="rId5" Type="http://schemas.openxmlformats.org/officeDocument/2006/relationships/image" Target="../media/image37.jpeg"/><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23.m4a"/><Relationship Id="rId1" Type="http://schemas.openxmlformats.org/officeDocument/2006/relationships/audio" Target="NULL" TargetMode="External"/><Relationship Id="rId5" Type="http://schemas.openxmlformats.org/officeDocument/2006/relationships/image" Target="../media/image38.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4.m4a"/><Relationship Id="rId1" Type="http://schemas.openxmlformats.org/officeDocument/2006/relationships/audio" Target="NULL" TargetMode="External"/><Relationship Id="rId5" Type="http://schemas.openxmlformats.org/officeDocument/2006/relationships/image" Target="../media/image13.pn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5.m4a"/><Relationship Id="rId1" Type="http://schemas.openxmlformats.org/officeDocument/2006/relationships/audio" Target="NULL" TargetMode="External"/><Relationship Id="rId6" Type="http://schemas.openxmlformats.org/officeDocument/2006/relationships/image" Target="../media/image13.png"/><Relationship Id="rId5" Type="http://schemas.openxmlformats.org/officeDocument/2006/relationships/image" Target="../media/image41.jpe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26.m4a"/><Relationship Id="rId1" Type="http://schemas.openxmlformats.org/officeDocument/2006/relationships/audio" Target="NULL" TargetMode="External"/><Relationship Id="rId5" Type="http://schemas.openxmlformats.org/officeDocument/2006/relationships/image" Target="../media/image42.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slideLayout" Target="../slideLayouts/slideLayout9.xml"/><Relationship Id="rId7" Type="http://schemas.openxmlformats.org/officeDocument/2006/relationships/diagramColors" Target="../diagrams/colors1.xml"/><Relationship Id="rId12" Type="http://schemas.openxmlformats.org/officeDocument/2006/relationships/diagramColors" Target="../diagrams/colors2.xml"/><Relationship Id="rId2" Type="http://schemas.microsoft.com/office/2007/relationships/media" Target="../media/media27.m4a"/><Relationship Id="rId1" Type="http://schemas.openxmlformats.org/officeDocument/2006/relationships/audio" Target="NULL" TargetMode="Externa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5" Type="http://schemas.openxmlformats.org/officeDocument/2006/relationships/image" Target="../media/image43.png"/><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 Id="rId1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hyperlink" Target="https://volunteers.mssociety.org.uk/handling-data" TargetMode="External"/><Relationship Id="rId2" Type="http://schemas.openxmlformats.org/officeDocument/2006/relationships/image" Target="../media/image44.png"/><Relationship Id="rId1" Type="http://schemas.openxmlformats.org/officeDocument/2006/relationships/slideLayout" Target="../slideLayouts/slideLayout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hyperlink" Target="mailto:datagovernance@mssociety.org.uk" TargetMode="External"/><Relationship Id="rId7" Type="http://schemas.openxmlformats.org/officeDocument/2006/relationships/image" Target="../media/image49.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hyperlink" Target="mailto:volunteersupport@mssociety.co.uk" TargetMode="External"/><Relationship Id="rId5" Type="http://schemas.openxmlformats.org/officeDocument/2006/relationships/hyperlink" Target="mailto:dataincident@mssociety.org.uk" TargetMode="Externa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audio" Target="../media/audio3.wav"/><Relationship Id="rId1" Type="http://schemas.openxmlformats.org/officeDocument/2006/relationships/slideLayout" Target="../slideLayouts/slideLayout3.xml"/><Relationship Id="rId5" Type="http://schemas.openxmlformats.org/officeDocument/2006/relationships/audio" Target="../media/audio3.wav"/><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1.m4a"/><Relationship Id="rId1" Type="http://schemas.openxmlformats.org/officeDocument/2006/relationships/audio" Target="NULL"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hyperlink" Target="https://volunteers.mssociety.org.uk/MS-Society-email" TargetMode="External"/><Relationship Id="rId3" Type="http://schemas.openxmlformats.org/officeDocument/2006/relationships/audio" Target="NULL" TargetMode="External"/><Relationship Id="rId7" Type="http://schemas.openxmlformats.org/officeDocument/2006/relationships/image" Target="../media/image15.png"/><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microsoft.com/office/2007/relationships/media" Target="../media/media3.m4a"/><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microsoft.com/office/2007/relationships/media" Target="../media/media6.m4a"/><Relationship Id="rId1" Type="http://schemas.openxmlformats.org/officeDocument/2006/relationships/audio" Target="NULL" TargetMode="External"/><Relationship Id="rId5" Type="http://schemas.openxmlformats.org/officeDocument/2006/relationships/image" Target="../media/image21.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audio" Target="NULL" TargetMode="External"/><Relationship Id="rId7" Type="http://schemas.openxmlformats.org/officeDocument/2006/relationships/image" Target="../media/image13.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2.png"/><Relationship Id="rId5" Type="http://schemas.openxmlformats.org/officeDocument/2006/relationships/slideLayout" Target="../slideLayouts/slideLayout7.xml"/><Relationship Id="rId4" Type="http://schemas.microsoft.com/office/2007/relationships/media"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9.m4a"/><Relationship Id="rId1" Type="http://schemas.openxmlformats.org/officeDocument/2006/relationships/audio" Target="NULL" TargetMode="External"/><Relationship Id="rId5" Type="http://schemas.openxmlformats.org/officeDocument/2006/relationships/image" Target="../media/image23.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0FD39B8-379A-9060-479D-F1CD366132C2}"/>
              </a:ext>
            </a:extLst>
          </p:cNvPr>
          <p:cNvSpPr>
            <a:spLocks noGrp="1"/>
          </p:cNvSpPr>
          <p:nvPr>
            <p:ph type="subTitle" idx="1"/>
          </p:nvPr>
        </p:nvSpPr>
        <p:spPr>
          <a:xfrm>
            <a:off x="716773" y="3669847"/>
            <a:ext cx="7920880" cy="1123365"/>
          </a:xfrm>
        </p:spPr>
        <p:txBody>
          <a:bodyPr vert="horz" lIns="0" tIns="0" rIns="0" bIns="0" rtlCol="0" anchor="t">
            <a:normAutofit/>
          </a:bodyPr>
          <a:lstStyle/>
          <a:p>
            <a:r>
              <a:rPr lang="en-US" dirty="0">
                <a:latin typeface="Lexend Deca"/>
              </a:rPr>
              <a:t>whilst volunteering from home</a:t>
            </a:r>
            <a:endParaRPr lang="en-US" dirty="0"/>
          </a:p>
        </p:txBody>
      </p:sp>
      <p:sp>
        <p:nvSpPr>
          <p:cNvPr id="2" name="Title 1">
            <a:extLst>
              <a:ext uri="{FF2B5EF4-FFF2-40B4-BE49-F238E27FC236}">
                <a16:creationId xmlns:a16="http://schemas.microsoft.com/office/drawing/2014/main" id="{325A47BE-BA61-50A0-A35D-9496AAE53AAA}"/>
              </a:ext>
            </a:extLst>
          </p:cNvPr>
          <p:cNvSpPr>
            <a:spLocks noGrp="1"/>
          </p:cNvSpPr>
          <p:nvPr>
            <p:ph type="ctrTitle"/>
          </p:nvPr>
        </p:nvSpPr>
        <p:spPr>
          <a:xfrm>
            <a:off x="692583" y="656952"/>
            <a:ext cx="7965885" cy="1541303"/>
          </a:xfrm>
        </p:spPr>
        <p:txBody>
          <a:bodyPr>
            <a:normAutofit/>
          </a:bodyPr>
          <a:lstStyle/>
          <a:p>
            <a:r>
              <a:rPr lang="en-US" sz="4800" dirty="0">
                <a:latin typeface="Lexend Deca"/>
              </a:rPr>
              <a:t>Protecting data</a:t>
            </a:r>
            <a:endParaRPr lang="en-US" dirty="0"/>
          </a:p>
        </p:txBody>
      </p:sp>
      <p:pic>
        <p:nvPicPr>
          <p:cNvPr id="6" name="Picture 5" descr="Woman using laptop">
            <a:extLst>
              <a:ext uri="{FF2B5EF4-FFF2-40B4-BE49-F238E27FC236}">
                <a16:creationId xmlns:a16="http://schemas.microsoft.com/office/drawing/2014/main" id="{4842F2F3-EFBA-A20C-EE01-B75883356C51}"/>
              </a:ext>
            </a:extLst>
          </p:cNvPr>
          <p:cNvPicPr>
            <a:picLocks noChangeAspect="1"/>
          </p:cNvPicPr>
          <p:nvPr/>
        </p:nvPicPr>
        <p:blipFill>
          <a:blip r:embed="rId3" cstate="print">
            <a:extLst>
              <a:ext uri="{28A0092B-C50C-407E-A947-70E740481C1C}">
                <a14:useLocalDpi xmlns:a14="http://schemas.microsoft.com/office/drawing/2010/main" val="0"/>
              </a:ext>
            </a:extLst>
          </a:blip>
          <a:srcRect l="15115" t="6083" r="-580" b="-1305"/>
          <a:stretch>
            <a:fillRect/>
          </a:stretch>
        </p:blipFill>
        <p:spPr>
          <a:xfrm>
            <a:off x="5826034" y="478971"/>
            <a:ext cx="6020891" cy="4781006"/>
          </a:xfrm>
          <a:prstGeom prst="flowChartDelay">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149534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Update your computer</a:t>
            </a:r>
          </a:p>
        </p:txBody>
      </p:sp>
      <p:sp>
        <p:nvSpPr>
          <p:cNvPr id="3" name="Content Placeholder 2"/>
          <p:cNvSpPr>
            <a:spLocks noGrp="1"/>
          </p:cNvSpPr>
          <p:nvPr>
            <p:ph idx="1"/>
          </p:nvPr>
        </p:nvSpPr>
        <p:spPr/>
        <p:txBody>
          <a:bodyPr anchor="ctr"/>
          <a:lstStyle/>
          <a:p>
            <a:pPr marL="45720" indent="0">
              <a:buNone/>
            </a:pPr>
            <a:r>
              <a:rPr lang="en-GB" dirty="0"/>
              <a:t>Make sure your computer is up to date with the latest patches and upgrades when prompted by your system.</a:t>
            </a:r>
          </a:p>
          <a:p>
            <a:pPr marL="45720" indent="0">
              <a:buNone/>
            </a:pPr>
            <a:r>
              <a:rPr lang="en-GB" dirty="0"/>
              <a:t>When in doubt contact your IT/antivirus provider for help.</a:t>
            </a:r>
          </a:p>
          <a:p>
            <a:pPr marL="45720" indent="0">
              <a:buNone/>
            </a:pPr>
            <a:r>
              <a:rPr lang="en-GB" dirty="0"/>
              <a:t>Computers that don’t have the latest updates are easy targets for cybercriminals.</a:t>
            </a:r>
          </a:p>
        </p:txBody>
      </p:sp>
      <p:pic>
        <p:nvPicPr>
          <p:cNvPr id="5" name="Content Placeholder 4"/>
          <p:cNvPicPr>
            <a:picLocks noGrp="1" noChangeAspect="1"/>
          </p:cNvPicPr>
          <p:nvPr>
            <p:ph sz="half" idx="4294967295"/>
          </p:nvPr>
        </p:nvPicPr>
        <p:blipFill>
          <a:blip r:embed="rId4" cstate="print">
            <a:extLst>
              <a:ext uri="{28A0092B-C50C-407E-A947-70E740481C1C}">
                <a14:useLocalDpi xmlns:a14="http://schemas.microsoft.com/office/drawing/2010/main" val="0"/>
              </a:ext>
            </a:extLst>
          </a:blip>
          <a:stretch>
            <a:fillRect/>
          </a:stretch>
        </p:blipFill>
        <p:spPr>
          <a:xfrm>
            <a:off x="10243127" y="4910631"/>
            <a:ext cx="1753598" cy="175248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Rectangle 5"/>
          <p:cNvSpPr/>
          <p:nvPr/>
        </p:nvSpPr>
        <p:spPr>
          <a:xfrm>
            <a:off x="11018520" y="5680650"/>
            <a:ext cx="445713" cy="400110"/>
          </a:xfrm>
          <a:prstGeom prst="rect">
            <a:avLst/>
          </a:prstGeom>
          <a:noFill/>
        </p:spPr>
        <p:txBody>
          <a:bodyPr wrap="square" lIns="91440" tIns="45720" rIns="91440" bIns="45720">
            <a:spAutoFit/>
          </a:bodyPr>
          <a:lstStyle/>
          <a:p>
            <a:pPr algn="ctr"/>
            <a:r>
              <a:rPr lang="en-US" sz="2000" b="0" cap="none" spc="0">
                <a:ln w="0"/>
                <a:solidFill>
                  <a:schemeClr val="bg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4</a:t>
            </a:r>
          </a:p>
        </p:txBody>
      </p:sp>
      <p:pic>
        <p:nvPicPr>
          <p:cNvPr id="7" name="Update PC">
            <a:hlinkClick r:id="" action="ppaction://media"/>
          </p:cNvPr>
          <p:cNvPicPr>
            <a:picLocks noChangeAspect="1"/>
          </p:cNvPicPr>
          <p:nvPr>
            <a:audioFile r:link="rId1"/>
            <p:extLst>
              <p:ext uri="{DAA4B4D4-6D71-4841-9C94-3DE7FCFB9230}">
                <p14:media xmlns:p14="http://schemas.microsoft.com/office/powerpoint/2010/main" r:embed="rId2">
                  <p14:trim st="3318" end="2022.9583"/>
                </p14:media>
              </p:ext>
            </p:extLst>
          </p:nvPr>
        </p:nvPicPr>
        <p:blipFill>
          <a:blip r:embed="rId5"/>
          <a:stretch>
            <a:fillRect/>
          </a:stretch>
        </p:blipFill>
        <p:spPr>
          <a:xfrm>
            <a:off x="9360205" y="738632"/>
            <a:ext cx="406400" cy="406400"/>
          </a:xfrm>
          <a:prstGeom prst="rect">
            <a:avLst/>
          </a:prstGeom>
        </p:spPr>
      </p:pic>
    </p:spTree>
    <p:extLst>
      <p:ext uri="{BB962C8B-B14F-4D97-AF65-F5344CB8AC3E}">
        <p14:creationId xmlns:p14="http://schemas.microsoft.com/office/powerpoint/2010/main" val="2044976909"/>
      </p:ext>
    </p:extLst>
  </p:cSld>
  <p:clrMapOvr>
    <a:masterClrMapping/>
  </p:clrMapOvr>
  <mc:AlternateContent xmlns:mc="http://schemas.openxmlformats.org/markup-compatibility/2006" xmlns:p14="http://schemas.microsoft.com/office/powerpoint/2010/main">
    <mc:Choice Requires="p14">
      <p:transition advTm="16000">
        <p14:reveal/>
      </p:transition>
    </mc:Choice>
    <mc:Fallback xmlns="">
      <p:transition advTm="1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4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0" objId="7"/>
        <p14:stopEvt time="14183" objId="7"/>
      </p14:showEvt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00022" y="4684654"/>
            <a:ext cx="10351469" cy="1826982"/>
          </a:xfrm>
        </p:spPr>
        <p:txBody>
          <a:bodyPr/>
          <a:lstStyle/>
          <a:p>
            <a:r>
              <a:rPr lang="en-GB"/>
              <a:t>Beware of phishing scams</a:t>
            </a:r>
          </a:p>
        </p:txBody>
      </p:sp>
      <p:sp>
        <p:nvSpPr>
          <p:cNvPr id="3" name="Rectangle 2"/>
          <p:cNvSpPr/>
          <p:nvPr/>
        </p:nvSpPr>
        <p:spPr>
          <a:xfrm>
            <a:off x="4387865" y="1172058"/>
            <a:ext cx="2465517" cy="8046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a:latin typeface="Verdana" panose="020B0604030504040204" pitchFamily="34" charset="0"/>
                <a:ea typeface="Verdana" panose="020B0604030504040204" pitchFamily="34" charset="0"/>
              </a:rPr>
              <a:t>Tip 5</a:t>
            </a:r>
          </a:p>
        </p:txBody>
      </p:sp>
      <p:pic>
        <p:nvPicPr>
          <p:cNvPr id="4" name="Tip 5">
            <a:hlinkClick r:id="" action="ppaction://media"/>
          </p:cNvPr>
          <p:cNvPicPr>
            <a:picLocks noChangeAspect="1"/>
          </p:cNvPicPr>
          <p:nvPr>
            <a:audioFile r:link="rId1"/>
            <p:extLst>
              <p:ext uri="{DAA4B4D4-6D71-4841-9C94-3DE7FCFB9230}">
                <p14:media xmlns:p14="http://schemas.microsoft.com/office/powerpoint/2010/main" r:embed="rId2">
                  <p14:trim st="1096" end="1186.9791"/>
                </p14:media>
              </p:ext>
            </p:extLst>
          </p:nvPr>
        </p:nvPicPr>
        <p:blipFill>
          <a:blip r:embed="rId4"/>
          <a:stretch>
            <a:fillRect/>
          </a:stretch>
        </p:blipFill>
        <p:spPr>
          <a:xfrm>
            <a:off x="9843008" y="1371194"/>
            <a:ext cx="406400" cy="406400"/>
          </a:xfrm>
          <a:prstGeom prst="rect">
            <a:avLst/>
          </a:prstGeom>
        </p:spPr>
      </p:pic>
      <p:pic>
        <p:nvPicPr>
          <p:cNvPr id="5" name="Picture 4" descr="Shocked Pusheen">
            <a:extLst>
              <a:ext uri="{FF2B5EF4-FFF2-40B4-BE49-F238E27FC236}">
                <a16:creationId xmlns:a16="http://schemas.microsoft.com/office/drawing/2014/main" id="{BECD0B5F-5718-5F27-1585-D090899E83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61376" y="2089430"/>
            <a:ext cx="2791841" cy="2791841"/>
          </a:xfrm>
          <a:prstGeom prst="rect">
            <a:avLst/>
          </a:prstGeom>
        </p:spPr>
      </p:pic>
    </p:spTree>
    <p:extLst>
      <p:ext uri="{BB962C8B-B14F-4D97-AF65-F5344CB8AC3E}">
        <p14:creationId xmlns:p14="http://schemas.microsoft.com/office/powerpoint/2010/main" val="3699833681"/>
      </p:ext>
    </p:extLst>
  </p:cSld>
  <p:clrMapOvr>
    <a:masterClrMapping/>
  </p:clrMapOvr>
  <mc:AlternateContent xmlns:mc="http://schemas.openxmlformats.org/markup-compatibility/2006" xmlns:p14="http://schemas.microsoft.com/office/powerpoint/2010/main">
    <mc:Choice Requires="p14">
      <p:transition p14:dur="250" advTm="4000">
        <p14:reveal/>
      </p:transition>
    </mc:Choice>
    <mc:Fallback xmlns="">
      <p:transition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3365" objId="4"/>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Beware of phishing scams</a:t>
            </a:r>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54145" y="2057400"/>
            <a:ext cx="5034518" cy="418941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Content Placeholder 3"/>
          <p:cNvSpPr>
            <a:spLocks noGrp="1"/>
          </p:cNvSpPr>
          <p:nvPr>
            <p:ph sz="half" idx="4294967295"/>
          </p:nvPr>
        </p:nvSpPr>
        <p:spPr>
          <a:xfrm>
            <a:off x="6180426" y="2080259"/>
            <a:ext cx="5200276" cy="4166554"/>
          </a:xfrm>
        </p:spPr>
        <p:txBody>
          <a:bodyPr anchor="ctr"/>
          <a:lstStyle/>
          <a:p>
            <a:pPr marL="45720" indent="0">
              <a:buNone/>
            </a:pPr>
            <a:r>
              <a:rPr lang="en-GB" dirty="0">
                <a:latin typeface="Lexend Deca"/>
              </a:rPr>
              <a:t>When you receive an email, even if it comes from a fellow volunteer, MS Society employee or friend, avoid clicking on a link or opening an attachment unless you have verbal confirmation from the sender on what it is.</a:t>
            </a:r>
          </a:p>
        </p:txBody>
      </p:sp>
      <p:sp>
        <p:nvSpPr>
          <p:cNvPr id="6" name="Rectangle 5"/>
          <p:cNvSpPr/>
          <p:nvPr/>
        </p:nvSpPr>
        <p:spPr>
          <a:xfrm>
            <a:off x="10934989" y="5695947"/>
            <a:ext cx="445713" cy="400110"/>
          </a:xfrm>
          <a:prstGeom prst="rect">
            <a:avLst/>
          </a:prstGeom>
          <a:noFill/>
        </p:spPr>
        <p:txBody>
          <a:bodyPr wrap="square" lIns="91440" tIns="45720" rIns="91440" bIns="45720">
            <a:spAutoFit/>
          </a:bodyPr>
          <a:lstStyle/>
          <a:p>
            <a:pPr algn="ctr"/>
            <a:r>
              <a:rPr lang="en-US" sz="2000" b="0" cap="none" spc="0">
                <a:ln w="0"/>
                <a:solidFill>
                  <a:schemeClr val="bg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5</a:t>
            </a:r>
          </a:p>
        </p:txBody>
      </p:sp>
      <p:pic>
        <p:nvPicPr>
          <p:cNvPr id="8" name="phishing 1">
            <a:hlinkClick r:id="" action="ppaction://media"/>
          </p:cNvPr>
          <p:cNvPicPr>
            <a:picLocks noChangeAspect="1"/>
          </p:cNvPicPr>
          <p:nvPr>
            <a:audioFile r:link="rId1"/>
            <p:extLst>
              <p:ext uri="{DAA4B4D4-6D71-4841-9C94-3DE7FCFB9230}">
                <p14:media xmlns:p14="http://schemas.microsoft.com/office/powerpoint/2010/main" r:embed="rId2">
                  <p14:trim st="1187" end="2559.9583"/>
                </p14:media>
              </p:ext>
            </p:extLst>
          </p:nvPr>
        </p:nvPicPr>
        <p:blipFill>
          <a:blip r:embed="rId5"/>
          <a:stretch>
            <a:fillRect/>
          </a:stretch>
        </p:blipFill>
        <p:spPr>
          <a:xfrm>
            <a:off x="9689388" y="1023925"/>
            <a:ext cx="406400" cy="406400"/>
          </a:xfrm>
          <a:prstGeom prst="rect">
            <a:avLst/>
          </a:prstGeom>
        </p:spPr>
      </p:pic>
    </p:spTree>
    <p:extLst>
      <p:ext uri="{BB962C8B-B14F-4D97-AF65-F5344CB8AC3E}">
        <p14:creationId xmlns:p14="http://schemas.microsoft.com/office/powerpoint/2010/main" val="1784095307"/>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13"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0" objId="8"/>
        <p14:stopEvt time="13222" objId="8"/>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Beware of phishing scams </a:t>
            </a:r>
          </a:p>
        </p:txBody>
      </p:sp>
      <p:sp>
        <p:nvSpPr>
          <p:cNvPr id="3" name="Content Placeholder 2"/>
          <p:cNvSpPr>
            <a:spLocks noGrp="1"/>
          </p:cNvSpPr>
          <p:nvPr>
            <p:ph idx="1"/>
          </p:nvPr>
        </p:nvSpPr>
        <p:spPr>
          <a:xfrm>
            <a:off x="1056000" y="1620001"/>
            <a:ext cx="10080000" cy="2748800"/>
          </a:xfrm>
        </p:spPr>
        <p:txBody>
          <a:bodyPr anchor="ctr"/>
          <a:lstStyle/>
          <a:p>
            <a:pPr marL="45720" indent="0">
              <a:buNone/>
            </a:pPr>
            <a:r>
              <a:rPr lang="en-GB" dirty="0"/>
              <a:t>Remember, email is the most common way to spread malware. Once malware is on your computer, anything you can access, the criminal can access. This includes websites, email and even the organisational network.</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88758" y="4239491"/>
            <a:ext cx="4196842" cy="235822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Rectangle 7"/>
          <p:cNvSpPr/>
          <p:nvPr/>
        </p:nvSpPr>
        <p:spPr>
          <a:xfrm>
            <a:off x="11018520" y="5726631"/>
            <a:ext cx="445713" cy="400110"/>
          </a:xfrm>
          <a:prstGeom prst="rect">
            <a:avLst/>
          </a:prstGeom>
          <a:noFill/>
        </p:spPr>
        <p:txBody>
          <a:bodyPr wrap="square" lIns="91440" tIns="45720" rIns="91440" bIns="45720">
            <a:spAutoFit/>
          </a:bodyPr>
          <a:lstStyle/>
          <a:p>
            <a:pPr algn="ctr"/>
            <a:r>
              <a:rPr lang="en-US" sz="2000" b="0" cap="none" spc="0">
                <a:ln w="0"/>
                <a:solidFill>
                  <a:schemeClr val="bg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5</a:t>
            </a:r>
          </a:p>
        </p:txBody>
      </p:sp>
      <p:pic>
        <p:nvPicPr>
          <p:cNvPr id="4" name="phishing 2">
            <a:hlinkClick r:id="" action="ppaction://media"/>
          </p:cNvPr>
          <p:cNvPicPr>
            <a:picLocks noChangeAspect="1"/>
          </p:cNvPicPr>
          <p:nvPr>
            <a:audioFile r:link="rId1"/>
            <p:extLst>
              <p:ext uri="{DAA4B4D4-6D71-4841-9C94-3DE7FCFB9230}">
                <p14:media xmlns:p14="http://schemas.microsoft.com/office/powerpoint/2010/main" r:embed="rId2">
                  <p14:trim st="6683" end="2415.9583"/>
                </p14:media>
              </p:ext>
            </p:extLst>
          </p:nvPr>
        </p:nvPicPr>
        <p:blipFill>
          <a:blip r:embed="rId5"/>
          <a:stretch>
            <a:fillRect/>
          </a:stretch>
        </p:blipFill>
        <p:spPr>
          <a:xfrm>
            <a:off x="10907877" y="460655"/>
            <a:ext cx="406400" cy="406400"/>
          </a:xfrm>
          <a:prstGeom prst="rect">
            <a:avLst/>
          </a:prstGeom>
        </p:spPr>
      </p:pic>
    </p:spTree>
    <p:extLst>
      <p:ext uri="{BB962C8B-B14F-4D97-AF65-F5344CB8AC3E}">
        <p14:creationId xmlns:p14="http://schemas.microsoft.com/office/powerpoint/2010/main" val="3591675247"/>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 objId="4"/>
        <p14:stopEvt time="15373" objId="4"/>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1622" y="4564582"/>
            <a:ext cx="10102087" cy="2057891"/>
          </a:xfrm>
        </p:spPr>
        <p:txBody>
          <a:bodyPr/>
          <a:lstStyle/>
          <a:p>
            <a:r>
              <a:rPr lang="en-GB"/>
              <a:t>Beware of malicious text messages</a:t>
            </a:r>
          </a:p>
        </p:txBody>
      </p:sp>
      <p:sp>
        <p:nvSpPr>
          <p:cNvPr id="3" name="Rectangle 2"/>
          <p:cNvSpPr/>
          <p:nvPr/>
        </p:nvSpPr>
        <p:spPr>
          <a:xfrm>
            <a:off x="4664956" y="1260358"/>
            <a:ext cx="2253081" cy="804672"/>
          </a:xfrm>
          <a:prstGeom prst="rect">
            <a:avLst/>
          </a:prstGeom>
          <a:solidFill>
            <a:srgbClr val="0D1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a:latin typeface="Verdana" panose="020B0604030504040204" pitchFamily="34" charset="0"/>
                <a:ea typeface="Verdana" panose="020B0604030504040204" pitchFamily="34" charset="0"/>
              </a:rPr>
              <a:t>Tip 6</a:t>
            </a:r>
          </a:p>
        </p:txBody>
      </p:sp>
      <p:pic>
        <p:nvPicPr>
          <p:cNvPr id="4" name="Tip 6">
            <a:hlinkClick r:id="" action="ppaction://media"/>
          </p:cNvPr>
          <p:cNvPicPr>
            <a:picLocks noChangeAspect="1"/>
          </p:cNvPicPr>
          <p:nvPr>
            <a:audioFile r:link="rId1"/>
            <p:extLst>
              <p:ext uri="{DAA4B4D4-6D71-4841-9C94-3DE7FCFB9230}">
                <p14:media xmlns:p14="http://schemas.microsoft.com/office/powerpoint/2010/main" r:embed="rId2">
                  <p14:trim st="726" end="987.9791"/>
                </p14:media>
              </p:ext>
            </p:extLst>
          </p:nvPr>
        </p:nvPicPr>
        <p:blipFill>
          <a:blip r:embed="rId4"/>
          <a:stretch>
            <a:fillRect/>
          </a:stretch>
        </p:blipFill>
        <p:spPr>
          <a:xfrm>
            <a:off x="10201453" y="1574394"/>
            <a:ext cx="406400" cy="406400"/>
          </a:xfrm>
          <a:prstGeom prst="rect">
            <a:avLst/>
          </a:prstGeom>
        </p:spPr>
      </p:pic>
      <p:pic>
        <p:nvPicPr>
          <p:cNvPr id="6" name="Picture 5" descr="Crying Pusheen">
            <a:extLst>
              <a:ext uri="{FF2B5EF4-FFF2-40B4-BE49-F238E27FC236}">
                <a16:creationId xmlns:a16="http://schemas.microsoft.com/office/drawing/2014/main" id="{689DF664-B2E6-821F-E106-6A2C36B9F6FE}"/>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94050" y="1931554"/>
            <a:ext cx="2994891" cy="2994891"/>
          </a:xfrm>
          <a:prstGeom prst="rect">
            <a:avLst/>
          </a:prstGeom>
        </p:spPr>
      </p:pic>
    </p:spTree>
    <p:extLst>
      <p:ext uri="{BB962C8B-B14F-4D97-AF65-F5344CB8AC3E}">
        <p14:creationId xmlns:p14="http://schemas.microsoft.com/office/powerpoint/2010/main" val="1466997514"/>
      </p:ext>
    </p:extLst>
  </p:cSld>
  <p:clrMapOvr>
    <a:masterClrMapping/>
  </p:clrMapOvr>
  <mc:AlternateContent xmlns:mc="http://schemas.openxmlformats.org/markup-compatibility/2006" xmlns:p14="http://schemas.microsoft.com/office/powerpoint/2010/main">
    <mc:Choice Requires="p14">
      <p:transition p14:dur="250" advTm="5000">
        <p14:reveal/>
      </p:transition>
    </mc:Choice>
    <mc:Fallback xmlns="">
      <p:transition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3627" objId="4"/>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Beware of malicious text messages</a:t>
            </a:r>
          </a:p>
        </p:txBody>
      </p:sp>
      <p:pic>
        <p:nvPicPr>
          <p:cNvPr id="5" name="Content Placeholder 4"/>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8850560" y="1860866"/>
            <a:ext cx="2286000" cy="401920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Content Placeholder 3"/>
          <p:cNvSpPr>
            <a:spLocks noGrp="1"/>
          </p:cNvSpPr>
          <p:nvPr>
            <p:ph sz="half" idx="4294967295"/>
          </p:nvPr>
        </p:nvSpPr>
        <p:spPr>
          <a:xfrm>
            <a:off x="3974836" y="1750536"/>
            <a:ext cx="4754562" cy="4022725"/>
          </a:xfrm>
        </p:spPr>
        <p:txBody>
          <a:bodyPr anchor="ctr"/>
          <a:lstStyle/>
          <a:p>
            <a:pPr marL="45720" indent="0">
              <a:buNone/>
            </a:pPr>
            <a:r>
              <a:rPr lang="en-GB" dirty="0"/>
              <a:t>A mobile device can be just as vulnerable as a desktop computer.</a:t>
            </a:r>
          </a:p>
          <a:p>
            <a:pPr marL="45720" indent="0">
              <a:buNone/>
            </a:pPr>
            <a:r>
              <a:rPr lang="en-GB" dirty="0"/>
              <a:t>Beware of malicious apps and never click on links received in unsolicited texts.</a:t>
            </a:r>
          </a:p>
        </p:txBody>
      </p:sp>
      <p:sp>
        <p:nvSpPr>
          <p:cNvPr id="6" name="Rectangle 5"/>
          <p:cNvSpPr/>
          <p:nvPr/>
        </p:nvSpPr>
        <p:spPr>
          <a:xfrm>
            <a:off x="10953400" y="5680015"/>
            <a:ext cx="445713" cy="400110"/>
          </a:xfrm>
          <a:prstGeom prst="rect">
            <a:avLst/>
          </a:prstGeom>
          <a:noFill/>
        </p:spPr>
        <p:txBody>
          <a:bodyPr wrap="square" lIns="91440" tIns="45720" rIns="91440" bIns="45720">
            <a:spAutoFit/>
          </a:bodyPr>
          <a:lstStyle/>
          <a:p>
            <a:pPr algn="ctr"/>
            <a:r>
              <a:rPr lang="en-US" sz="2000" b="0" cap="none" spc="0">
                <a:ln w="0"/>
                <a:solidFill>
                  <a:schemeClr val="bg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6</a:t>
            </a:r>
          </a:p>
        </p:txBody>
      </p:sp>
      <p:pic>
        <p:nvPicPr>
          <p:cNvPr id="7" name="Malicious texts">
            <a:hlinkClick r:id="" action="ppaction://media"/>
          </p:cNvPr>
          <p:cNvPicPr>
            <a:picLocks noChangeAspect="1"/>
          </p:cNvPicPr>
          <p:nvPr>
            <a:audioFile r:link="rId2"/>
            <p:extLst>
              <p:ext uri="{DAA4B4D4-6D71-4841-9C94-3DE7FCFB9230}">
                <p14:media xmlns:p14="http://schemas.microsoft.com/office/powerpoint/2010/main" r:embed="rId3">
                  <p14:trim st="1805" end="2707.9583"/>
                </p14:media>
              </p:ext>
            </p:extLst>
          </p:nvPr>
        </p:nvPicPr>
        <p:blipFill>
          <a:blip r:embed="rId6"/>
          <a:stretch>
            <a:fillRect/>
          </a:stretch>
        </p:blipFill>
        <p:spPr>
          <a:xfrm>
            <a:off x="10179507" y="609600"/>
            <a:ext cx="406400" cy="406400"/>
          </a:xfrm>
          <a:prstGeom prst="rect">
            <a:avLst/>
          </a:prstGeom>
        </p:spPr>
      </p:pic>
      <p:pic>
        <p:nvPicPr>
          <p:cNvPr id="3" name="Picture 2" descr="A cartoon of a person holding a sign&#10;&#10;AI-generated content may be incorrect.">
            <a:extLst>
              <a:ext uri="{FF2B5EF4-FFF2-40B4-BE49-F238E27FC236}">
                <a16:creationId xmlns:a16="http://schemas.microsoft.com/office/drawing/2014/main" id="{F4CFCD3A-3906-7328-D2B6-11B3038DD2F0}"/>
              </a:ext>
            </a:extLst>
          </p:cNvPr>
          <p:cNvPicPr>
            <a:picLocks noChangeAspect="1"/>
          </p:cNvPicPr>
          <p:nvPr/>
        </p:nvPicPr>
        <p:blipFill>
          <a:blip r:embed="rId7"/>
          <a:stretch>
            <a:fillRect/>
          </a:stretch>
        </p:blipFill>
        <p:spPr>
          <a:xfrm>
            <a:off x="-153569" y="1422399"/>
            <a:ext cx="4067824" cy="4022725"/>
          </a:xfrm>
          <a:prstGeom prst="rect">
            <a:avLst/>
          </a:prstGeom>
        </p:spPr>
      </p:pic>
    </p:spTree>
    <p:custDataLst>
      <p:tags r:id="rId1"/>
    </p:custDataLst>
    <p:extLst>
      <p:ext uri="{BB962C8B-B14F-4D97-AF65-F5344CB8AC3E}">
        <p14:creationId xmlns:p14="http://schemas.microsoft.com/office/powerpoint/2010/main" val="3458597531"/>
      </p:ext>
    </p:extLst>
  </p:cSld>
  <p:clrMapOvr>
    <a:masterClrMapping/>
  </p:clrMapOvr>
  <mc:AlternateContent xmlns:mc="http://schemas.openxmlformats.org/markup-compatibility/2006" xmlns:p14="http://schemas.microsoft.com/office/powerpoint/2010/main">
    <mc:Choice Requires="p14">
      <p:transition p14:dur="250" advTm="7000">
        <p:fade/>
      </p:transition>
    </mc:Choice>
    <mc:Fallback xmlns="">
      <p:transition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8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0" objId="7"/>
        <p14:stopEvt time="11495" objId="7"/>
      </p14:showEvt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77113" y="4998690"/>
            <a:ext cx="10102087" cy="2161800"/>
          </a:xfrm>
        </p:spPr>
        <p:txBody>
          <a:bodyPr/>
          <a:lstStyle/>
          <a:p>
            <a:r>
              <a:rPr lang="en-GB" dirty="0">
                <a:latin typeface="Lexend Deca"/>
              </a:rPr>
              <a:t>Be cautious with Wi-Fi</a:t>
            </a:r>
            <a:endParaRPr lang="en-GB" dirty="0"/>
          </a:p>
        </p:txBody>
      </p:sp>
      <p:sp>
        <p:nvSpPr>
          <p:cNvPr id="3" name="Rectangle 2"/>
          <p:cNvSpPr/>
          <p:nvPr/>
        </p:nvSpPr>
        <p:spPr>
          <a:xfrm>
            <a:off x="4766555" y="1456974"/>
            <a:ext cx="2382390" cy="8046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a:latin typeface="Verdana" panose="020B0604030504040204" pitchFamily="34" charset="0"/>
                <a:ea typeface="Verdana" panose="020B0604030504040204" pitchFamily="34" charset="0"/>
              </a:rPr>
              <a:t>Tip 7</a:t>
            </a:r>
          </a:p>
        </p:txBody>
      </p:sp>
      <p:pic>
        <p:nvPicPr>
          <p:cNvPr id="4" name="Tip 7">
            <a:hlinkClick r:id="" action="ppaction://media"/>
          </p:cNvPr>
          <p:cNvPicPr>
            <a:picLocks noChangeAspect="1"/>
          </p:cNvPicPr>
          <p:nvPr>
            <a:audioFile r:link="rId1"/>
            <p:extLst>
              <p:ext uri="{DAA4B4D4-6D71-4841-9C94-3DE7FCFB9230}">
                <p14:media xmlns:p14="http://schemas.microsoft.com/office/powerpoint/2010/main" r:embed="rId2">
                  <p14:trim st="2077" end="1395.9791"/>
                </p14:media>
              </p:ext>
            </p:extLst>
          </p:nvPr>
        </p:nvPicPr>
        <p:blipFill>
          <a:blip r:embed="rId4"/>
          <a:stretch>
            <a:fillRect/>
          </a:stretch>
        </p:blipFill>
        <p:spPr>
          <a:xfrm>
            <a:off x="10413594" y="1574394"/>
            <a:ext cx="406400" cy="406400"/>
          </a:xfrm>
          <a:prstGeom prst="rect">
            <a:avLst/>
          </a:prstGeom>
        </p:spPr>
      </p:pic>
      <p:pic>
        <p:nvPicPr>
          <p:cNvPr id="6" name="Picture 5" descr="Pop Corn Pusheen">
            <a:extLst>
              <a:ext uri="{FF2B5EF4-FFF2-40B4-BE49-F238E27FC236}">
                <a16:creationId xmlns:a16="http://schemas.microsoft.com/office/drawing/2014/main" id="{23262E82-67E8-6B73-4662-228944768D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1000" y="1524000"/>
            <a:ext cx="3810000" cy="3810000"/>
          </a:xfrm>
          <a:prstGeom prst="rect">
            <a:avLst/>
          </a:prstGeom>
        </p:spPr>
      </p:pic>
    </p:spTree>
    <p:extLst>
      <p:ext uri="{BB962C8B-B14F-4D97-AF65-F5344CB8AC3E}">
        <p14:creationId xmlns:p14="http://schemas.microsoft.com/office/powerpoint/2010/main" val="3762578752"/>
      </p:ext>
    </p:extLst>
  </p:cSld>
  <p:clrMapOvr>
    <a:masterClrMapping/>
  </p:clrMapOvr>
  <mc:AlternateContent xmlns:mc="http://schemas.openxmlformats.org/markup-compatibility/2006" xmlns:p14="http://schemas.microsoft.com/office/powerpoint/2010/main">
    <mc:Choice Requires="p14">
      <p:transition p14:dur="250" advTm="5000">
        <p14:reveal/>
      </p:transition>
    </mc:Choice>
    <mc:Fallback xmlns="">
      <p:transition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3828" objId="4"/>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atin typeface="Verdana" panose="020B0604030504040204" pitchFamily="34" charset="0"/>
                <a:ea typeface="Verdana" panose="020B0604030504040204" pitchFamily="34" charset="0"/>
              </a:rPr>
              <a:t>Be cautious with Wi-Fi</a:t>
            </a:r>
          </a:p>
        </p:txBody>
      </p:sp>
      <p:sp>
        <p:nvSpPr>
          <p:cNvPr id="3" name="Content Placeholder 2"/>
          <p:cNvSpPr>
            <a:spLocks noGrp="1"/>
          </p:cNvSpPr>
          <p:nvPr>
            <p:ph idx="1"/>
          </p:nvPr>
        </p:nvSpPr>
        <p:spPr>
          <a:xfrm>
            <a:off x="1056000" y="1620000"/>
            <a:ext cx="10080000" cy="2564073"/>
          </a:xfrm>
        </p:spPr>
        <p:txBody>
          <a:bodyPr anchor="ctr"/>
          <a:lstStyle/>
          <a:p>
            <a:pPr marL="45720" indent="0">
              <a:buNone/>
            </a:pPr>
            <a:r>
              <a:rPr lang="en-GB" dirty="0">
                <a:latin typeface="Verdana"/>
                <a:ea typeface="Verdana"/>
              </a:rPr>
              <a:t>Never use unsecured public Wi-Fi for volunteering purposes. The problem with unsecured public Wi-Fi is that you have no way of knowing who controls the access point. This means that a criminal could be monitoring everything you’re doing while connected in public places.</a:t>
            </a:r>
          </a:p>
        </p:txBody>
      </p:sp>
      <p:pic>
        <p:nvPicPr>
          <p:cNvPr id="5" name="Wifi - 22740">
            <a:hlinkClick r:id="" action="ppaction://media"/>
          </p:cNvPr>
          <p:cNvPicPr>
            <a:picLocks noGrp="1" noChangeAspect="1"/>
          </p:cNvPicPr>
          <p:nvPr>
            <p:ph sz="half" idx="4294967295"/>
            <a:videoFile r:link="rId2"/>
            <p:extLst>
              <p:ext uri="{DAA4B4D4-6D71-4841-9C94-3DE7FCFB9230}">
                <p14:media xmlns:p14="http://schemas.microsoft.com/office/powerpoint/2010/main" r:embed="rId1"/>
              </p:ext>
            </p:extLst>
          </p:nvPr>
        </p:nvPicPr>
        <p:blipFill>
          <a:blip r:embed="rId6"/>
          <a:stretch>
            <a:fillRect/>
          </a:stretch>
        </p:blipFill>
        <p:spPr>
          <a:xfrm>
            <a:off x="971839" y="4297113"/>
            <a:ext cx="3590925" cy="202088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Rectangle 5"/>
          <p:cNvSpPr/>
          <p:nvPr/>
        </p:nvSpPr>
        <p:spPr>
          <a:xfrm>
            <a:off x="10947263" y="5680649"/>
            <a:ext cx="445713" cy="400110"/>
          </a:xfrm>
          <a:prstGeom prst="rect">
            <a:avLst/>
          </a:prstGeom>
          <a:noFill/>
        </p:spPr>
        <p:txBody>
          <a:bodyPr wrap="square" lIns="91440" tIns="45720" rIns="91440" bIns="45720">
            <a:spAutoFit/>
          </a:bodyPr>
          <a:lstStyle/>
          <a:p>
            <a:pPr algn="ctr"/>
            <a:r>
              <a:rPr lang="en-US" sz="2000" b="0" cap="none" spc="0">
                <a:ln w="0"/>
                <a:solidFill>
                  <a:schemeClr val="bg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7</a:t>
            </a:r>
          </a:p>
        </p:txBody>
      </p:sp>
      <p:pic>
        <p:nvPicPr>
          <p:cNvPr id="4" name="Cautious wifi">
            <a:hlinkClick r:id="" action="ppaction://media"/>
          </p:cNvPr>
          <p:cNvPicPr>
            <a:picLocks noChangeAspect="1"/>
          </p:cNvPicPr>
          <p:nvPr>
            <a:audioFile r:link="rId3"/>
            <p:extLst>
              <p:ext uri="{DAA4B4D4-6D71-4841-9C94-3DE7FCFB9230}">
                <p14:media xmlns:p14="http://schemas.microsoft.com/office/powerpoint/2010/main" r:embed="rId4">
                  <p14:trim st="2638" end="2814.625"/>
                </p14:media>
              </p:ext>
            </p:extLst>
          </p:nvPr>
        </p:nvPicPr>
        <p:blipFill>
          <a:blip r:embed="rId7"/>
          <a:stretch>
            <a:fillRect/>
          </a:stretch>
        </p:blipFill>
        <p:spPr>
          <a:xfrm>
            <a:off x="10055148" y="767892"/>
            <a:ext cx="406400" cy="406400"/>
          </a:xfrm>
          <a:prstGeom prst="rect">
            <a:avLst/>
          </a:prstGeom>
        </p:spPr>
      </p:pic>
    </p:spTree>
    <p:extLst>
      <p:ext uri="{BB962C8B-B14F-4D97-AF65-F5344CB8AC3E}">
        <p14:creationId xmlns:p14="http://schemas.microsoft.com/office/powerpoint/2010/main" val="2218002653"/>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262" fill="hold"/>
                                        <p:tgtEl>
                                          <p:spTgt spid="4"/>
                                        </p:tgtEl>
                                      </p:cBhvr>
                                    </p:cmd>
                                  </p:childTnLst>
                                </p:cTn>
                              </p:par>
                              <p:par>
                                <p:cTn id="7" presetID="1" presetClass="mediacall" presetSubtype="0" fill="hold" nodeType="withEffect">
                                  <p:stCondLst>
                                    <p:cond delay="0"/>
                                  </p:stCondLst>
                                  <p:childTnLst>
                                    <p:cmd type="call" cmd="playFrom(0.0)">
                                      <p:cBhvr>
                                        <p:cTn id="8" dur="160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audio>
              <p:cMediaNode vol="80000" showWhenStopped="0">
                <p:cTn id="15"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playEvt time="0" objId="5"/>
        <p14:stopEvt time="15264" objId="4"/>
        <p14:stopEvt time="15497" objId="5"/>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72521" y="5235275"/>
            <a:ext cx="10111324" cy="1476582"/>
          </a:xfrm>
        </p:spPr>
        <p:txBody>
          <a:bodyPr/>
          <a:lstStyle/>
          <a:p>
            <a:r>
              <a:rPr lang="en-GB" dirty="0">
                <a:latin typeface="Lexend Deca"/>
              </a:rPr>
              <a:t>Secure your home Wi-Fi</a:t>
            </a:r>
            <a:endParaRPr lang="en-GB" dirty="0"/>
          </a:p>
        </p:txBody>
      </p:sp>
      <p:sp>
        <p:nvSpPr>
          <p:cNvPr id="3" name="Rectangle 2"/>
          <p:cNvSpPr/>
          <p:nvPr/>
        </p:nvSpPr>
        <p:spPr>
          <a:xfrm>
            <a:off x="4716223" y="1384901"/>
            <a:ext cx="2362672" cy="804672"/>
          </a:xfrm>
          <a:prstGeom prst="rect">
            <a:avLst/>
          </a:prstGeom>
          <a:solidFill>
            <a:srgbClr val="0D1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a:latin typeface="Verdana" panose="020B0604030504040204" pitchFamily="34" charset="0"/>
                <a:ea typeface="Verdana" panose="020B0604030504040204" pitchFamily="34" charset="0"/>
              </a:rPr>
              <a:t>Tip 8</a:t>
            </a:r>
          </a:p>
        </p:txBody>
      </p:sp>
      <p:pic>
        <p:nvPicPr>
          <p:cNvPr id="4" name="Tip 8">
            <a:hlinkClick r:id="" action="ppaction://media"/>
          </p:cNvPr>
          <p:cNvPicPr>
            <a:picLocks noChangeAspect="1"/>
          </p:cNvPicPr>
          <p:nvPr>
            <a:audioFile r:link="rId1"/>
            <p:extLst>
              <p:ext uri="{DAA4B4D4-6D71-4841-9C94-3DE7FCFB9230}">
                <p14:media xmlns:p14="http://schemas.microsoft.com/office/powerpoint/2010/main" r:embed="rId2">
                  <p14:trim st="2995" end="1100.6458"/>
                </p14:media>
              </p:ext>
            </p:extLst>
          </p:nvPr>
        </p:nvPicPr>
        <p:blipFill>
          <a:blip r:embed="rId4"/>
          <a:stretch>
            <a:fillRect/>
          </a:stretch>
        </p:blipFill>
        <p:spPr>
          <a:xfrm>
            <a:off x="10369702" y="1309217"/>
            <a:ext cx="406400" cy="406400"/>
          </a:xfrm>
          <a:prstGeom prst="rect">
            <a:avLst/>
          </a:prstGeom>
        </p:spPr>
      </p:pic>
      <p:pic>
        <p:nvPicPr>
          <p:cNvPr id="6" name="Picture 5" descr="Box Pusheen">
            <a:extLst>
              <a:ext uri="{FF2B5EF4-FFF2-40B4-BE49-F238E27FC236}">
                <a16:creationId xmlns:a16="http://schemas.microsoft.com/office/drawing/2014/main" id="{42039771-54D8-06CF-B2DD-D323E982E205}"/>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096000" y="2498443"/>
            <a:ext cx="2974656" cy="2974656"/>
          </a:xfrm>
          <a:prstGeom prst="rect">
            <a:avLst/>
          </a:prstGeom>
        </p:spPr>
      </p:pic>
      <p:pic>
        <p:nvPicPr>
          <p:cNvPr id="7" name="Picture 6" descr="Cartoon of a person in a cage&#10;&#10;AI-generated content may be incorrect.">
            <a:extLst>
              <a:ext uri="{FF2B5EF4-FFF2-40B4-BE49-F238E27FC236}">
                <a16:creationId xmlns:a16="http://schemas.microsoft.com/office/drawing/2014/main" id="{A1A38421-681C-53FA-5590-E9BE90935FCC}"/>
              </a:ext>
            </a:extLst>
          </p:cNvPr>
          <p:cNvPicPr>
            <a:picLocks noChangeAspect="1"/>
          </p:cNvPicPr>
          <p:nvPr/>
        </p:nvPicPr>
        <p:blipFill>
          <a:blip r:embed="rId6"/>
          <a:stretch>
            <a:fillRect/>
          </a:stretch>
        </p:blipFill>
        <p:spPr>
          <a:xfrm>
            <a:off x="1745673" y="1575745"/>
            <a:ext cx="3693973" cy="3659530"/>
          </a:xfrm>
          <a:prstGeom prst="rect">
            <a:avLst/>
          </a:prstGeom>
        </p:spPr>
      </p:pic>
    </p:spTree>
    <p:extLst>
      <p:ext uri="{BB962C8B-B14F-4D97-AF65-F5344CB8AC3E}">
        <p14:creationId xmlns:p14="http://schemas.microsoft.com/office/powerpoint/2010/main" val="212701876"/>
      </p:ext>
    </p:extLst>
  </p:cSld>
  <p:clrMapOvr>
    <a:masterClrMapping/>
  </p:clrMapOvr>
  <mc:AlternateContent xmlns:mc="http://schemas.openxmlformats.org/markup-compatibility/2006" xmlns:p14="http://schemas.microsoft.com/office/powerpoint/2010/main">
    <mc:Choice Requires="p14">
      <p:transition p14:dur="250" advTm="5000">
        <p14:reveal/>
      </p:transition>
    </mc:Choice>
    <mc:Fallback xmlns="">
      <p:transition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3527" objId="4"/>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atin typeface="Verdana" panose="020B0604030504040204" pitchFamily="34" charset="0"/>
                <a:ea typeface="Verdana" panose="020B0604030504040204" pitchFamily="34" charset="0"/>
              </a:rPr>
              <a:t>Secure your home Wi-Fi</a:t>
            </a:r>
          </a:p>
        </p:txBody>
      </p:sp>
      <p:pic>
        <p:nvPicPr>
          <p:cNvPr id="5" name="Content Placeholder 4"/>
          <p:cNvPicPr>
            <a:picLocks noGrp="1" noChangeAspect="1"/>
          </p:cNvPicPr>
          <p:nvPr>
            <p:ph idx="1"/>
          </p:nvPr>
        </p:nvPicPr>
        <p:blipFill rotWithShape="1">
          <a:blip r:embed="rId4">
            <a:extLst>
              <a:ext uri="{28A0092B-C50C-407E-A947-70E740481C1C}">
                <a14:useLocalDpi xmlns:a14="http://schemas.microsoft.com/office/drawing/2010/main" val="0"/>
              </a:ext>
            </a:extLst>
          </a:blip>
          <a:stretch/>
        </p:blipFill>
        <p:spPr>
          <a:xfrm>
            <a:off x="720436" y="1870362"/>
            <a:ext cx="5795396" cy="35480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Content Placeholder 3"/>
          <p:cNvSpPr>
            <a:spLocks noGrp="1"/>
          </p:cNvSpPr>
          <p:nvPr>
            <p:ph type="body" sz="quarter" idx="4294967295"/>
          </p:nvPr>
        </p:nvSpPr>
        <p:spPr>
          <a:xfrm>
            <a:off x="7019635" y="1191491"/>
            <a:ext cx="4608947" cy="4889268"/>
          </a:xfrm>
        </p:spPr>
        <p:txBody>
          <a:bodyPr anchor="ctr"/>
          <a:lstStyle/>
          <a:p>
            <a:pPr marL="45720" indent="0">
              <a:buNone/>
            </a:pPr>
            <a:r>
              <a:rPr lang="en-GB" dirty="0"/>
              <a:t>Make sure your home </a:t>
            </a:r>
            <a:br>
              <a:rPr lang="en-GB" dirty="0"/>
            </a:br>
            <a:r>
              <a:rPr lang="en-GB" dirty="0"/>
              <a:t>Wi-Fi has a strong password. A simple password or no password at all will allow criminals on your network, where they can attack your computer.</a:t>
            </a:r>
          </a:p>
        </p:txBody>
      </p:sp>
      <p:sp>
        <p:nvSpPr>
          <p:cNvPr id="7" name="Rectangle 6"/>
          <p:cNvSpPr/>
          <p:nvPr/>
        </p:nvSpPr>
        <p:spPr>
          <a:xfrm>
            <a:off x="10959537" y="5680649"/>
            <a:ext cx="445713" cy="400110"/>
          </a:xfrm>
          <a:prstGeom prst="rect">
            <a:avLst/>
          </a:prstGeom>
          <a:noFill/>
        </p:spPr>
        <p:txBody>
          <a:bodyPr wrap="square" lIns="91440" tIns="45720" rIns="91440" bIns="45720">
            <a:spAutoFit/>
          </a:bodyPr>
          <a:lstStyle/>
          <a:p>
            <a:pPr algn="ctr"/>
            <a:r>
              <a:rPr lang="en-US" sz="2000" b="0" cap="none" spc="0" dirty="0">
                <a:ln w="0"/>
                <a:solidFill>
                  <a:schemeClr val="bg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8</a:t>
            </a:r>
          </a:p>
        </p:txBody>
      </p:sp>
      <p:pic>
        <p:nvPicPr>
          <p:cNvPr id="3" name="home wifi">
            <a:hlinkClick r:id="" action="ppaction://media"/>
          </p:cNvPr>
          <p:cNvPicPr>
            <a:picLocks noChangeAspect="1"/>
          </p:cNvPicPr>
          <p:nvPr>
            <a:audioFile r:link="rId1"/>
            <p:extLst>
              <p:ext uri="{DAA4B4D4-6D71-4841-9C94-3DE7FCFB9230}">
                <p14:media xmlns:p14="http://schemas.microsoft.com/office/powerpoint/2010/main" r:embed="rId2">
                  <p14:trim st="2801" end="2138.6249"/>
                </p14:media>
              </p:ext>
            </p:extLst>
          </p:nvPr>
        </p:nvPicPr>
        <p:blipFill>
          <a:blip r:embed="rId5"/>
          <a:stretch>
            <a:fillRect/>
          </a:stretch>
        </p:blipFill>
        <p:spPr>
          <a:xfrm>
            <a:off x="7777861" y="1854199"/>
            <a:ext cx="406400" cy="406400"/>
          </a:xfrm>
          <a:prstGeom prst="rect">
            <a:avLst/>
          </a:prstGeom>
        </p:spPr>
      </p:pic>
    </p:spTree>
    <p:extLst>
      <p:ext uri="{BB962C8B-B14F-4D97-AF65-F5344CB8AC3E}">
        <p14:creationId xmlns:p14="http://schemas.microsoft.com/office/powerpoint/2010/main" val="3188965307"/>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12005" objId="3"/>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ular Callout 2"/>
          <p:cNvSpPr/>
          <p:nvPr/>
        </p:nvSpPr>
        <p:spPr>
          <a:xfrm flipH="1">
            <a:off x="408861" y="293244"/>
            <a:ext cx="2514600" cy="1899139"/>
          </a:xfrm>
          <a:prstGeom prst="wedgeRoundRectCallout">
            <a:avLst>
              <a:gd name="adj1" fmla="val -72754"/>
              <a:gd name="adj2" fmla="val 8549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latin typeface="Verdana" panose="020B0604030504040204" pitchFamily="34" charset="0"/>
                <a:ea typeface="Verdana" panose="020B0604030504040204" pitchFamily="34" charset="0"/>
              </a:rPr>
              <a:t>I’m Michelle Bissoo, the Data Governance Lead</a:t>
            </a:r>
          </a:p>
        </p:txBody>
      </p:sp>
      <p:sp>
        <p:nvSpPr>
          <p:cNvPr id="6" name="Rounded Rectangular Callout 5"/>
          <p:cNvSpPr/>
          <p:nvPr/>
        </p:nvSpPr>
        <p:spPr>
          <a:xfrm>
            <a:off x="4411797" y="3082321"/>
            <a:ext cx="4410121" cy="2592494"/>
          </a:xfrm>
          <a:custGeom>
            <a:avLst/>
            <a:gdLst>
              <a:gd name="connsiteX0" fmla="*/ 0 w 4886559"/>
              <a:gd name="connsiteY0" fmla="*/ 316529 h 1899139"/>
              <a:gd name="connsiteX1" fmla="*/ 316529 w 4886559"/>
              <a:gd name="connsiteY1" fmla="*/ 0 h 1899139"/>
              <a:gd name="connsiteX2" fmla="*/ 814427 w 4886559"/>
              <a:gd name="connsiteY2" fmla="*/ 0 h 1899139"/>
              <a:gd name="connsiteX3" fmla="*/ 814427 w 4886559"/>
              <a:gd name="connsiteY3" fmla="*/ 0 h 1899139"/>
              <a:gd name="connsiteX4" fmla="*/ 2036066 w 4886559"/>
              <a:gd name="connsiteY4" fmla="*/ 0 h 1899139"/>
              <a:gd name="connsiteX5" fmla="*/ 4570030 w 4886559"/>
              <a:gd name="connsiteY5" fmla="*/ 0 h 1899139"/>
              <a:gd name="connsiteX6" fmla="*/ 4886559 w 4886559"/>
              <a:gd name="connsiteY6" fmla="*/ 316529 h 1899139"/>
              <a:gd name="connsiteX7" fmla="*/ 4886559 w 4886559"/>
              <a:gd name="connsiteY7" fmla="*/ 1107831 h 1899139"/>
              <a:gd name="connsiteX8" fmla="*/ 4886559 w 4886559"/>
              <a:gd name="connsiteY8" fmla="*/ 1107831 h 1899139"/>
              <a:gd name="connsiteX9" fmla="*/ 4886559 w 4886559"/>
              <a:gd name="connsiteY9" fmla="*/ 1582616 h 1899139"/>
              <a:gd name="connsiteX10" fmla="*/ 4886559 w 4886559"/>
              <a:gd name="connsiteY10" fmla="*/ 1582610 h 1899139"/>
              <a:gd name="connsiteX11" fmla="*/ 4570030 w 4886559"/>
              <a:gd name="connsiteY11" fmla="*/ 1899139 h 1899139"/>
              <a:gd name="connsiteX12" fmla="*/ 2036066 w 4886559"/>
              <a:gd name="connsiteY12" fmla="*/ 1899139 h 1899139"/>
              <a:gd name="connsiteX13" fmla="*/ 377340 w 4886559"/>
              <a:gd name="connsiteY13" fmla="*/ 2277201 h 1899139"/>
              <a:gd name="connsiteX14" fmla="*/ 814427 w 4886559"/>
              <a:gd name="connsiteY14" fmla="*/ 1899139 h 1899139"/>
              <a:gd name="connsiteX15" fmla="*/ 316529 w 4886559"/>
              <a:gd name="connsiteY15" fmla="*/ 1899139 h 1899139"/>
              <a:gd name="connsiteX16" fmla="*/ 0 w 4886559"/>
              <a:gd name="connsiteY16" fmla="*/ 1582610 h 1899139"/>
              <a:gd name="connsiteX17" fmla="*/ 0 w 4886559"/>
              <a:gd name="connsiteY17" fmla="*/ 1582616 h 1899139"/>
              <a:gd name="connsiteX18" fmla="*/ 0 w 4886559"/>
              <a:gd name="connsiteY18" fmla="*/ 1107831 h 1899139"/>
              <a:gd name="connsiteX19" fmla="*/ 0 w 4886559"/>
              <a:gd name="connsiteY19" fmla="*/ 1107831 h 1899139"/>
              <a:gd name="connsiteX20" fmla="*/ 0 w 4886559"/>
              <a:gd name="connsiteY20" fmla="*/ 316529 h 1899139"/>
              <a:gd name="connsiteX0" fmla="*/ 0 w 4886559"/>
              <a:gd name="connsiteY0" fmla="*/ 316529 h 2071718"/>
              <a:gd name="connsiteX1" fmla="*/ 316529 w 4886559"/>
              <a:gd name="connsiteY1" fmla="*/ 0 h 2071718"/>
              <a:gd name="connsiteX2" fmla="*/ 814427 w 4886559"/>
              <a:gd name="connsiteY2" fmla="*/ 0 h 2071718"/>
              <a:gd name="connsiteX3" fmla="*/ 814427 w 4886559"/>
              <a:gd name="connsiteY3" fmla="*/ 0 h 2071718"/>
              <a:gd name="connsiteX4" fmla="*/ 2036066 w 4886559"/>
              <a:gd name="connsiteY4" fmla="*/ 0 h 2071718"/>
              <a:gd name="connsiteX5" fmla="*/ 4570030 w 4886559"/>
              <a:gd name="connsiteY5" fmla="*/ 0 h 2071718"/>
              <a:gd name="connsiteX6" fmla="*/ 4886559 w 4886559"/>
              <a:gd name="connsiteY6" fmla="*/ 316529 h 2071718"/>
              <a:gd name="connsiteX7" fmla="*/ 4886559 w 4886559"/>
              <a:gd name="connsiteY7" fmla="*/ 1107831 h 2071718"/>
              <a:gd name="connsiteX8" fmla="*/ 4886559 w 4886559"/>
              <a:gd name="connsiteY8" fmla="*/ 1107831 h 2071718"/>
              <a:gd name="connsiteX9" fmla="*/ 4886559 w 4886559"/>
              <a:gd name="connsiteY9" fmla="*/ 1582616 h 2071718"/>
              <a:gd name="connsiteX10" fmla="*/ 4886559 w 4886559"/>
              <a:gd name="connsiteY10" fmla="*/ 1582610 h 2071718"/>
              <a:gd name="connsiteX11" fmla="*/ 4570030 w 4886559"/>
              <a:gd name="connsiteY11" fmla="*/ 1899139 h 2071718"/>
              <a:gd name="connsiteX12" fmla="*/ 2036066 w 4886559"/>
              <a:gd name="connsiteY12" fmla="*/ 1899139 h 2071718"/>
              <a:gd name="connsiteX13" fmla="*/ 1199273 w 4886559"/>
              <a:gd name="connsiteY13" fmla="*/ 2071718 h 2071718"/>
              <a:gd name="connsiteX14" fmla="*/ 814427 w 4886559"/>
              <a:gd name="connsiteY14" fmla="*/ 1899139 h 2071718"/>
              <a:gd name="connsiteX15" fmla="*/ 316529 w 4886559"/>
              <a:gd name="connsiteY15" fmla="*/ 1899139 h 2071718"/>
              <a:gd name="connsiteX16" fmla="*/ 0 w 4886559"/>
              <a:gd name="connsiteY16" fmla="*/ 1582610 h 2071718"/>
              <a:gd name="connsiteX17" fmla="*/ 0 w 4886559"/>
              <a:gd name="connsiteY17" fmla="*/ 1582616 h 2071718"/>
              <a:gd name="connsiteX18" fmla="*/ 0 w 4886559"/>
              <a:gd name="connsiteY18" fmla="*/ 1107831 h 2071718"/>
              <a:gd name="connsiteX19" fmla="*/ 0 w 4886559"/>
              <a:gd name="connsiteY19" fmla="*/ 1107831 h 2071718"/>
              <a:gd name="connsiteX20" fmla="*/ 0 w 4886559"/>
              <a:gd name="connsiteY20" fmla="*/ 316529 h 2071718"/>
              <a:gd name="connsiteX0" fmla="*/ 0 w 4886559"/>
              <a:gd name="connsiteY0" fmla="*/ 1266685 h 2849295"/>
              <a:gd name="connsiteX1" fmla="*/ 316529 w 4886559"/>
              <a:gd name="connsiteY1" fmla="*/ 950156 h 2849295"/>
              <a:gd name="connsiteX2" fmla="*/ 814427 w 4886559"/>
              <a:gd name="connsiteY2" fmla="*/ 950156 h 2849295"/>
              <a:gd name="connsiteX3" fmla="*/ 814427 w 4886559"/>
              <a:gd name="connsiteY3" fmla="*/ 950156 h 2849295"/>
              <a:gd name="connsiteX4" fmla="*/ 2036066 w 4886559"/>
              <a:gd name="connsiteY4" fmla="*/ 950156 h 2849295"/>
              <a:gd name="connsiteX5" fmla="*/ 4570030 w 4886559"/>
              <a:gd name="connsiteY5" fmla="*/ 950156 h 2849295"/>
              <a:gd name="connsiteX6" fmla="*/ 4886559 w 4886559"/>
              <a:gd name="connsiteY6" fmla="*/ 1266685 h 2849295"/>
              <a:gd name="connsiteX7" fmla="*/ 4886559 w 4886559"/>
              <a:gd name="connsiteY7" fmla="*/ 2057987 h 2849295"/>
              <a:gd name="connsiteX8" fmla="*/ 4886559 w 4886559"/>
              <a:gd name="connsiteY8" fmla="*/ 2057987 h 2849295"/>
              <a:gd name="connsiteX9" fmla="*/ 4886559 w 4886559"/>
              <a:gd name="connsiteY9" fmla="*/ 2532772 h 2849295"/>
              <a:gd name="connsiteX10" fmla="*/ 4886559 w 4886559"/>
              <a:gd name="connsiteY10" fmla="*/ 2532766 h 2849295"/>
              <a:gd name="connsiteX11" fmla="*/ 4570030 w 4886559"/>
              <a:gd name="connsiteY11" fmla="*/ 2849295 h 2849295"/>
              <a:gd name="connsiteX12" fmla="*/ 2036066 w 4886559"/>
              <a:gd name="connsiteY12" fmla="*/ 2849295 h 2849295"/>
              <a:gd name="connsiteX13" fmla="*/ 1051227 w 4886559"/>
              <a:gd name="connsiteY13" fmla="*/ 0 h 2849295"/>
              <a:gd name="connsiteX14" fmla="*/ 814427 w 4886559"/>
              <a:gd name="connsiteY14" fmla="*/ 2849295 h 2849295"/>
              <a:gd name="connsiteX15" fmla="*/ 316529 w 4886559"/>
              <a:gd name="connsiteY15" fmla="*/ 2849295 h 2849295"/>
              <a:gd name="connsiteX16" fmla="*/ 0 w 4886559"/>
              <a:gd name="connsiteY16" fmla="*/ 2532766 h 2849295"/>
              <a:gd name="connsiteX17" fmla="*/ 0 w 4886559"/>
              <a:gd name="connsiteY17" fmla="*/ 2532772 h 2849295"/>
              <a:gd name="connsiteX18" fmla="*/ 0 w 4886559"/>
              <a:gd name="connsiteY18" fmla="*/ 2057987 h 2849295"/>
              <a:gd name="connsiteX19" fmla="*/ 0 w 4886559"/>
              <a:gd name="connsiteY19" fmla="*/ 2057987 h 2849295"/>
              <a:gd name="connsiteX20" fmla="*/ 0 w 4886559"/>
              <a:gd name="connsiteY20" fmla="*/ 1266685 h 2849295"/>
              <a:gd name="connsiteX0" fmla="*/ 0 w 4886559"/>
              <a:gd name="connsiteY0" fmla="*/ 316529 h 1899139"/>
              <a:gd name="connsiteX1" fmla="*/ 316529 w 4886559"/>
              <a:gd name="connsiteY1" fmla="*/ 0 h 1899139"/>
              <a:gd name="connsiteX2" fmla="*/ 814427 w 4886559"/>
              <a:gd name="connsiteY2" fmla="*/ 0 h 1899139"/>
              <a:gd name="connsiteX3" fmla="*/ 814427 w 4886559"/>
              <a:gd name="connsiteY3" fmla="*/ 0 h 1899139"/>
              <a:gd name="connsiteX4" fmla="*/ 2036066 w 4886559"/>
              <a:gd name="connsiteY4" fmla="*/ 0 h 1899139"/>
              <a:gd name="connsiteX5" fmla="*/ 4570030 w 4886559"/>
              <a:gd name="connsiteY5" fmla="*/ 0 h 1899139"/>
              <a:gd name="connsiteX6" fmla="*/ 4886559 w 4886559"/>
              <a:gd name="connsiteY6" fmla="*/ 316529 h 1899139"/>
              <a:gd name="connsiteX7" fmla="*/ 4886559 w 4886559"/>
              <a:gd name="connsiteY7" fmla="*/ 1107831 h 1899139"/>
              <a:gd name="connsiteX8" fmla="*/ 4886559 w 4886559"/>
              <a:gd name="connsiteY8" fmla="*/ 1107831 h 1899139"/>
              <a:gd name="connsiteX9" fmla="*/ 4886559 w 4886559"/>
              <a:gd name="connsiteY9" fmla="*/ 1582616 h 1899139"/>
              <a:gd name="connsiteX10" fmla="*/ 4886559 w 4886559"/>
              <a:gd name="connsiteY10" fmla="*/ 1582610 h 1899139"/>
              <a:gd name="connsiteX11" fmla="*/ 4570030 w 4886559"/>
              <a:gd name="connsiteY11" fmla="*/ 1899139 h 1899139"/>
              <a:gd name="connsiteX12" fmla="*/ 2036066 w 4886559"/>
              <a:gd name="connsiteY12" fmla="*/ 1899139 h 1899139"/>
              <a:gd name="connsiteX13" fmla="*/ 2087547 w 4886559"/>
              <a:gd name="connsiteY13" fmla="*/ 1897546 h 1899139"/>
              <a:gd name="connsiteX14" fmla="*/ 814427 w 4886559"/>
              <a:gd name="connsiteY14" fmla="*/ 1899139 h 1899139"/>
              <a:gd name="connsiteX15" fmla="*/ 316529 w 4886559"/>
              <a:gd name="connsiteY15" fmla="*/ 1899139 h 1899139"/>
              <a:gd name="connsiteX16" fmla="*/ 0 w 4886559"/>
              <a:gd name="connsiteY16" fmla="*/ 1582610 h 1899139"/>
              <a:gd name="connsiteX17" fmla="*/ 0 w 4886559"/>
              <a:gd name="connsiteY17" fmla="*/ 1582616 h 1899139"/>
              <a:gd name="connsiteX18" fmla="*/ 0 w 4886559"/>
              <a:gd name="connsiteY18" fmla="*/ 1107831 h 1899139"/>
              <a:gd name="connsiteX19" fmla="*/ 0 w 4886559"/>
              <a:gd name="connsiteY19" fmla="*/ 1107831 h 1899139"/>
              <a:gd name="connsiteX20" fmla="*/ 0 w 4886559"/>
              <a:gd name="connsiteY20" fmla="*/ 316529 h 1899139"/>
              <a:gd name="connsiteX0" fmla="*/ 0 w 4886559"/>
              <a:gd name="connsiteY0" fmla="*/ 1152552 h 2735162"/>
              <a:gd name="connsiteX1" fmla="*/ 316529 w 4886559"/>
              <a:gd name="connsiteY1" fmla="*/ 836023 h 2735162"/>
              <a:gd name="connsiteX2" fmla="*/ 814427 w 4886559"/>
              <a:gd name="connsiteY2" fmla="*/ 836023 h 2735162"/>
              <a:gd name="connsiteX3" fmla="*/ 1197604 w 4886559"/>
              <a:gd name="connsiteY3" fmla="*/ 0 h 2735162"/>
              <a:gd name="connsiteX4" fmla="*/ 2036066 w 4886559"/>
              <a:gd name="connsiteY4" fmla="*/ 836023 h 2735162"/>
              <a:gd name="connsiteX5" fmla="*/ 4570030 w 4886559"/>
              <a:gd name="connsiteY5" fmla="*/ 836023 h 2735162"/>
              <a:gd name="connsiteX6" fmla="*/ 4886559 w 4886559"/>
              <a:gd name="connsiteY6" fmla="*/ 1152552 h 2735162"/>
              <a:gd name="connsiteX7" fmla="*/ 4886559 w 4886559"/>
              <a:gd name="connsiteY7" fmla="*/ 1943854 h 2735162"/>
              <a:gd name="connsiteX8" fmla="*/ 4886559 w 4886559"/>
              <a:gd name="connsiteY8" fmla="*/ 1943854 h 2735162"/>
              <a:gd name="connsiteX9" fmla="*/ 4886559 w 4886559"/>
              <a:gd name="connsiteY9" fmla="*/ 2418639 h 2735162"/>
              <a:gd name="connsiteX10" fmla="*/ 4886559 w 4886559"/>
              <a:gd name="connsiteY10" fmla="*/ 2418633 h 2735162"/>
              <a:gd name="connsiteX11" fmla="*/ 4570030 w 4886559"/>
              <a:gd name="connsiteY11" fmla="*/ 2735162 h 2735162"/>
              <a:gd name="connsiteX12" fmla="*/ 2036066 w 4886559"/>
              <a:gd name="connsiteY12" fmla="*/ 2735162 h 2735162"/>
              <a:gd name="connsiteX13" fmla="*/ 2087547 w 4886559"/>
              <a:gd name="connsiteY13" fmla="*/ 2733569 h 2735162"/>
              <a:gd name="connsiteX14" fmla="*/ 814427 w 4886559"/>
              <a:gd name="connsiteY14" fmla="*/ 2735162 h 2735162"/>
              <a:gd name="connsiteX15" fmla="*/ 316529 w 4886559"/>
              <a:gd name="connsiteY15" fmla="*/ 2735162 h 2735162"/>
              <a:gd name="connsiteX16" fmla="*/ 0 w 4886559"/>
              <a:gd name="connsiteY16" fmla="*/ 2418633 h 2735162"/>
              <a:gd name="connsiteX17" fmla="*/ 0 w 4886559"/>
              <a:gd name="connsiteY17" fmla="*/ 2418639 h 2735162"/>
              <a:gd name="connsiteX18" fmla="*/ 0 w 4886559"/>
              <a:gd name="connsiteY18" fmla="*/ 1943854 h 2735162"/>
              <a:gd name="connsiteX19" fmla="*/ 0 w 4886559"/>
              <a:gd name="connsiteY19" fmla="*/ 1943854 h 2735162"/>
              <a:gd name="connsiteX20" fmla="*/ 0 w 4886559"/>
              <a:gd name="connsiteY20" fmla="*/ 1152552 h 2735162"/>
              <a:gd name="connsiteX0" fmla="*/ 0 w 4886559"/>
              <a:gd name="connsiteY0" fmla="*/ 1152552 h 2735162"/>
              <a:gd name="connsiteX1" fmla="*/ 316529 w 4886559"/>
              <a:gd name="connsiteY1" fmla="*/ 836023 h 2735162"/>
              <a:gd name="connsiteX2" fmla="*/ 814427 w 4886559"/>
              <a:gd name="connsiteY2" fmla="*/ 836023 h 2735162"/>
              <a:gd name="connsiteX3" fmla="*/ 1197604 w 4886559"/>
              <a:gd name="connsiteY3" fmla="*/ 0 h 2735162"/>
              <a:gd name="connsiteX4" fmla="*/ 2036066 w 4886559"/>
              <a:gd name="connsiteY4" fmla="*/ 836023 h 2735162"/>
              <a:gd name="connsiteX5" fmla="*/ 4570030 w 4886559"/>
              <a:gd name="connsiteY5" fmla="*/ 836023 h 2735162"/>
              <a:gd name="connsiteX6" fmla="*/ 4886559 w 4886559"/>
              <a:gd name="connsiteY6" fmla="*/ 1152552 h 2735162"/>
              <a:gd name="connsiteX7" fmla="*/ 4886559 w 4886559"/>
              <a:gd name="connsiteY7" fmla="*/ 1943854 h 2735162"/>
              <a:gd name="connsiteX8" fmla="*/ 4886559 w 4886559"/>
              <a:gd name="connsiteY8" fmla="*/ 1943854 h 2735162"/>
              <a:gd name="connsiteX9" fmla="*/ 4886559 w 4886559"/>
              <a:gd name="connsiteY9" fmla="*/ 2418639 h 2735162"/>
              <a:gd name="connsiteX10" fmla="*/ 4886559 w 4886559"/>
              <a:gd name="connsiteY10" fmla="*/ 2418633 h 2735162"/>
              <a:gd name="connsiteX11" fmla="*/ 4570030 w 4886559"/>
              <a:gd name="connsiteY11" fmla="*/ 2735162 h 2735162"/>
              <a:gd name="connsiteX12" fmla="*/ 2036066 w 4886559"/>
              <a:gd name="connsiteY12" fmla="*/ 2735162 h 2735162"/>
              <a:gd name="connsiteX13" fmla="*/ 2087547 w 4886559"/>
              <a:gd name="connsiteY13" fmla="*/ 2733569 h 2735162"/>
              <a:gd name="connsiteX14" fmla="*/ 814427 w 4886559"/>
              <a:gd name="connsiteY14" fmla="*/ 2735162 h 2735162"/>
              <a:gd name="connsiteX15" fmla="*/ 316529 w 4886559"/>
              <a:gd name="connsiteY15" fmla="*/ 2735162 h 2735162"/>
              <a:gd name="connsiteX16" fmla="*/ 0 w 4886559"/>
              <a:gd name="connsiteY16" fmla="*/ 2418633 h 2735162"/>
              <a:gd name="connsiteX17" fmla="*/ 0 w 4886559"/>
              <a:gd name="connsiteY17" fmla="*/ 2418639 h 2735162"/>
              <a:gd name="connsiteX18" fmla="*/ 0 w 4886559"/>
              <a:gd name="connsiteY18" fmla="*/ 1943854 h 2735162"/>
              <a:gd name="connsiteX19" fmla="*/ 0 w 4886559"/>
              <a:gd name="connsiteY19" fmla="*/ 1943854 h 2735162"/>
              <a:gd name="connsiteX20" fmla="*/ 0 w 4886559"/>
              <a:gd name="connsiteY20" fmla="*/ 1152552 h 2735162"/>
              <a:gd name="connsiteX0" fmla="*/ 0 w 4886559"/>
              <a:gd name="connsiteY0" fmla="*/ 1152552 h 2735162"/>
              <a:gd name="connsiteX1" fmla="*/ 316529 w 4886559"/>
              <a:gd name="connsiteY1" fmla="*/ 836023 h 2735162"/>
              <a:gd name="connsiteX2" fmla="*/ 814427 w 4886559"/>
              <a:gd name="connsiteY2" fmla="*/ 836023 h 2735162"/>
              <a:gd name="connsiteX3" fmla="*/ 1197604 w 4886559"/>
              <a:gd name="connsiteY3" fmla="*/ 0 h 2735162"/>
              <a:gd name="connsiteX4" fmla="*/ 1661598 w 4886559"/>
              <a:gd name="connsiteY4" fmla="*/ 853440 h 2735162"/>
              <a:gd name="connsiteX5" fmla="*/ 4570030 w 4886559"/>
              <a:gd name="connsiteY5" fmla="*/ 836023 h 2735162"/>
              <a:gd name="connsiteX6" fmla="*/ 4886559 w 4886559"/>
              <a:gd name="connsiteY6" fmla="*/ 1152552 h 2735162"/>
              <a:gd name="connsiteX7" fmla="*/ 4886559 w 4886559"/>
              <a:gd name="connsiteY7" fmla="*/ 1943854 h 2735162"/>
              <a:gd name="connsiteX8" fmla="*/ 4886559 w 4886559"/>
              <a:gd name="connsiteY8" fmla="*/ 1943854 h 2735162"/>
              <a:gd name="connsiteX9" fmla="*/ 4886559 w 4886559"/>
              <a:gd name="connsiteY9" fmla="*/ 2418639 h 2735162"/>
              <a:gd name="connsiteX10" fmla="*/ 4886559 w 4886559"/>
              <a:gd name="connsiteY10" fmla="*/ 2418633 h 2735162"/>
              <a:gd name="connsiteX11" fmla="*/ 4570030 w 4886559"/>
              <a:gd name="connsiteY11" fmla="*/ 2735162 h 2735162"/>
              <a:gd name="connsiteX12" fmla="*/ 2036066 w 4886559"/>
              <a:gd name="connsiteY12" fmla="*/ 2735162 h 2735162"/>
              <a:gd name="connsiteX13" fmla="*/ 2087547 w 4886559"/>
              <a:gd name="connsiteY13" fmla="*/ 2733569 h 2735162"/>
              <a:gd name="connsiteX14" fmla="*/ 814427 w 4886559"/>
              <a:gd name="connsiteY14" fmla="*/ 2735162 h 2735162"/>
              <a:gd name="connsiteX15" fmla="*/ 316529 w 4886559"/>
              <a:gd name="connsiteY15" fmla="*/ 2735162 h 2735162"/>
              <a:gd name="connsiteX16" fmla="*/ 0 w 4886559"/>
              <a:gd name="connsiteY16" fmla="*/ 2418633 h 2735162"/>
              <a:gd name="connsiteX17" fmla="*/ 0 w 4886559"/>
              <a:gd name="connsiteY17" fmla="*/ 2418639 h 2735162"/>
              <a:gd name="connsiteX18" fmla="*/ 0 w 4886559"/>
              <a:gd name="connsiteY18" fmla="*/ 1943854 h 2735162"/>
              <a:gd name="connsiteX19" fmla="*/ 0 w 4886559"/>
              <a:gd name="connsiteY19" fmla="*/ 1943854 h 2735162"/>
              <a:gd name="connsiteX20" fmla="*/ 0 w 4886559"/>
              <a:gd name="connsiteY20" fmla="*/ 1152552 h 2735162"/>
              <a:gd name="connsiteX0" fmla="*/ 0 w 4886559"/>
              <a:gd name="connsiteY0" fmla="*/ 1396683 h 2979293"/>
              <a:gd name="connsiteX1" fmla="*/ 316529 w 4886559"/>
              <a:gd name="connsiteY1" fmla="*/ 1080154 h 2979293"/>
              <a:gd name="connsiteX2" fmla="*/ 814427 w 4886559"/>
              <a:gd name="connsiteY2" fmla="*/ 1080154 h 2979293"/>
              <a:gd name="connsiteX3" fmla="*/ 1811656 w 4886559"/>
              <a:gd name="connsiteY3" fmla="*/ 0 h 2979293"/>
              <a:gd name="connsiteX4" fmla="*/ 1661598 w 4886559"/>
              <a:gd name="connsiteY4" fmla="*/ 1097571 h 2979293"/>
              <a:gd name="connsiteX5" fmla="*/ 4570030 w 4886559"/>
              <a:gd name="connsiteY5" fmla="*/ 1080154 h 2979293"/>
              <a:gd name="connsiteX6" fmla="*/ 4886559 w 4886559"/>
              <a:gd name="connsiteY6" fmla="*/ 1396683 h 2979293"/>
              <a:gd name="connsiteX7" fmla="*/ 4886559 w 4886559"/>
              <a:gd name="connsiteY7" fmla="*/ 2187985 h 2979293"/>
              <a:gd name="connsiteX8" fmla="*/ 4886559 w 4886559"/>
              <a:gd name="connsiteY8" fmla="*/ 2187985 h 2979293"/>
              <a:gd name="connsiteX9" fmla="*/ 4886559 w 4886559"/>
              <a:gd name="connsiteY9" fmla="*/ 2662770 h 2979293"/>
              <a:gd name="connsiteX10" fmla="*/ 4886559 w 4886559"/>
              <a:gd name="connsiteY10" fmla="*/ 2662764 h 2979293"/>
              <a:gd name="connsiteX11" fmla="*/ 4570030 w 4886559"/>
              <a:gd name="connsiteY11" fmla="*/ 2979293 h 2979293"/>
              <a:gd name="connsiteX12" fmla="*/ 2036066 w 4886559"/>
              <a:gd name="connsiteY12" fmla="*/ 2979293 h 2979293"/>
              <a:gd name="connsiteX13" fmla="*/ 2087547 w 4886559"/>
              <a:gd name="connsiteY13" fmla="*/ 2977700 h 2979293"/>
              <a:gd name="connsiteX14" fmla="*/ 814427 w 4886559"/>
              <a:gd name="connsiteY14" fmla="*/ 2979293 h 2979293"/>
              <a:gd name="connsiteX15" fmla="*/ 316529 w 4886559"/>
              <a:gd name="connsiteY15" fmla="*/ 2979293 h 2979293"/>
              <a:gd name="connsiteX16" fmla="*/ 0 w 4886559"/>
              <a:gd name="connsiteY16" fmla="*/ 2662764 h 2979293"/>
              <a:gd name="connsiteX17" fmla="*/ 0 w 4886559"/>
              <a:gd name="connsiteY17" fmla="*/ 2662770 h 2979293"/>
              <a:gd name="connsiteX18" fmla="*/ 0 w 4886559"/>
              <a:gd name="connsiteY18" fmla="*/ 2187985 h 2979293"/>
              <a:gd name="connsiteX19" fmla="*/ 0 w 4886559"/>
              <a:gd name="connsiteY19" fmla="*/ 2187985 h 2979293"/>
              <a:gd name="connsiteX20" fmla="*/ 0 w 4886559"/>
              <a:gd name="connsiteY20" fmla="*/ 1396683 h 2979293"/>
              <a:gd name="connsiteX0" fmla="*/ 0 w 4886559"/>
              <a:gd name="connsiteY0" fmla="*/ 1396683 h 2979293"/>
              <a:gd name="connsiteX1" fmla="*/ 316529 w 4886559"/>
              <a:gd name="connsiteY1" fmla="*/ 1080154 h 2979293"/>
              <a:gd name="connsiteX2" fmla="*/ 814427 w 4886559"/>
              <a:gd name="connsiteY2" fmla="*/ 1080154 h 2979293"/>
              <a:gd name="connsiteX3" fmla="*/ 1811656 w 4886559"/>
              <a:gd name="connsiteY3" fmla="*/ 0 h 2979293"/>
              <a:gd name="connsiteX4" fmla="*/ 2572441 w 4886559"/>
              <a:gd name="connsiteY4" fmla="*/ 1086955 h 2979293"/>
              <a:gd name="connsiteX5" fmla="*/ 4570030 w 4886559"/>
              <a:gd name="connsiteY5" fmla="*/ 1080154 h 2979293"/>
              <a:gd name="connsiteX6" fmla="*/ 4886559 w 4886559"/>
              <a:gd name="connsiteY6" fmla="*/ 1396683 h 2979293"/>
              <a:gd name="connsiteX7" fmla="*/ 4886559 w 4886559"/>
              <a:gd name="connsiteY7" fmla="*/ 2187985 h 2979293"/>
              <a:gd name="connsiteX8" fmla="*/ 4886559 w 4886559"/>
              <a:gd name="connsiteY8" fmla="*/ 2187985 h 2979293"/>
              <a:gd name="connsiteX9" fmla="*/ 4886559 w 4886559"/>
              <a:gd name="connsiteY9" fmla="*/ 2662770 h 2979293"/>
              <a:gd name="connsiteX10" fmla="*/ 4886559 w 4886559"/>
              <a:gd name="connsiteY10" fmla="*/ 2662764 h 2979293"/>
              <a:gd name="connsiteX11" fmla="*/ 4570030 w 4886559"/>
              <a:gd name="connsiteY11" fmla="*/ 2979293 h 2979293"/>
              <a:gd name="connsiteX12" fmla="*/ 2036066 w 4886559"/>
              <a:gd name="connsiteY12" fmla="*/ 2979293 h 2979293"/>
              <a:gd name="connsiteX13" fmla="*/ 2087547 w 4886559"/>
              <a:gd name="connsiteY13" fmla="*/ 2977700 h 2979293"/>
              <a:gd name="connsiteX14" fmla="*/ 814427 w 4886559"/>
              <a:gd name="connsiteY14" fmla="*/ 2979293 h 2979293"/>
              <a:gd name="connsiteX15" fmla="*/ 316529 w 4886559"/>
              <a:gd name="connsiteY15" fmla="*/ 2979293 h 2979293"/>
              <a:gd name="connsiteX16" fmla="*/ 0 w 4886559"/>
              <a:gd name="connsiteY16" fmla="*/ 2662764 h 2979293"/>
              <a:gd name="connsiteX17" fmla="*/ 0 w 4886559"/>
              <a:gd name="connsiteY17" fmla="*/ 2662770 h 2979293"/>
              <a:gd name="connsiteX18" fmla="*/ 0 w 4886559"/>
              <a:gd name="connsiteY18" fmla="*/ 2187985 h 2979293"/>
              <a:gd name="connsiteX19" fmla="*/ 0 w 4886559"/>
              <a:gd name="connsiteY19" fmla="*/ 2187985 h 2979293"/>
              <a:gd name="connsiteX20" fmla="*/ 0 w 4886559"/>
              <a:gd name="connsiteY20" fmla="*/ 1396683 h 2979293"/>
              <a:gd name="connsiteX0" fmla="*/ 0 w 4886559"/>
              <a:gd name="connsiteY0" fmla="*/ 1396683 h 2979293"/>
              <a:gd name="connsiteX1" fmla="*/ 316529 w 4886559"/>
              <a:gd name="connsiteY1" fmla="*/ 1080154 h 2979293"/>
              <a:gd name="connsiteX2" fmla="*/ 1428479 w 4886559"/>
              <a:gd name="connsiteY2" fmla="*/ 1080155 h 2979293"/>
              <a:gd name="connsiteX3" fmla="*/ 1811656 w 4886559"/>
              <a:gd name="connsiteY3" fmla="*/ 0 h 2979293"/>
              <a:gd name="connsiteX4" fmla="*/ 2572441 w 4886559"/>
              <a:gd name="connsiteY4" fmla="*/ 1086955 h 2979293"/>
              <a:gd name="connsiteX5" fmla="*/ 4570030 w 4886559"/>
              <a:gd name="connsiteY5" fmla="*/ 1080154 h 2979293"/>
              <a:gd name="connsiteX6" fmla="*/ 4886559 w 4886559"/>
              <a:gd name="connsiteY6" fmla="*/ 1396683 h 2979293"/>
              <a:gd name="connsiteX7" fmla="*/ 4886559 w 4886559"/>
              <a:gd name="connsiteY7" fmla="*/ 2187985 h 2979293"/>
              <a:gd name="connsiteX8" fmla="*/ 4886559 w 4886559"/>
              <a:gd name="connsiteY8" fmla="*/ 2187985 h 2979293"/>
              <a:gd name="connsiteX9" fmla="*/ 4886559 w 4886559"/>
              <a:gd name="connsiteY9" fmla="*/ 2662770 h 2979293"/>
              <a:gd name="connsiteX10" fmla="*/ 4886559 w 4886559"/>
              <a:gd name="connsiteY10" fmla="*/ 2662764 h 2979293"/>
              <a:gd name="connsiteX11" fmla="*/ 4570030 w 4886559"/>
              <a:gd name="connsiteY11" fmla="*/ 2979293 h 2979293"/>
              <a:gd name="connsiteX12" fmla="*/ 2036066 w 4886559"/>
              <a:gd name="connsiteY12" fmla="*/ 2979293 h 2979293"/>
              <a:gd name="connsiteX13" fmla="*/ 2087547 w 4886559"/>
              <a:gd name="connsiteY13" fmla="*/ 2977700 h 2979293"/>
              <a:gd name="connsiteX14" fmla="*/ 814427 w 4886559"/>
              <a:gd name="connsiteY14" fmla="*/ 2979293 h 2979293"/>
              <a:gd name="connsiteX15" fmla="*/ 316529 w 4886559"/>
              <a:gd name="connsiteY15" fmla="*/ 2979293 h 2979293"/>
              <a:gd name="connsiteX16" fmla="*/ 0 w 4886559"/>
              <a:gd name="connsiteY16" fmla="*/ 2662764 h 2979293"/>
              <a:gd name="connsiteX17" fmla="*/ 0 w 4886559"/>
              <a:gd name="connsiteY17" fmla="*/ 2662770 h 2979293"/>
              <a:gd name="connsiteX18" fmla="*/ 0 w 4886559"/>
              <a:gd name="connsiteY18" fmla="*/ 2187985 h 2979293"/>
              <a:gd name="connsiteX19" fmla="*/ 0 w 4886559"/>
              <a:gd name="connsiteY19" fmla="*/ 2187985 h 2979293"/>
              <a:gd name="connsiteX20" fmla="*/ 0 w 4886559"/>
              <a:gd name="connsiteY20" fmla="*/ 1396683 h 2979293"/>
              <a:gd name="connsiteX0" fmla="*/ 0 w 4886559"/>
              <a:gd name="connsiteY0" fmla="*/ 1396683 h 2979293"/>
              <a:gd name="connsiteX1" fmla="*/ 316529 w 4886559"/>
              <a:gd name="connsiteY1" fmla="*/ 1080154 h 2979293"/>
              <a:gd name="connsiteX2" fmla="*/ 1428479 w 4886559"/>
              <a:gd name="connsiteY2" fmla="*/ 1080155 h 2979293"/>
              <a:gd name="connsiteX3" fmla="*/ 1811656 w 4886559"/>
              <a:gd name="connsiteY3" fmla="*/ 0 h 2979293"/>
              <a:gd name="connsiteX4" fmla="*/ 2337055 w 4886559"/>
              <a:gd name="connsiteY4" fmla="*/ 1076341 h 2979293"/>
              <a:gd name="connsiteX5" fmla="*/ 4570030 w 4886559"/>
              <a:gd name="connsiteY5" fmla="*/ 1080154 h 2979293"/>
              <a:gd name="connsiteX6" fmla="*/ 4886559 w 4886559"/>
              <a:gd name="connsiteY6" fmla="*/ 1396683 h 2979293"/>
              <a:gd name="connsiteX7" fmla="*/ 4886559 w 4886559"/>
              <a:gd name="connsiteY7" fmla="*/ 2187985 h 2979293"/>
              <a:gd name="connsiteX8" fmla="*/ 4886559 w 4886559"/>
              <a:gd name="connsiteY8" fmla="*/ 2187985 h 2979293"/>
              <a:gd name="connsiteX9" fmla="*/ 4886559 w 4886559"/>
              <a:gd name="connsiteY9" fmla="*/ 2662770 h 2979293"/>
              <a:gd name="connsiteX10" fmla="*/ 4886559 w 4886559"/>
              <a:gd name="connsiteY10" fmla="*/ 2662764 h 2979293"/>
              <a:gd name="connsiteX11" fmla="*/ 4570030 w 4886559"/>
              <a:gd name="connsiteY11" fmla="*/ 2979293 h 2979293"/>
              <a:gd name="connsiteX12" fmla="*/ 2036066 w 4886559"/>
              <a:gd name="connsiteY12" fmla="*/ 2979293 h 2979293"/>
              <a:gd name="connsiteX13" fmla="*/ 2087547 w 4886559"/>
              <a:gd name="connsiteY13" fmla="*/ 2977700 h 2979293"/>
              <a:gd name="connsiteX14" fmla="*/ 814427 w 4886559"/>
              <a:gd name="connsiteY14" fmla="*/ 2979293 h 2979293"/>
              <a:gd name="connsiteX15" fmla="*/ 316529 w 4886559"/>
              <a:gd name="connsiteY15" fmla="*/ 2979293 h 2979293"/>
              <a:gd name="connsiteX16" fmla="*/ 0 w 4886559"/>
              <a:gd name="connsiteY16" fmla="*/ 2662764 h 2979293"/>
              <a:gd name="connsiteX17" fmla="*/ 0 w 4886559"/>
              <a:gd name="connsiteY17" fmla="*/ 2662770 h 2979293"/>
              <a:gd name="connsiteX18" fmla="*/ 0 w 4886559"/>
              <a:gd name="connsiteY18" fmla="*/ 2187985 h 2979293"/>
              <a:gd name="connsiteX19" fmla="*/ 0 w 4886559"/>
              <a:gd name="connsiteY19" fmla="*/ 2187985 h 2979293"/>
              <a:gd name="connsiteX20" fmla="*/ 0 w 4886559"/>
              <a:gd name="connsiteY20" fmla="*/ 1396683 h 2979293"/>
              <a:gd name="connsiteX0" fmla="*/ 0 w 4886559"/>
              <a:gd name="connsiteY0" fmla="*/ 1396683 h 2979293"/>
              <a:gd name="connsiteX1" fmla="*/ 316529 w 4886559"/>
              <a:gd name="connsiteY1" fmla="*/ 1080154 h 2979293"/>
              <a:gd name="connsiteX2" fmla="*/ 1428479 w 4886559"/>
              <a:gd name="connsiteY2" fmla="*/ 1080155 h 2979293"/>
              <a:gd name="connsiteX3" fmla="*/ 1811656 w 4886559"/>
              <a:gd name="connsiteY3" fmla="*/ 0 h 2979293"/>
              <a:gd name="connsiteX4" fmla="*/ 2337055 w 4886559"/>
              <a:gd name="connsiteY4" fmla="*/ 1076341 h 2979293"/>
              <a:gd name="connsiteX5" fmla="*/ 4570030 w 4886559"/>
              <a:gd name="connsiteY5" fmla="*/ 1080154 h 2979293"/>
              <a:gd name="connsiteX6" fmla="*/ 4886559 w 4886559"/>
              <a:gd name="connsiteY6" fmla="*/ 1396683 h 2979293"/>
              <a:gd name="connsiteX7" fmla="*/ 4886559 w 4886559"/>
              <a:gd name="connsiteY7" fmla="*/ 2187985 h 2979293"/>
              <a:gd name="connsiteX8" fmla="*/ 4886559 w 4886559"/>
              <a:gd name="connsiteY8" fmla="*/ 2187985 h 2979293"/>
              <a:gd name="connsiteX9" fmla="*/ 4886559 w 4886559"/>
              <a:gd name="connsiteY9" fmla="*/ 2662770 h 2979293"/>
              <a:gd name="connsiteX10" fmla="*/ 4886559 w 4886559"/>
              <a:gd name="connsiteY10" fmla="*/ 2662764 h 2979293"/>
              <a:gd name="connsiteX11" fmla="*/ 4570030 w 4886559"/>
              <a:gd name="connsiteY11" fmla="*/ 2979293 h 2979293"/>
              <a:gd name="connsiteX12" fmla="*/ 2036066 w 4886559"/>
              <a:gd name="connsiteY12" fmla="*/ 2979293 h 2979293"/>
              <a:gd name="connsiteX13" fmla="*/ 2087547 w 4886559"/>
              <a:gd name="connsiteY13" fmla="*/ 2977700 h 2979293"/>
              <a:gd name="connsiteX14" fmla="*/ 814427 w 4886559"/>
              <a:gd name="connsiteY14" fmla="*/ 2979293 h 2979293"/>
              <a:gd name="connsiteX15" fmla="*/ 316529 w 4886559"/>
              <a:gd name="connsiteY15" fmla="*/ 2979293 h 2979293"/>
              <a:gd name="connsiteX16" fmla="*/ 0 w 4886559"/>
              <a:gd name="connsiteY16" fmla="*/ 2662764 h 2979293"/>
              <a:gd name="connsiteX17" fmla="*/ 0 w 4886559"/>
              <a:gd name="connsiteY17" fmla="*/ 2662770 h 2979293"/>
              <a:gd name="connsiteX18" fmla="*/ 0 w 4886559"/>
              <a:gd name="connsiteY18" fmla="*/ 2187985 h 2979293"/>
              <a:gd name="connsiteX19" fmla="*/ 0 w 4886559"/>
              <a:gd name="connsiteY19" fmla="*/ 2187985 h 2979293"/>
              <a:gd name="connsiteX20" fmla="*/ 0 w 4886559"/>
              <a:gd name="connsiteY20" fmla="*/ 1396683 h 2979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86559" h="2979293">
                <a:moveTo>
                  <a:pt x="0" y="1396683"/>
                </a:moveTo>
                <a:cubicBezTo>
                  <a:pt x="0" y="1221869"/>
                  <a:pt x="141715" y="1080154"/>
                  <a:pt x="316529" y="1080154"/>
                </a:cubicBezTo>
                <a:lnTo>
                  <a:pt x="1428479" y="1080155"/>
                </a:lnTo>
                <a:cubicBezTo>
                  <a:pt x="1556205" y="801481"/>
                  <a:pt x="1683930" y="278674"/>
                  <a:pt x="1811656" y="0"/>
                </a:cubicBezTo>
                <a:cubicBezTo>
                  <a:pt x="2239189" y="844731"/>
                  <a:pt x="2108739" y="1031185"/>
                  <a:pt x="2337055" y="1076341"/>
                </a:cubicBezTo>
                <a:lnTo>
                  <a:pt x="4570030" y="1080154"/>
                </a:lnTo>
                <a:cubicBezTo>
                  <a:pt x="4744844" y="1080154"/>
                  <a:pt x="4886559" y="1221869"/>
                  <a:pt x="4886559" y="1396683"/>
                </a:cubicBezTo>
                <a:lnTo>
                  <a:pt x="4886559" y="2187985"/>
                </a:lnTo>
                <a:lnTo>
                  <a:pt x="4886559" y="2187985"/>
                </a:lnTo>
                <a:lnTo>
                  <a:pt x="4886559" y="2662770"/>
                </a:lnTo>
                <a:lnTo>
                  <a:pt x="4886559" y="2662764"/>
                </a:lnTo>
                <a:cubicBezTo>
                  <a:pt x="4886559" y="2837578"/>
                  <a:pt x="4744844" y="2979293"/>
                  <a:pt x="4570030" y="2979293"/>
                </a:cubicBezTo>
                <a:lnTo>
                  <a:pt x="2036066" y="2979293"/>
                </a:lnTo>
                <a:lnTo>
                  <a:pt x="2087547" y="2977700"/>
                </a:lnTo>
                <a:lnTo>
                  <a:pt x="814427" y="2979293"/>
                </a:lnTo>
                <a:lnTo>
                  <a:pt x="316529" y="2979293"/>
                </a:lnTo>
                <a:cubicBezTo>
                  <a:pt x="141715" y="2979293"/>
                  <a:pt x="0" y="2837578"/>
                  <a:pt x="0" y="2662764"/>
                </a:cubicBezTo>
                <a:lnTo>
                  <a:pt x="0" y="2662770"/>
                </a:lnTo>
                <a:lnTo>
                  <a:pt x="0" y="2187985"/>
                </a:lnTo>
                <a:lnTo>
                  <a:pt x="0" y="2187985"/>
                </a:lnTo>
                <a:lnTo>
                  <a:pt x="0" y="1396683"/>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dirty="0">
              <a:latin typeface="Verdana" panose="020B0604030504040204" pitchFamily="34" charset="0"/>
              <a:ea typeface="Verdana" panose="020B0604030504040204" pitchFamily="34" charset="0"/>
            </a:endParaRPr>
          </a:p>
          <a:p>
            <a:pPr algn="ctr"/>
            <a:endParaRPr lang="en-GB" dirty="0">
              <a:latin typeface="Verdana" panose="020B0604030504040204" pitchFamily="34" charset="0"/>
              <a:ea typeface="Verdana" panose="020B0604030504040204" pitchFamily="34" charset="0"/>
            </a:endParaRPr>
          </a:p>
          <a:p>
            <a:pPr algn="ctr"/>
            <a:endParaRPr lang="en-GB" dirty="0">
              <a:latin typeface="Verdana" panose="020B0604030504040204" pitchFamily="34" charset="0"/>
              <a:ea typeface="Verdana" panose="020B0604030504040204" pitchFamily="34" charset="0"/>
            </a:endParaRPr>
          </a:p>
          <a:p>
            <a:pPr algn="ctr"/>
            <a:r>
              <a:rPr lang="en-GB" dirty="0">
                <a:latin typeface="Verdana"/>
                <a:ea typeface="Verdana"/>
              </a:rPr>
              <a:t>We hope you enjoy this presentation and most importantly, find it </a:t>
            </a:r>
            <a:r>
              <a:rPr lang="en-GB">
                <a:latin typeface="Verdana"/>
                <a:ea typeface="Verdana"/>
              </a:rPr>
              <a:t>useful!</a:t>
            </a:r>
            <a:endParaRPr lang="en-GB" dirty="0">
              <a:latin typeface="Verdana"/>
              <a:ea typeface="Verdana"/>
            </a:endParaRPr>
          </a:p>
        </p:txBody>
      </p:sp>
      <p:sp>
        <p:nvSpPr>
          <p:cNvPr id="5" name="Rounded Rectangular Callout 2">
            <a:extLst>
              <a:ext uri="{FF2B5EF4-FFF2-40B4-BE49-F238E27FC236}">
                <a16:creationId xmlns:a16="http://schemas.microsoft.com/office/drawing/2014/main" id="{17E22969-097B-6A78-CE9F-480AD99A51DA}"/>
              </a:ext>
            </a:extLst>
          </p:cNvPr>
          <p:cNvSpPr/>
          <p:nvPr/>
        </p:nvSpPr>
        <p:spPr>
          <a:xfrm flipH="1">
            <a:off x="583061" y="3429000"/>
            <a:ext cx="2606964" cy="1899139"/>
          </a:xfrm>
          <a:prstGeom prst="wedgeRoundRectCallout">
            <a:avLst>
              <a:gd name="adj1" fmla="val -74832"/>
              <a:gd name="adj2" fmla="val -6078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solidFill>
                  <a:schemeClr val="bg1"/>
                </a:solidFill>
                <a:latin typeface="Verdana"/>
                <a:ea typeface="Verdana"/>
              </a:rPr>
              <a:t>We’ll share some top tips for protecting data whilst volunteering from home or on the go.</a:t>
            </a:r>
          </a:p>
        </p:txBody>
      </p:sp>
      <p:pic>
        <p:nvPicPr>
          <p:cNvPr id="9" name="Picture 8">
            <a:extLst>
              <a:ext uri="{FF2B5EF4-FFF2-40B4-BE49-F238E27FC236}">
                <a16:creationId xmlns:a16="http://schemas.microsoft.com/office/drawing/2014/main" id="{900A2AF1-5C3A-2CA6-2F34-759890BAE302}"/>
              </a:ext>
            </a:extLst>
          </p:cNvPr>
          <p:cNvPicPr>
            <a:picLocks noChangeAspect="1"/>
          </p:cNvPicPr>
          <p:nvPr/>
        </p:nvPicPr>
        <p:blipFill>
          <a:blip r:embed="rId3"/>
          <a:stretch>
            <a:fillRect/>
          </a:stretch>
        </p:blipFill>
        <p:spPr>
          <a:xfrm>
            <a:off x="9006829" y="293244"/>
            <a:ext cx="2631916" cy="2380058"/>
          </a:xfrm>
          <a:prstGeom prst="rect">
            <a:avLst/>
          </a:prstGeom>
        </p:spPr>
      </p:pic>
      <p:pic>
        <p:nvPicPr>
          <p:cNvPr id="8" name="Picture 7" descr="A cartoon of a person with glasses&#10;&#10;AI-generated content may be incorrect.">
            <a:extLst>
              <a:ext uri="{FF2B5EF4-FFF2-40B4-BE49-F238E27FC236}">
                <a16:creationId xmlns:a16="http://schemas.microsoft.com/office/drawing/2014/main" id="{EC51B67F-F07D-9C33-2299-53C81831528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3461" y="72604"/>
            <a:ext cx="3790950" cy="3790950"/>
          </a:xfrm>
          <a:prstGeom prst="rect">
            <a:avLst/>
          </a:prstGeom>
        </p:spPr>
      </p:pic>
      <p:pic>
        <p:nvPicPr>
          <p:cNvPr id="4" name="Picture 3" descr="A cartoon of a person with braids&#10;&#10;AI-generated content may be incorrect.">
            <a:extLst>
              <a:ext uri="{FF2B5EF4-FFF2-40B4-BE49-F238E27FC236}">
                <a16:creationId xmlns:a16="http://schemas.microsoft.com/office/drawing/2014/main" id="{2558B93C-FB5C-4C6B-F0BE-EFC66B5CE928}"/>
              </a:ext>
            </a:extLst>
          </p:cNvPr>
          <p:cNvPicPr>
            <a:picLocks noChangeAspect="1"/>
          </p:cNvPicPr>
          <p:nvPr/>
        </p:nvPicPr>
        <p:blipFill>
          <a:blip r:embed="rId5"/>
          <a:stretch>
            <a:fillRect/>
          </a:stretch>
        </p:blipFill>
        <p:spPr>
          <a:xfrm>
            <a:off x="5297532" y="-12360"/>
            <a:ext cx="3931479" cy="3821046"/>
          </a:xfrm>
          <a:prstGeom prst="rect">
            <a:avLst/>
          </a:prstGeom>
        </p:spPr>
      </p:pic>
      <p:sp>
        <p:nvSpPr>
          <p:cNvPr id="7" name="Rounded Rectangular Callout 2">
            <a:extLst>
              <a:ext uri="{FF2B5EF4-FFF2-40B4-BE49-F238E27FC236}">
                <a16:creationId xmlns:a16="http://schemas.microsoft.com/office/drawing/2014/main" id="{FB35BE8C-59FF-5BF8-87AF-567DA3CF8743}"/>
              </a:ext>
            </a:extLst>
          </p:cNvPr>
          <p:cNvSpPr/>
          <p:nvPr/>
        </p:nvSpPr>
        <p:spPr>
          <a:xfrm flipH="1">
            <a:off x="9499448" y="3586017"/>
            <a:ext cx="2514600" cy="1899139"/>
          </a:xfrm>
          <a:prstGeom prst="wedgeRoundRectCallout">
            <a:avLst>
              <a:gd name="adj1" fmla="val 83846"/>
              <a:gd name="adj2" fmla="val -5591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bg1"/>
                </a:solidFill>
                <a:latin typeface="Verdana" panose="020B0604030504040204" pitchFamily="34" charset="0"/>
                <a:ea typeface="Verdana" panose="020B0604030504040204" pitchFamily="34" charset="0"/>
              </a:rPr>
              <a:t>Our top 10 tips start on the next slide. Let us know what you think!</a:t>
            </a:r>
          </a:p>
        </p:txBody>
      </p:sp>
    </p:spTree>
    <p:extLst>
      <p:ext uri="{BB962C8B-B14F-4D97-AF65-F5344CB8AC3E}">
        <p14:creationId xmlns:p14="http://schemas.microsoft.com/office/powerpoint/2010/main" val="1083092421"/>
      </p:ext>
    </p:extLst>
  </p:cSld>
  <p:clrMapOvr>
    <a:masterClrMapping/>
  </p:clrMapOvr>
  <mc:AlternateContent xmlns:mc="http://schemas.openxmlformats.org/markup-compatibility/2006" xmlns:p14="http://schemas.microsoft.com/office/powerpoint/2010/main">
    <mc:Choice Requires="p14">
      <p:transition p14:dur="250" advTm="13000">
        <p14:reveal/>
        <p:sndAc>
          <p:stSnd>
            <p:snd r:embed="rId2" name="drumroll.wav"/>
          </p:stSnd>
        </p:sndAc>
      </p:transition>
    </mc:Choice>
    <mc:Fallback xmlns="">
      <p:transition advTm="13000">
        <p:fade/>
        <p:sndAc>
          <p:stSnd>
            <p:snd r:embed="rId6"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500"/>
                                        <p:tgtEl>
                                          <p:spTgt spid="3"/>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250"/>
                                        <p:tgtEl>
                                          <p:spTgt spid="6"/>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500"/>
                                        <p:tgtEl>
                                          <p:spTgt spid="5"/>
                                        </p:tgtEl>
                                      </p:cBhvr>
                                    </p:animEffect>
                                  </p:childTnLst>
                                </p:cTn>
                              </p:par>
                            </p:childTnLst>
                          </p:cTn>
                        </p:par>
                        <p:par>
                          <p:cTn id="15" fill="hold">
                            <p:stCondLst>
                              <p:cond delay="3500"/>
                            </p:stCondLst>
                            <p:childTnLst>
                              <p:par>
                                <p:cTn id="16" presetID="10" presetClass="entr" presetSubtype="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5"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66393" y="5037816"/>
            <a:ext cx="10307778" cy="1732854"/>
          </a:xfrm>
        </p:spPr>
        <p:txBody>
          <a:bodyPr/>
          <a:lstStyle/>
          <a:p>
            <a:r>
              <a:rPr lang="en-GB"/>
              <a:t>Change that password</a:t>
            </a:r>
          </a:p>
        </p:txBody>
      </p:sp>
      <p:sp>
        <p:nvSpPr>
          <p:cNvPr id="3" name="Rectangle 2"/>
          <p:cNvSpPr/>
          <p:nvPr/>
        </p:nvSpPr>
        <p:spPr>
          <a:xfrm>
            <a:off x="4572385" y="1066190"/>
            <a:ext cx="2301027" cy="8046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a:latin typeface="Verdana" panose="020B0604030504040204" pitchFamily="34" charset="0"/>
                <a:ea typeface="Verdana" panose="020B0604030504040204" pitchFamily="34" charset="0"/>
              </a:rPr>
              <a:t>Tip 9</a:t>
            </a:r>
          </a:p>
        </p:txBody>
      </p:sp>
      <p:pic>
        <p:nvPicPr>
          <p:cNvPr id="4" name="Tip 9">
            <a:hlinkClick r:id="" action="ppaction://media"/>
          </p:cNvPr>
          <p:cNvPicPr>
            <a:picLocks noChangeAspect="1"/>
          </p:cNvPicPr>
          <p:nvPr>
            <a:audioFile r:link="rId1"/>
            <p:extLst>
              <p:ext uri="{DAA4B4D4-6D71-4841-9C94-3DE7FCFB9230}">
                <p14:media xmlns:p14="http://schemas.microsoft.com/office/powerpoint/2010/main" r:embed="rId2">
                  <p14:trim st="3669" end="2672.3125"/>
                </p14:media>
              </p:ext>
            </p:extLst>
          </p:nvPr>
        </p:nvPicPr>
        <p:blipFill>
          <a:blip r:embed="rId4"/>
          <a:stretch>
            <a:fillRect/>
          </a:stretch>
        </p:blipFill>
        <p:spPr>
          <a:xfrm>
            <a:off x="10172192" y="1265326"/>
            <a:ext cx="406400" cy="406400"/>
          </a:xfrm>
          <a:prstGeom prst="rect">
            <a:avLst/>
          </a:prstGeom>
        </p:spPr>
      </p:pic>
      <p:pic>
        <p:nvPicPr>
          <p:cNvPr id="6" name="Picture 5" descr="Yes Pusheen">
            <a:extLst>
              <a:ext uri="{FF2B5EF4-FFF2-40B4-BE49-F238E27FC236}">
                <a16:creationId xmlns:a16="http://schemas.microsoft.com/office/drawing/2014/main" id="{08774471-13EA-1757-BD79-53432F731E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1000" y="1524000"/>
            <a:ext cx="3810000" cy="3810000"/>
          </a:xfrm>
          <a:prstGeom prst="rect">
            <a:avLst/>
          </a:prstGeom>
        </p:spPr>
      </p:pic>
    </p:spTree>
    <p:extLst>
      <p:ext uri="{BB962C8B-B14F-4D97-AF65-F5344CB8AC3E}">
        <p14:creationId xmlns:p14="http://schemas.microsoft.com/office/powerpoint/2010/main" val="3866516800"/>
      </p:ext>
    </p:extLst>
  </p:cSld>
  <p:clrMapOvr>
    <a:masterClrMapping/>
  </p:clrMapOvr>
  <mc:AlternateContent xmlns:mc="http://schemas.openxmlformats.org/markup-compatibility/2006" xmlns:p14="http://schemas.microsoft.com/office/powerpoint/2010/main">
    <mc:Choice Requires="p14">
      <p:transition p14:dur="250" advTm="4000">
        <p14:reveal/>
      </p:transition>
    </mc:Choice>
    <mc:Fallback xmlns="">
      <p:transition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3164" objId="4"/>
      </p14:showEvt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atin typeface="Verdana" panose="020B0604030504040204" pitchFamily="34" charset="0"/>
                <a:ea typeface="Verdana" panose="020B0604030504040204" pitchFamily="34" charset="0"/>
              </a:rPr>
              <a:t>Change that password</a:t>
            </a:r>
          </a:p>
        </p:txBody>
      </p:sp>
      <p:sp>
        <p:nvSpPr>
          <p:cNvPr id="3" name="Content Placeholder 2"/>
          <p:cNvSpPr>
            <a:spLocks noGrp="1"/>
          </p:cNvSpPr>
          <p:nvPr>
            <p:ph idx="1"/>
          </p:nvPr>
        </p:nvSpPr>
        <p:spPr>
          <a:xfrm>
            <a:off x="1020360" y="1260080"/>
            <a:ext cx="10080000" cy="4188123"/>
          </a:xfrm>
        </p:spPr>
        <p:txBody>
          <a:bodyPr anchor="ctr"/>
          <a:lstStyle/>
          <a:p>
            <a:pPr marL="45720" indent="0">
              <a:buNone/>
            </a:pPr>
            <a:r>
              <a:rPr lang="en-GB" dirty="0"/>
              <a:t>Never use the same password more than once. If a website is hacked and a criminal gains access to your password, they will try to use that same password at other sites.</a:t>
            </a:r>
          </a:p>
          <a:p>
            <a:pPr marL="45720" indent="0">
              <a:buNone/>
            </a:pPr>
            <a:r>
              <a:rPr lang="en-GB" dirty="0"/>
              <a:t>Use a password manager or other system for maintaining unique passwords for every account.</a:t>
            </a: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08527" y="4889846"/>
            <a:ext cx="3022481" cy="15868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Rectangle 7"/>
          <p:cNvSpPr/>
          <p:nvPr/>
        </p:nvSpPr>
        <p:spPr>
          <a:xfrm>
            <a:off x="11100360" y="5683247"/>
            <a:ext cx="445713" cy="400110"/>
          </a:xfrm>
          <a:prstGeom prst="rect">
            <a:avLst/>
          </a:prstGeom>
          <a:noFill/>
        </p:spPr>
        <p:txBody>
          <a:bodyPr wrap="square" lIns="91440" tIns="45720" rIns="91440" bIns="45720">
            <a:spAutoFit/>
          </a:bodyPr>
          <a:lstStyle/>
          <a:p>
            <a:pPr algn="ctr"/>
            <a:r>
              <a:rPr lang="en-US" sz="2000" b="0" cap="none" spc="0">
                <a:ln w="0"/>
                <a:solidFill>
                  <a:schemeClr val="bg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9</a:t>
            </a:r>
          </a:p>
        </p:txBody>
      </p:sp>
      <p:pic>
        <p:nvPicPr>
          <p:cNvPr id="5" name="change password">
            <a:hlinkClick r:id="" action="ppaction://media"/>
          </p:cNvPr>
          <p:cNvPicPr>
            <a:picLocks noChangeAspect="1"/>
          </p:cNvPicPr>
          <p:nvPr>
            <a:audioFile r:link="rId2"/>
            <p:extLst>
              <p:ext uri="{DAA4B4D4-6D71-4841-9C94-3DE7FCFB9230}">
                <p14:media xmlns:p14="http://schemas.microsoft.com/office/powerpoint/2010/main" r:embed="rId3">
                  <p14:trim st="2248" end="3088.2916"/>
                </p14:media>
              </p:ext>
            </p:extLst>
          </p:nvPr>
        </p:nvPicPr>
        <p:blipFill>
          <a:blip r:embed="rId6"/>
          <a:stretch>
            <a:fillRect/>
          </a:stretch>
        </p:blipFill>
        <p:spPr>
          <a:xfrm>
            <a:off x="10340441" y="775208"/>
            <a:ext cx="406400" cy="406400"/>
          </a:xfrm>
          <a:prstGeom prst="rect">
            <a:avLst/>
          </a:prstGeom>
        </p:spPr>
      </p:pic>
    </p:spTree>
    <p:custDataLst>
      <p:tags r:id="rId1"/>
    </p:custDataLst>
    <p:extLst>
      <p:ext uri="{BB962C8B-B14F-4D97-AF65-F5344CB8AC3E}">
        <p14:creationId xmlns:p14="http://schemas.microsoft.com/office/powerpoint/2010/main" val="22458821"/>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topEvt time="19090" objId="5"/>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55101" y="4678071"/>
            <a:ext cx="7965885" cy="1856144"/>
          </a:xfrm>
        </p:spPr>
        <p:txBody>
          <a:bodyPr/>
          <a:lstStyle/>
          <a:p>
            <a:r>
              <a:rPr lang="en-GB"/>
              <a:t>Lock your computer</a:t>
            </a:r>
          </a:p>
        </p:txBody>
      </p:sp>
      <p:sp>
        <p:nvSpPr>
          <p:cNvPr id="3" name="Rectangle 2"/>
          <p:cNvSpPr/>
          <p:nvPr/>
        </p:nvSpPr>
        <p:spPr>
          <a:xfrm>
            <a:off x="4779086" y="1375257"/>
            <a:ext cx="2633827" cy="804672"/>
          </a:xfrm>
          <a:prstGeom prst="rect">
            <a:avLst/>
          </a:prstGeom>
          <a:solidFill>
            <a:srgbClr val="0D1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a:latin typeface="Verdana" panose="020B0604030504040204" pitchFamily="34" charset="0"/>
                <a:ea typeface="Verdana" panose="020B0604030504040204" pitchFamily="34" charset="0"/>
              </a:rPr>
              <a:t>Tip 10</a:t>
            </a:r>
          </a:p>
        </p:txBody>
      </p:sp>
      <p:pic>
        <p:nvPicPr>
          <p:cNvPr id="4" name="Tip 10">
            <a:hlinkClick r:id="" action="ppaction://media"/>
          </p:cNvPr>
          <p:cNvPicPr>
            <a:picLocks noChangeAspect="1"/>
          </p:cNvPicPr>
          <p:nvPr>
            <a:audioFile r:link="rId1"/>
            <p:extLst>
              <p:ext uri="{DAA4B4D4-6D71-4841-9C94-3DE7FCFB9230}">
                <p14:media xmlns:p14="http://schemas.microsoft.com/office/powerpoint/2010/main" r:embed="rId2">
                  <p14:trim st="3015" end="1551.3125"/>
                </p14:media>
              </p:ext>
            </p:extLst>
          </p:nvPr>
        </p:nvPicPr>
        <p:blipFill>
          <a:blip r:embed="rId4"/>
          <a:stretch>
            <a:fillRect/>
          </a:stretch>
        </p:blipFill>
        <p:spPr>
          <a:xfrm>
            <a:off x="10120986" y="1773530"/>
            <a:ext cx="406400" cy="406400"/>
          </a:xfrm>
          <a:prstGeom prst="rect">
            <a:avLst/>
          </a:prstGeom>
        </p:spPr>
      </p:pic>
      <p:pic>
        <p:nvPicPr>
          <p:cNvPr id="8" name="Picture 7" descr="Sleeping Pusheen">
            <a:extLst>
              <a:ext uri="{FF2B5EF4-FFF2-40B4-BE49-F238E27FC236}">
                <a16:creationId xmlns:a16="http://schemas.microsoft.com/office/drawing/2014/main" id="{D6EAAE1A-2520-E72D-DB38-184DB3EFE124}"/>
              </a:ext>
            </a:extLst>
          </p:cNvPr>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602074" y="1773530"/>
            <a:ext cx="3209819" cy="3209819"/>
          </a:xfrm>
          <a:prstGeom prst="rect">
            <a:avLst/>
          </a:prstGeom>
        </p:spPr>
      </p:pic>
    </p:spTree>
    <p:extLst>
      <p:ext uri="{BB962C8B-B14F-4D97-AF65-F5344CB8AC3E}">
        <p14:creationId xmlns:p14="http://schemas.microsoft.com/office/powerpoint/2010/main" val="2073415391"/>
      </p:ext>
    </p:extLst>
  </p:cSld>
  <p:clrMapOvr>
    <a:masterClrMapping/>
  </p:clrMapOvr>
  <mc:AlternateContent xmlns:mc="http://schemas.openxmlformats.org/markup-compatibility/2006" xmlns:p14="http://schemas.microsoft.com/office/powerpoint/2010/main">
    <mc:Choice Requires="p14">
      <p:transition p14:dur="250" advTm="4000">
        <p14:reveal/>
      </p:transition>
    </mc:Choice>
    <mc:Fallback xmlns="">
      <p:transition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3143" objId="4"/>
      </p14:showEvt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600" dirty="0"/>
              <a:t>Lock your computer</a:t>
            </a:r>
            <a:br>
              <a:rPr lang="en-GB" dirty="0"/>
            </a:br>
            <a:r>
              <a:rPr lang="en-GB" sz="3100" dirty="0"/>
              <a:t>(don’t wait for it to, or assume it will, fall asleep)</a:t>
            </a:r>
            <a:endParaRPr lang="en-GB" dirty="0"/>
          </a:p>
        </p:txBody>
      </p:sp>
      <p:pic>
        <p:nvPicPr>
          <p:cNvPr id="7" name="Content Placeholder 6"/>
          <p:cNvPicPr>
            <a:picLocks noGrp="1" noChangeAspect="1"/>
          </p:cNvPicPr>
          <p:nvPr>
            <p:ph idx="1"/>
          </p:nvPr>
        </p:nvPicPr>
        <p:blipFill rotWithShape="1">
          <a:blip r:embed="rId4">
            <a:extLst>
              <a:ext uri="{28A0092B-C50C-407E-A947-70E740481C1C}">
                <a14:useLocalDpi xmlns:a14="http://schemas.microsoft.com/office/drawing/2010/main" val="0"/>
              </a:ext>
            </a:extLst>
          </a:blip>
          <a:stretch/>
        </p:blipFill>
        <p:spPr>
          <a:xfrm>
            <a:off x="221537" y="2364350"/>
            <a:ext cx="4762500" cy="3171825"/>
          </a:xfrm>
        </p:spPr>
      </p:pic>
      <p:sp>
        <p:nvSpPr>
          <p:cNvPr id="4" name="Content Placeholder 3"/>
          <p:cNvSpPr>
            <a:spLocks noGrp="1"/>
          </p:cNvSpPr>
          <p:nvPr>
            <p:ph sz="half" idx="4294967295"/>
          </p:nvPr>
        </p:nvSpPr>
        <p:spPr>
          <a:xfrm>
            <a:off x="5328198" y="2092057"/>
            <a:ext cx="5296541" cy="3716410"/>
          </a:xfrm>
        </p:spPr>
        <p:txBody>
          <a:bodyPr anchor="ctr"/>
          <a:lstStyle/>
          <a:p>
            <a:pPr marL="45720" indent="0">
              <a:buNone/>
            </a:pPr>
            <a:r>
              <a:rPr lang="en-GB" dirty="0">
                <a:latin typeface="Lexend Deca"/>
              </a:rPr>
              <a:t>When you walk away from your computer, at home or on the go, lock it. It takes one extra second, and it will ensure that you and only you have access to it. </a:t>
            </a:r>
          </a:p>
        </p:txBody>
      </p:sp>
      <p:sp>
        <p:nvSpPr>
          <p:cNvPr id="8" name="Rectangle 7"/>
          <p:cNvSpPr/>
          <p:nvPr/>
        </p:nvSpPr>
        <p:spPr>
          <a:xfrm>
            <a:off x="10946828" y="5680650"/>
            <a:ext cx="445713" cy="400110"/>
          </a:xfrm>
          <a:prstGeom prst="rect">
            <a:avLst/>
          </a:prstGeom>
          <a:noFill/>
        </p:spPr>
        <p:txBody>
          <a:bodyPr wrap="square" lIns="91440" tIns="45720" rIns="91440" bIns="45720">
            <a:spAutoFit/>
          </a:bodyPr>
          <a:lstStyle/>
          <a:p>
            <a:pPr algn="ctr"/>
            <a:r>
              <a:rPr lang="en-US" sz="2000" b="0" cap="none" spc="0">
                <a:ln w="0"/>
                <a:solidFill>
                  <a:schemeClr val="bg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9</a:t>
            </a:r>
          </a:p>
        </p:txBody>
      </p:sp>
      <p:pic>
        <p:nvPicPr>
          <p:cNvPr id="3" name="lock PC">
            <a:hlinkClick r:id="" action="ppaction://media"/>
          </p:cNvPr>
          <p:cNvPicPr>
            <a:picLocks noChangeAspect="1"/>
          </p:cNvPicPr>
          <p:nvPr>
            <a:audioFile r:link="rId1"/>
            <p:extLst>
              <p:ext uri="{DAA4B4D4-6D71-4841-9C94-3DE7FCFB9230}">
                <p14:media xmlns:p14="http://schemas.microsoft.com/office/powerpoint/2010/main" r:embed="rId2">
                  <p14:trim st="2250" end="3369.2916"/>
                </p14:media>
              </p:ext>
            </p:extLst>
          </p:nvPr>
        </p:nvPicPr>
        <p:blipFill>
          <a:blip r:embed="rId5"/>
          <a:stretch>
            <a:fillRect/>
          </a:stretch>
        </p:blipFill>
        <p:spPr>
          <a:xfrm>
            <a:off x="9052967" y="1313903"/>
            <a:ext cx="406400" cy="406400"/>
          </a:xfrm>
          <a:prstGeom prst="rect">
            <a:avLst/>
          </a:prstGeom>
        </p:spPr>
      </p:pic>
    </p:spTree>
    <p:extLst>
      <p:ext uri="{BB962C8B-B14F-4D97-AF65-F5344CB8AC3E}">
        <p14:creationId xmlns:p14="http://schemas.microsoft.com/office/powerpoint/2010/main" val="100539133"/>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21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3"/>
        <p14:stopEvt time="13226" objId="3"/>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atin typeface="Verdana" panose="020B0604030504040204" pitchFamily="34" charset="0"/>
                <a:ea typeface="Verdana" panose="020B0604030504040204" pitchFamily="34" charset="0"/>
              </a:rPr>
              <a:t>Lock your computer</a:t>
            </a:r>
          </a:p>
        </p:txBody>
      </p:sp>
      <p:pic>
        <p:nvPicPr>
          <p:cNvPr id="7" name="Content Placeholder 6"/>
          <p:cNvPicPr>
            <a:picLocks noGrp="1" noChangeAspect="1"/>
          </p:cNvPicPr>
          <p:nvPr>
            <p:ph idx="1"/>
          </p:nvPr>
        </p:nvPicPr>
        <p:blipFill rotWithShape="1">
          <a:blip r:embed="rId4">
            <a:extLst>
              <a:ext uri="{28A0092B-C50C-407E-A947-70E740481C1C}">
                <a14:useLocalDpi xmlns:a14="http://schemas.microsoft.com/office/drawing/2010/main" val="0"/>
              </a:ext>
            </a:extLst>
          </a:blip>
          <a:stretch/>
        </p:blipFill>
        <p:spPr>
          <a:xfrm>
            <a:off x="1593329" y="3429000"/>
            <a:ext cx="3026834" cy="2131664"/>
          </a:xfrm>
        </p:spPr>
      </p:pic>
      <p:sp>
        <p:nvSpPr>
          <p:cNvPr id="3" name="Text Placeholder 2"/>
          <p:cNvSpPr>
            <a:spLocks noGrp="1"/>
          </p:cNvSpPr>
          <p:nvPr>
            <p:ph type="body" idx="4294967295"/>
          </p:nvPr>
        </p:nvSpPr>
        <p:spPr>
          <a:xfrm>
            <a:off x="729465" y="1693613"/>
            <a:ext cx="4754563" cy="776287"/>
          </a:xfrm>
        </p:spPr>
        <p:txBody>
          <a:bodyPr>
            <a:normAutofit fontScale="92500" lnSpcReduction="20000"/>
          </a:bodyPr>
          <a:lstStyle/>
          <a:p>
            <a:pPr algn="ctr"/>
            <a:r>
              <a:rPr lang="en-GB" dirty="0"/>
              <a:t>To lock Windows press </a:t>
            </a:r>
          </a:p>
          <a:p>
            <a:pPr algn="ctr"/>
            <a:r>
              <a:rPr lang="en-GB" dirty="0"/>
              <a:t>“windows key” + L</a:t>
            </a:r>
          </a:p>
        </p:txBody>
      </p:sp>
      <p:sp>
        <p:nvSpPr>
          <p:cNvPr id="5" name="Text Placeholder 4"/>
          <p:cNvSpPr>
            <a:spLocks noGrp="1"/>
          </p:cNvSpPr>
          <p:nvPr>
            <p:ph type="body" sz="quarter" idx="4294967295"/>
          </p:nvPr>
        </p:nvSpPr>
        <p:spPr>
          <a:xfrm>
            <a:off x="6954553" y="1693613"/>
            <a:ext cx="4754562" cy="777875"/>
          </a:xfrm>
        </p:spPr>
        <p:txBody>
          <a:bodyPr>
            <a:normAutofit fontScale="92500" lnSpcReduction="20000"/>
          </a:bodyPr>
          <a:lstStyle/>
          <a:p>
            <a:pPr algn="ctr"/>
            <a:r>
              <a:rPr lang="en-GB" dirty="0"/>
              <a:t>To lock Macs press</a:t>
            </a:r>
          </a:p>
          <a:p>
            <a:pPr algn="ctr"/>
            <a:r>
              <a:rPr lang="en-GB" dirty="0"/>
              <a:t>“Control” + “Command” + Q</a:t>
            </a:r>
          </a:p>
        </p:txBody>
      </p:sp>
      <p:pic>
        <p:nvPicPr>
          <p:cNvPr id="8" name="Content Placeholder 7"/>
          <p:cNvPicPr>
            <a:picLocks noGrp="1" noChangeAspect="1"/>
          </p:cNvPicPr>
          <p:nvPr>
            <p:ph sz="quarter" idx="4294967295"/>
          </p:nvPr>
        </p:nvPicPr>
        <p:blipFill rotWithShape="1">
          <a:blip r:embed="rId5">
            <a:extLst>
              <a:ext uri="{28A0092B-C50C-407E-A947-70E740481C1C}">
                <a14:useLocalDpi xmlns:a14="http://schemas.microsoft.com/office/drawing/2010/main" val="0"/>
              </a:ext>
            </a:extLst>
          </a:blip>
          <a:srcRect r="42136"/>
          <a:stretch/>
        </p:blipFill>
        <p:spPr>
          <a:xfrm>
            <a:off x="7956265" y="3269707"/>
            <a:ext cx="2751137" cy="2233612"/>
          </a:xfrm>
        </p:spPr>
      </p:pic>
      <p:sp>
        <p:nvSpPr>
          <p:cNvPr id="9" name="Rectangle 8"/>
          <p:cNvSpPr/>
          <p:nvPr/>
        </p:nvSpPr>
        <p:spPr>
          <a:xfrm>
            <a:off x="11018520" y="5726632"/>
            <a:ext cx="534901" cy="400110"/>
          </a:xfrm>
          <a:prstGeom prst="rect">
            <a:avLst/>
          </a:prstGeom>
          <a:noFill/>
        </p:spPr>
        <p:txBody>
          <a:bodyPr wrap="square" lIns="91440" tIns="45720" rIns="91440" bIns="45720">
            <a:spAutoFit/>
          </a:bodyPr>
          <a:lstStyle/>
          <a:p>
            <a:pPr algn="ctr"/>
            <a:r>
              <a:rPr lang="en-US" sz="2000" b="0" cap="none" spc="0">
                <a:ln w="0"/>
                <a:solidFill>
                  <a:schemeClr val="bg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10</a:t>
            </a:r>
          </a:p>
        </p:txBody>
      </p:sp>
      <p:pic>
        <p:nvPicPr>
          <p:cNvPr id="4" name="lock win mac">
            <a:hlinkClick r:id="" action="ppaction://media"/>
          </p:cNvPr>
          <p:cNvPicPr>
            <a:picLocks noChangeAspect="1"/>
          </p:cNvPicPr>
          <p:nvPr>
            <a:audioFile r:link="rId1"/>
            <p:extLst>
              <p:ext uri="{DAA4B4D4-6D71-4841-9C94-3DE7FCFB9230}">
                <p14:media xmlns:p14="http://schemas.microsoft.com/office/powerpoint/2010/main" r:embed="rId2">
                  <p14:trim st="1761" end="1812.6458"/>
                </p14:media>
              </p:ext>
            </p:extLst>
          </p:nvPr>
        </p:nvPicPr>
        <p:blipFill>
          <a:blip r:embed="rId6"/>
          <a:stretch>
            <a:fillRect/>
          </a:stretch>
        </p:blipFill>
        <p:spPr>
          <a:xfrm>
            <a:off x="9615796" y="753262"/>
            <a:ext cx="406400" cy="406400"/>
          </a:xfrm>
          <a:prstGeom prst="rect">
            <a:avLst/>
          </a:prstGeom>
        </p:spPr>
      </p:pic>
    </p:spTree>
    <p:extLst>
      <p:ext uri="{BB962C8B-B14F-4D97-AF65-F5344CB8AC3E}">
        <p14:creationId xmlns:p14="http://schemas.microsoft.com/office/powerpoint/2010/main" val="2493023898"/>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6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7683" objId="4"/>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660283" y="1064206"/>
            <a:ext cx="8280000" cy="3258620"/>
          </a:xfrm>
        </p:spPr>
        <p:txBody>
          <a:bodyPr/>
          <a:lstStyle/>
          <a:p>
            <a:r>
              <a:rPr lang="en-GB" dirty="0">
                <a:latin typeface="Verdana" panose="020B0604030504040204" pitchFamily="34" charset="0"/>
                <a:ea typeface="Verdana" panose="020B0604030504040204" pitchFamily="34" charset="0"/>
              </a:rPr>
              <a:t>Review</a:t>
            </a:r>
          </a:p>
        </p:txBody>
      </p:sp>
      <p:sp>
        <p:nvSpPr>
          <p:cNvPr id="2" name="Title 1"/>
          <p:cNvSpPr>
            <a:spLocks noGrp="1"/>
          </p:cNvSpPr>
          <p:nvPr>
            <p:ph type="title" idx="4294967295"/>
          </p:nvPr>
        </p:nvSpPr>
        <p:spPr>
          <a:xfrm>
            <a:off x="1660283" y="967397"/>
            <a:ext cx="9966325" cy="2925762"/>
          </a:xfrm>
        </p:spPr>
        <p:txBody>
          <a:bodyPr anchor="ctr"/>
          <a:lstStyle/>
          <a:p>
            <a:r>
              <a:rPr lang="en-GB" dirty="0">
                <a:latin typeface="Verdana" panose="020B0604030504040204" pitchFamily="34" charset="0"/>
                <a:ea typeface="Verdana" panose="020B0604030504040204" pitchFamily="34" charset="0"/>
              </a:rPr>
              <a:t>The top 10 tips</a:t>
            </a:r>
          </a:p>
        </p:txBody>
      </p:sp>
      <p:pic>
        <p:nvPicPr>
          <p:cNvPr id="5" name="10 Tips">
            <a:hlinkClick r:id="" action="ppaction://media"/>
          </p:cNvPr>
          <p:cNvPicPr>
            <a:picLocks noChangeAspect="1"/>
          </p:cNvPicPr>
          <p:nvPr>
            <a:audioFile r:link="rId1"/>
            <p:extLst>
              <p:ext uri="{DAA4B4D4-6D71-4841-9C94-3DE7FCFB9230}">
                <p14:media xmlns:p14="http://schemas.microsoft.com/office/powerpoint/2010/main" r:embed="rId2">
                  <p14:trim st="2847" end="1849.6458"/>
                </p14:media>
              </p:ext>
            </p:extLst>
          </p:nvPr>
        </p:nvPicPr>
        <p:blipFill>
          <a:blip r:embed="rId4"/>
          <a:stretch>
            <a:fillRect/>
          </a:stretch>
        </p:blipFill>
        <p:spPr>
          <a:xfrm>
            <a:off x="10406279" y="560997"/>
            <a:ext cx="406400" cy="406400"/>
          </a:xfrm>
          <a:prstGeom prst="rect">
            <a:avLst/>
          </a:prstGeom>
        </p:spPr>
      </p:pic>
      <p:pic>
        <p:nvPicPr>
          <p:cNvPr id="7" name="Picture 6" descr="A cartoon of a person holding up two thumbs up&#10;&#10;AI-generated content may be incorrect.">
            <a:extLst>
              <a:ext uri="{FF2B5EF4-FFF2-40B4-BE49-F238E27FC236}">
                <a16:creationId xmlns:a16="http://schemas.microsoft.com/office/drawing/2014/main" id="{5CBBECE7-5230-BF9F-FA61-1F029B14F44A}"/>
              </a:ext>
            </a:extLst>
          </p:cNvPr>
          <p:cNvPicPr>
            <a:picLocks noChangeAspect="1"/>
          </p:cNvPicPr>
          <p:nvPr/>
        </p:nvPicPr>
        <p:blipFill>
          <a:blip r:embed="rId5"/>
          <a:stretch>
            <a:fillRect/>
          </a:stretch>
        </p:blipFill>
        <p:spPr>
          <a:xfrm>
            <a:off x="1311404" y="2616494"/>
            <a:ext cx="3814778" cy="3806338"/>
          </a:xfrm>
          <a:prstGeom prst="rect">
            <a:avLst/>
          </a:prstGeom>
        </p:spPr>
      </p:pic>
    </p:spTree>
    <p:extLst>
      <p:ext uri="{BB962C8B-B14F-4D97-AF65-F5344CB8AC3E}">
        <p14:creationId xmlns:p14="http://schemas.microsoft.com/office/powerpoint/2010/main" val="3711407288"/>
      </p:ext>
    </p:extLst>
  </p:cSld>
  <p:clrMapOvr>
    <a:masterClrMapping/>
  </p:clrMapOvr>
  <mc:AlternateContent xmlns:mc="http://schemas.openxmlformats.org/markup-compatibility/2006" xmlns:p14="http://schemas.microsoft.com/office/powerpoint/2010/main">
    <mc:Choice Requires="p14">
      <p:transition p14:dur="10" advTm="2000">
        <p14:reveal/>
      </p:transition>
    </mc:Choice>
    <mc:Fallback xmlns="">
      <p:transition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7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5"/>
        <p14:stopEvt time="2780" objId="5"/>
      </p14:showEvtLst>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atin typeface="Verdana" panose="020B0604030504040204" pitchFamily="34" charset="0"/>
                <a:ea typeface="Verdana" panose="020B0604030504040204" pitchFamily="34" charset="0"/>
              </a:rPr>
              <a:t>The top 10 tips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27808460"/>
              </p:ext>
            </p:extLst>
          </p:nvPr>
        </p:nvGraphicFramePr>
        <p:xfrm>
          <a:off x="779694" y="675526"/>
          <a:ext cx="5498796" cy="55069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8" name="Content Placeholder 7"/>
          <p:cNvGraphicFramePr>
            <a:graphicFrameLocks noGrp="1"/>
          </p:cNvGraphicFramePr>
          <p:nvPr>
            <p:ph idx="10"/>
            <p:extLst>
              <p:ext uri="{D42A27DB-BD31-4B8C-83A1-F6EECF244321}">
                <p14:modId xmlns:p14="http://schemas.microsoft.com/office/powerpoint/2010/main" val="3221232579"/>
              </p:ext>
            </p:extLst>
          </p:nvPr>
        </p:nvGraphicFramePr>
        <p:xfrm>
          <a:off x="6208471" y="897075"/>
          <a:ext cx="5498796" cy="506385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0" name="top tips take 2">
            <a:hlinkClick r:id="" action="ppaction://media"/>
          </p:cNvPr>
          <p:cNvPicPr>
            <a:picLocks noChangeAspect="1"/>
          </p:cNvPicPr>
          <p:nvPr>
            <a:audioFile r:link="rId1"/>
            <p:extLst>
              <p:ext uri="{DAA4B4D4-6D71-4841-9C94-3DE7FCFB9230}">
                <p14:media xmlns:p14="http://schemas.microsoft.com/office/powerpoint/2010/main" r:embed="rId2">
                  <p14:trim st="16007" end="2829.5833"/>
                </p14:media>
              </p:ext>
            </p:extLst>
          </p:nvPr>
        </p:nvPicPr>
        <p:blipFill>
          <a:blip r:embed="rId14"/>
          <a:stretch>
            <a:fillRect/>
          </a:stretch>
        </p:blipFill>
        <p:spPr>
          <a:xfrm>
            <a:off x="8957869" y="847750"/>
            <a:ext cx="406400" cy="406400"/>
          </a:xfrm>
          <a:prstGeom prst="rect">
            <a:avLst/>
          </a:prstGeom>
        </p:spPr>
      </p:pic>
      <p:pic>
        <p:nvPicPr>
          <p:cNvPr id="3" name="Picture 2" descr="Sakura Pusheen">
            <a:extLst>
              <a:ext uri="{FF2B5EF4-FFF2-40B4-BE49-F238E27FC236}">
                <a16:creationId xmlns:a16="http://schemas.microsoft.com/office/drawing/2014/main" id="{0214735E-9AFC-209B-C823-D0F670AEA0C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488278" y="4182895"/>
            <a:ext cx="2910632" cy="2910632"/>
          </a:xfrm>
          <a:prstGeom prst="rect">
            <a:avLst/>
          </a:prstGeom>
        </p:spPr>
      </p:pic>
    </p:spTree>
    <p:extLst>
      <p:ext uri="{BB962C8B-B14F-4D97-AF65-F5344CB8AC3E}">
        <p14:creationId xmlns:p14="http://schemas.microsoft.com/office/powerpoint/2010/main" val="3425253903"/>
      </p:ext>
    </p:extLst>
  </p:cSld>
  <p:clrMapOvr>
    <a:masterClrMapping/>
  </p:clrMapOvr>
  <mc:AlternateContent xmlns:mc="http://schemas.openxmlformats.org/markup-compatibility/2006" xmlns:p14="http://schemas.microsoft.com/office/powerpoint/2010/main">
    <mc:Choice Requires="p14">
      <p:transition p14:dur="10" advTm="9000">
        <p14:reveal/>
      </p:transition>
    </mc:Choice>
    <mc:Fallback xmlns="">
      <p:transition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3894" fill="hold"/>
                                        <p:tgtEl>
                                          <p:spTgt spid="10"/>
                                        </p:tgtEl>
                                      </p:cBhvr>
                                    </p:cmd>
                                  </p:childTnLst>
                                </p:cTn>
                              </p:par>
                              <p:par>
                                <p:cTn id="7" presetID="10" presetClass="entr" presetSubtype="0" fill="hold" grpId="0" nodeType="withEffect">
                                  <p:stCondLst>
                                    <p:cond delay="750"/>
                                  </p:stCondLst>
                                  <p:childTnLst>
                                    <p:set>
                                      <p:cBhvr>
                                        <p:cTn id="8" dur="1" fill="hold">
                                          <p:stCondLst>
                                            <p:cond delay="0"/>
                                          </p:stCondLst>
                                        </p:cTn>
                                        <p:tgtEl>
                                          <p:spTgt spid="7">
                                            <p:graphicEl>
                                              <a:dgm id="{D4EA144C-2281-4004-BC0C-92006BFF149D}"/>
                                            </p:graphicEl>
                                          </p:spTgt>
                                        </p:tgtEl>
                                        <p:attrNameLst>
                                          <p:attrName>style.visibility</p:attrName>
                                        </p:attrNameLst>
                                      </p:cBhvr>
                                      <p:to>
                                        <p:strVal val="visible"/>
                                      </p:to>
                                    </p:set>
                                    <p:animEffect transition="in" filter="fade">
                                      <p:cBhvr>
                                        <p:cTn id="9" dur="3000"/>
                                        <p:tgtEl>
                                          <p:spTgt spid="7">
                                            <p:graphicEl>
                                              <a:dgm id="{D4EA144C-2281-4004-BC0C-92006BFF149D}"/>
                                            </p:graphicEl>
                                          </p:spTgt>
                                        </p:tgtEl>
                                      </p:cBhvr>
                                    </p:animEffect>
                                  </p:childTnLst>
                                </p:cTn>
                              </p:par>
                              <p:par>
                                <p:cTn id="10" presetID="10" presetClass="entr" presetSubtype="0" fill="hold" grpId="0" nodeType="withEffect">
                                  <p:stCondLst>
                                    <p:cond delay="750"/>
                                  </p:stCondLst>
                                  <p:childTnLst>
                                    <p:set>
                                      <p:cBhvr>
                                        <p:cTn id="11" dur="1" fill="hold">
                                          <p:stCondLst>
                                            <p:cond delay="0"/>
                                          </p:stCondLst>
                                        </p:cTn>
                                        <p:tgtEl>
                                          <p:spTgt spid="7">
                                            <p:graphicEl>
                                              <a:dgm id="{A0DB9317-976E-4338-87FB-FDBD6F57FC0F}"/>
                                            </p:graphicEl>
                                          </p:spTgt>
                                        </p:tgtEl>
                                        <p:attrNameLst>
                                          <p:attrName>style.visibility</p:attrName>
                                        </p:attrNameLst>
                                      </p:cBhvr>
                                      <p:to>
                                        <p:strVal val="visible"/>
                                      </p:to>
                                    </p:set>
                                    <p:animEffect transition="in" filter="fade">
                                      <p:cBhvr>
                                        <p:cTn id="12" dur="3000"/>
                                        <p:tgtEl>
                                          <p:spTgt spid="7">
                                            <p:graphicEl>
                                              <a:dgm id="{A0DB9317-976E-4338-87FB-FDBD6F57FC0F}"/>
                                            </p:graphicEl>
                                          </p:spTgt>
                                        </p:tgtEl>
                                      </p:cBhvr>
                                    </p:animEffect>
                                  </p:childTnLst>
                                </p:cTn>
                              </p:par>
                              <p:par>
                                <p:cTn id="13" presetID="10" presetClass="entr" presetSubtype="0" fill="hold" grpId="0" nodeType="withEffect">
                                  <p:stCondLst>
                                    <p:cond delay="750"/>
                                  </p:stCondLst>
                                  <p:childTnLst>
                                    <p:set>
                                      <p:cBhvr>
                                        <p:cTn id="14" dur="1" fill="hold">
                                          <p:stCondLst>
                                            <p:cond delay="0"/>
                                          </p:stCondLst>
                                        </p:cTn>
                                        <p:tgtEl>
                                          <p:spTgt spid="7">
                                            <p:graphicEl>
                                              <a:dgm id="{8C486E22-9470-4F3A-8DBA-B0DB7E27BB90}"/>
                                            </p:graphicEl>
                                          </p:spTgt>
                                        </p:tgtEl>
                                        <p:attrNameLst>
                                          <p:attrName>style.visibility</p:attrName>
                                        </p:attrNameLst>
                                      </p:cBhvr>
                                      <p:to>
                                        <p:strVal val="visible"/>
                                      </p:to>
                                    </p:set>
                                    <p:animEffect transition="in" filter="fade">
                                      <p:cBhvr>
                                        <p:cTn id="15" dur="3000"/>
                                        <p:tgtEl>
                                          <p:spTgt spid="7">
                                            <p:graphicEl>
                                              <a:dgm id="{8C486E22-9470-4F3A-8DBA-B0DB7E27BB90}"/>
                                            </p:graphicEl>
                                          </p:spTgt>
                                        </p:tgtEl>
                                      </p:cBhvr>
                                    </p:animEffect>
                                  </p:childTnLst>
                                </p:cTn>
                              </p:par>
                              <p:par>
                                <p:cTn id="16" presetID="10" presetClass="entr" presetSubtype="0" fill="hold" grpId="0" nodeType="withEffect">
                                  <p:stCondLst>
                                    <p:cond delay="750"/>
                                  </p:stCondLst>
                                  <p:childTnLst>
                                    <p:set>
                                      <p:cBhvr>
                                        <p:cTn id="17" dur="1" fill="hold">
                                          <p:stCondLst>
                                            <p:cond delay="0"/>
                                          </p:stCondLst>
                                        </p:cTn>
                                        <p:tgtEl>
                                          <p:spTgt spid="7">
                                            <p:graphicEl>
                                              <a:dgm id="{F2703EA5-65E4-4820-9AC7-1FF59A5937D3}"/>
                                            </p:graphicEl>
                                          </p:spTgt>
                                        </p:tgtEl>
                                        <p:attrNameLst>
                                          <p:attrName>style.visibility</p:attrName>
                                        </p:attrNameLst>
                                      </p:cBhvr>
                                      <p:to>
                                        <p:strVal val="visible"/>
                                      </p:to>
                                    </p:set>
                                    <p:animEffect transition="in" filter="fade">
                                      <p:cBhvr>
                                        <p:cTn id="18" dur="3000"/>
                                        <p:tgtEl>
                                          <p:spTgt spid="7">
                                            <p:graphicEl>
                                              <a:dgm id="{F2703EA5-65E4-4820-9AC7-1FF59A5937D3}"/>
                                            </p:graphicEl>
                                          </p:spTgt>
                                        </p:tgtEl>
                                      </p:cBhvr>
                                    </p:animEffect>
                                  </p:childTnLst>
                                </p:cTn>
                              </p:par>
                              <p:par>
                                <p:cTn id="19" presetID="10" presetClass="entr" presetSubtype="0" fill="hold" grpId="0" nodeType="withEffect">
                                  <p:stCondLst>
                                    <p:cond delay="750"/>
                                  </p:stCondLst>
                                  <p:childTnLst>
                                    <p:set>
                                      <p:cBhvr>
                                        <p:cTn id="20" dur="1" fill="hold">
                                          <p:stCondLst>
                                            <p:cond delay="0"/>
                                          </p:stCondLst>
                                        </p:cTn>
                                        <p:tgtEl>
                                          <p:spTgt spid="7">
                                            <p:graphicEl>
                                              <a:dgm id="{7D807489-1089-4403-B15B-3F99C610D08C}"/>
                                            </p:graphicEl>
                                          </p:spTgt>
                                        </p:tgtEl>
                                        <p:attrNameLst>
                                          <p:attrName>style.visibility</p:attrName>
                                        </p:attrNameLst>
                                      </p:cBhvr>
                                      <p:to>
                                        <p:strVal val="visible"/>
                                      </p:to>
                                    </p:set>
                                    <p:animEffect transition="in" filter="fade">
                                      <p:cBhvr>
                                        <p:cTn id="21" dur="3000"/>
                                        <p:tgtEl>
                                          <p:spTgt spid="7">
                                            <p:graphicEl>
                                              <a:dgm id="{7D807489-1089-4403-B15B-3F99C610D08C}"/>
                                            </p:graphicEl>
                                          </p:spTgt>
                                        </p:tgtEl>
                                      </p:cBhvr>
                                    </p:animEffect>
                                  </p:childTnLst>
                                </p:cTn>
                              </p:par>
                              <p:par>
                                <p:cTn id="22" presetID="10" presetClass="entr" presetSubtype="0" fill="hold" grpId="0" nodeType="withEffect">
                                  <p:stCondLst>
                                    <p:cond delay="750"/>
                                  </p:stCondLst>
                                  <p:childTnLst>
                                    <p:set>
                                      <p:cBhvr>
                                        <p:cTn id="23" dur="1" fill="hold">
                                          <p:stCondLst>
                                            <p:cond delay="0"/>
                                          </p:stCondLst>
                                        </p:cTn>
                                        <p:tgtEl>
                                          <p:spTgt spid="7">
                                            <p:graphicEl>
                                              <a:dgm id="{407DA315-87C2-4718-8C1A-DC401D776295}"/>
                                            </p:graphicEl>
                                          </p:spTgt>
                                        </p:tgtEl>
                                        <p:attrNameLst>
                                          <p:attrName>style.visibility</p:attrName>
                                        </p:attrNameLst>
                                      </p:cBhvr>
                                      <p:to>
                                        <p:strVal val="visible"/>
                                      </p:to>
                                    </p:set>
                                    <p:animEffect transition="in" filter="fade">
                                      <p:cBhvr>
                                        <p:cTn id="24" dur="3000"/>
                                        <p:tgtEl>
                                          <p:spTgt spid="7">
                                            <p:graphicEl>
                                              <a:dgm id="{407DA315-87C2-4718-8C1A-DC401D776295}"/>
                                            </p:graphicEl>
                                          </p:spTgt>
                                        </p:tgtEl>
                                      </p:cBhvr>
                                    </p:animEffect>
                                  </p:childTnLst>
                                </p:cTn>
                              </p:par>
                              <p:par>
                                <p:cTn id="25" presetID="10" presetClass="entr" presetSubtype="0" fill="hold" grpId="0" nodeType="withEffect">
                                  <p:stCondLst>
                                    <p:cond delay="750"/>
                                  </p:stCondLst>
                                  <p:childTnLst>
                                    <p:set>
                                      <p:cBhvr>
                                        <p:cTn id="26" dur="1" fill="hold">
                                          <p:stCondLst>
                                            <p:cond delay="0"/>
                                          </p:stCondLst>
                                        </p:cTn>
                                        <p:tgtEl>
                                          <p:spTgt spid="7">
                                            <p:graphicEl>
                                              <a:dgm id="{4A9E663E-DC3E-4C52-8C6E-67B04C6D7980}"/>
                                            </p:graphicEl>
                                          </p:spTgt>
                                        </p:tgtEl>
                                        <p:attrNameLst>
                                          <p:attrName>style.visibility</p:attrName>
                                        </p:attrNameLst>
                                      </p:cBhvr>
                                      <p:to>
                                        <p:strVal val="visible"/>
                                      </p:to>
                                    </p:set>
                                    <p:animEffect transition="in" filter="fade">
                                      <p:cBhvr>
                                        <p:cTn id="27" dur="3000"/>
                                        <p:tgtEl>
                                          <p:spTgt spid="7">
                                            <p:graphicEl>
                                              <a:dgm id="{4A9E663E-DC3E-4C52-8C6E-67B04C6D7980}"/>
                                            </p:graphicEl>
                                          </p:spTgt>
                                        </p:tgtEl>
                                      </p:cBhvr>
                                    </p:animEffect>
                                  </p:childTnLst>
                                </p:cTn>
                              </p:par>
                              <p:par>
                                <p:cTn id="28" presetID="10" presetClass="entr" presetSubtype="0" fill="hold" grpId="0" nodeType="withEffect">
                                  <p:stCondLst>
                                    <p:cond delay="750"/>
                                  </p:stCondLst>
                                  <p:childTnLst>
                                    <p:set>
                                      <p:cBhvr>
                                        <p:cTn id="29" dur="1" fill="hold">
                                          <p:stCondLst>
                                            <p:cond delay="0"/>
                                          </p:stCondLst>
                                        </p:cTn>
                                        <p:tgtEl>
                                          <p:spTgt spid="7">
                                            <p:graphicEl>
                                              <a:dgm id="{6BDA27FE-9FC8-4F86-9736-151E69A0EF0D}"/>
                                            </p:graphicEl>
                                          </p:spTgt>
                                        </p:tgtEl>
                                        <p:attrNameLst>
                                          <p:attrName>style.visibility</p:attrName>
                                        </p:attrNameLst>
                                      </p:cBhvr>
                                      <p:to>
                                        <p:strVal val="visible"/>
                                      </p:to>
                                    </p:set>
                                    <p:animEffect transition="in" filter="fade">
                                      <p:cBhvr>
                                        <p:cTn id="30" dur="3000"/>
                                        <p:tgtEl>
                                          <p:spTgt spid="7">
                                            <p:graphicEl>
                                              <a:dgm id="{6BDA27FE-9FC8-4F86-9736-151E69A0EF0D}"/>
                                            </p:graphicEl>
                                          </p:spTgt>
                                        </p:tgtEl>
                                      </p:cBhvr>
                                    </p:animEffect>
                                  </p:childTnLst>
                                </p:cTn>
                              </p:par>
                              <p:par>
                                <p:cTn id="31" presetID="10" presetClass="entr" presetSubtype="0" fill="hold" grpId="0" nodeType="withEffect">
                                  <p:stCondLst>
                                    <p:cond delay="3000"/>
                                  </p:stCondLst>
                                  <p:childTnLst>
                                    <p:set>
                                      <p:cBhvr>
                                        <p:cTn id="32" dur="1" fill="hold">
                                          <p:stCondLst>
                                            <p:cond delay="0"/>
                                          </p:stCondLst>
                                        </p:cTn>
                                        <p:tgtEl>
                                          <p:spTgt spid="7">
                                            <p:graphicEl>
                                              <a:dgm id="{7900FDE3-3B95-44EF-8504-EB7EB5E91FA0}"/>
                                            </p:graphicEl>
                                          </p:spTgt>
                                        </p:tgtEl>
                                        <p:attrNameLst>
                                          <p:attrName>style.visibility</p:attrName>
                                        </p:attrNameLst>
                                      </p:cBhvr>
                                      <p:to>
                                        <p:strVal val="visible"/>
                                      </p:to>
                                    </p:set>
                                    <p:animEffect transition="in" filter="fade">
                                      <p:cBhvr>
                                        <p:cTn id="33" dur="3000"/>
                                        <p:tgtEl>
                                          <p:spTgt spid="7">
                                            <p:graphicEl>
                                              <a:dgm id="{7900FDE3-3B95-44EF-8504-EB7EB5E91FA0}"/>
                                            </p:graphicEl>
                                          </p:spTgt>
                                        </p:tgtEl>
                                      </p:cBhvr>
                                    </p:animEffect>
                                  </p:childTnLst>
                                </p:cTn>
                              </p:par>
                              <p:par>
                                <p:cTn id="34" presetID="10" presetClass="entr" presetSubtype="0" fill="hold" grpId="0" nodeType="withEffect">
                                  <p:stCondLst>
                                    <p:cond delay="3000"/>
                                  </p:stCondLst>
                                  <p:childTnLst>
                                    <p:set>
                                      <p:cBhvr>
                                        <p:cTn id="35" dur="1" fill="hold">
                                          <p:stCondLst>
                                            <p:cond delay="0"/>
                                          </p:stCondLst>
                                        </p:cTn>
                                        <p:tgtEl>
                                          <p:spTgt spid="7">
                                            <p:graphicEl>
                                              <a:dgm id="{A154F709-1677-4B1C-B713-ACDA1FF6118B}"/>
                                            </p:graphicEl>
                                          </p:spTgt>
                                        </p:tgtEl>
                                        <p:attrNameLst>
                                          <p:attrName>style.visibility</p:attrName>
                                        </p:attrNameLst>
                                      </p:cBhvr>
                                      <p:to>
                                        <p:strVal val="visible"/>
                                      </p:to>
                                    </p:set>
                                    <p:animEffect transition="in" filter="fade">
                                      <p:cBhvr>
                                        <p:cTn id="36" dur="3000"/>
                                        <p:tgtEl>
                                          <p:spTgt spid="7">
                                            <p:graphicEl>
                                              <a:dgm id="{A154F709-1677-4B1C-B713-ACDA1FF6118B}"/>
                                            </p:graphicEl>
                                          </p:spTgt>
                                        </p:tgtEl>
                                      </p:cBhvr>
                                    </p:animEffect>
                                  </p:childTnLst>
                                </p:cTn>
                              </p:par>
                              <p:par>
                                <p:cTn id="37" presetID="10" presetClass="entr" presetSubtype="0" fill="hold" grpId="0" nodeType="withEffect">
                                  <p:stCondLst>
                                    <p:cond delay="3000"/>
                                  </p:stCondLst>
                                  <p:childTnLst>
                                    <p:set>
                                      <p:cBhvr>
                                        <p:cTn id="38" dur="1" fill="hold">
                                          <p:stCondLst>
                                            <p:cond delay="0"/>
                                          </p:stCondLst>
                                        </p:cTn>
                                        <p:tgtEl>
                                          <p:spTgt spid="7">
                                            <p:graphicEl>
                                              <a:dgm id="{D40E5F31-2642-4E03-A5D3-8EFD719ACB2B}"/>
                                            </p:graphicEl>
                                          </p:spTgt>
                                        </p:tgtEl>
                                        <p:attrNameLst>
                                          <p:attrName>style.visibility</p:attrName>
                                        </p:attrNameLst>
                                      </p:cBhvr>
                                      <p:to>
                                        <p:strVal val="visible"/>
                                      </p:to>
                                    </p:set>
                                    <p:animEffect transition="in" filter="fade">
                                      <p:cBhvr>
                                        <p:cTn id="39" dur="3000"/>
                                        <p:tgtEl>
                                          <p:spTgt spid="7">
                                            <p:graphicEl>
                                              <a:dgm id="{D40E5F31-2642-4E03-A5D3-8EFD719ACB2B}"/>
                                            </p:graphicEl>
                                          </p:spTgt>
                                        </p:tgtEl>
                                      </p:cBhvr>
                                    </p:animEffect>
                                  </p:childTnLst>
                                </p:cTn>
                              </p:par>
                              <p:par>
                                <p:cTn id="40" presetID="10" presetClass="entr" presetSubtype="0" fill="hold" grpId="0" nodeType="withEffect">
                                  <p:stCondLst>
                                    <p:cond delay="3000"/>
                                  </p:stCondLst>
                                  <p:childTnLst>
                                    <p:set>
                                      <p:cBhvr>
                                        <p:cTn id="41" dur="1" fill="hold">
                                          <p:stCondLst>
                                            <p:cond delay="0"/>
                                          </p:stCondLst>
                                        </p:cTn>
                                        <p:tgtEl>
                                          <p:spTgt spid="7">
                                            <p:graphicEl>
                                              <a:dgm id="{05731856-95FD-498B-950C-E1D7D0F05367}"/>
                                            </p:graphicEl>
                                          </p:spTgt>
                                        </p:tgtEl>
                                        <p:attrNameLst>
                                          <p:attrName>style.visibility</p:attrName>
                                        </p:attrNameLst>
                                      </p:cBhvr>
                                      <p:to>
                                        <p:strVal val="visible"/>
                                      </p:to>
                                    </p:set>
                                    <p:animEffect transition="in" filter="fade">
                                      <p:cBhvr>
                                        <p:cTn id="42" dur="3000"/>
                                        <p:tgtEl>
                                          <p:spTgt spid="7">
                                            <p:graphicEl>
                                              <a:dgm id="{05731856-95FD-498B-950C-E1D7D0F05367}"/>
                                            </p:graphicEl>
                                          </p:spTgt>
                                        </p:tgtEl>
                                      </p:cBhvr>
                                    </p:animEffect>
                                  </p:childTnLst>
                                </p:cTn>
                              </p:par>
                              <p:par>
                                <p:cTn id="43" presetID="10" presetClass="entr" presetSubtype="0" fill="hold" grpId="0" nodeType="withEffect">
                                  <p:stCondLst>
                                    <p:cond delay="3000"/>
                                  </p:stCondLst>
                                  <p:childTnLst>
                                    <p:set>
                                      <p:cBhvr>
                                        <p:cTn id="44" dur="1" fill="hold">
                                          <p:stCondLst>
                                            <p:cond delay="0"/>
                                          </p:stCondLst>
                                        </p:cTn>
                                        <p:tgtEl>
                                          <p:spTgt spid="7">
                                            <p:graphicEl>
                                              <a:dgm id="{C725CBCD-9E3A-49C8-9667-5D4D0B232207}"/>
                                            </p:graphicEl>
                                          </p:spTgt>
                                        </p:tgtEl>
                                        <p:attrNameLst>
                                          <p:attrName>style.visibility</p:attrName>
                                        </p:attrNameLst>
                                      </p:cBhvr>
                                      <p:to>
                                        <p:strVal val="visible"/>
                                      </p:to>
                                    </p:set>
                                    <p:animEffect transition="in" filter="fade">
                                      <p:cBhvr>
                                        <p:cTn id="45" dur="3000"/>
                                        <p:tgtEl>
                                          <p:spTgt spid="7">
                                            <p:graphicEl>
                                              <a:dgm id="{C725CBCD-9E3A-49C8-9667-5D4D0B232207}"/>
                                            </p:graphicEl>
                                          </p:spTgt>
                                        </p:tgtEl>
                                      </p:cBhvr>
                                    </p:animEffect>
                                  </p:childTnLst>
                                </p:cTn>
                              </p:par>
                              <p:par>
                                <p:cTn id="46" presetID="10" presetClass="entr" presetSubtype="0" fill="hold" grpId="0" nodeType="withEffect">
                                  <p:stCondLst>
                                    <p:cond delay="3000"/>
                                  </p:stCondLst>
                                  <p:childTnLst>
                                    <p:set>
                                      <p:cBhvr>
                                        <p:cTn id="47" dur="1" fill="hold">
                                          <p:stCondLst>
                                            <p:cond delay="0"/>
                                          </p:stCondLst>
                                        </p:cTn>
                                        <p:tgtEl>
                                          <p:spTgt spid="7">
                                            <p:graphicEl>
                                              <a:dgm id="{ED2612B8-AB5F-4F64-A187-883B4ECDD0C0}"/>
                                            </p:graphicEl>
                                          </p:spTgt>
                                        </p:tgtEl>
                                        <p:attrNameLst>
                                          <p:attrName>style.visibility</p:attrName>
                                        </p:attrNameLst>
                                      </p:cBhvr>
                                      <p:to>
                                        <p:strVal val="visible"/>
                                      </p:to>
                                    </p:set>
                                    <p:animEffect transition="in" filter="fade">
                                      <p:cBhvr>
                                        <p:cTn id="48" dur="3000"/>
                                        <p:tgtEl>
                                          <p:spTgt spid="7">
                                            <p:graphicEl>
                                              <a:dgm id="{ED2612B8-AB5F-4F64-A187-883B4ECDD0C0}"/>
                                            </p:graphicEl>
                                          </p:spTgt>
                                        </p:tgtEl>
                                      </p:cBhvr>
                                    </p:animEffect>
                                  </p:childTnLst>
                                </p:cTn>
                              </p:par>
                              <p:par>
                                <p:cTn id="49" presetID="10" presetClass="entr" presetSubtype="0" fill="hold" grpId="0" nodeType="withEffect">
                                  <p:stCondLst>
                                    <p:cond delay="3000"/>
                                  </p:stCondLst>
                                  <p:childTnLst>
                                    <p:set>
                                      <p:cBhvr>
                                        <p:cTn id="50" dur="1" fill="hold">
                                          <p:stCondLst>
                                            <p:cond delay="0"/>
                                          </p:stCondLst>
                                        </p:cTn>
                                        <p:tgtEl>
                                          <p:spTgt spid="7">
                                            <p:graphicEl>
                                              <a:dgm id="{10496DB5-1291-4903-84DE-53DC23BDF77E}"/>
                                            </p:graphicEl>
                                          </p:spTgt>
                                        </p:tgtEl>
                                        <p:attrNameLst>
                                          <p:attrName>style.visibility</p:attrName>
                                        </p:attrNameLst>
                                      </p:cBhvr>
                                      <p:to>
                                        <p:strVal val="visible"/>
                                      </p:to>
                                    </p:set>
                                    <p:animEffect transition="in" filter="fade">
                                      <p:cBhvr>
                                        <p:cTn id="51" dur="3000"/>
                                        <p:tgtEl>
                                          <p:spTgt spid="7">
                                            <p:graphicEl>
                                              <a:dgm id="{10496DB5-1291-4903-84DE-53DC23BDF77E}"/>
                                            </p:graphicEl>
                                          </p:spTgt>
                                        </p:tgtEl>
                                      </p:cBhvr>
                                    </p:animEffect>
                                  </p:childTnLst>
                                </p:cTn>
                              </p:par>
                              <p:par>
                                <p:cTn id="52" presetID="10" presetClass="entr" presetSubtype="0" fill="hold" grpId="0" nodeType="withEffect">
                                  <p:stCondLst>
                                    <p:cond delay="3000"/>
                                  </p:stCondLst>
                                  <p:childTnLst>
                                    <p:set>
                                      <p:cBhvr>
                                        <p:cTn id="53" dur="1" fill="hold">
                                          <p:stCondLst>
                                            <p:cond delay="0"/>
                                          </p:stCondLst>
                                        </p:cTn>
                                        <p:tgtEl>
                                          <p:spTgt spid="7">
                                            <p:graphicEl>
                                              <a:dgm id="{7FC126D3-97D3-435B-846A-E9EEE6E41814}"/>
                                            </p:graphicEl>
                                          </p:spTgt>
                                        </p:tgtEl>
                                        <p:attrNameLst>
                                          <p:attrName>style.visibility</p:attrName>
                                        </p:attrNameLst>
                                      </p:cBhvr>
                                      <p:to>
                                        <p:strVal val="visible"/>
                                      </p:to>
                                    </p:set>
                                    <p:animEffect transition="in" filter="fade">
                                      <p:cBhvr>
                                        <p:cTn id="54" dur="3000"/>
                                        <p:tgtEl>
                                          <p:spTgt spid="7">
                                            <p:graphicEl>
                                              <a:dgm id="{7FC126D3-97D3-435B-846A-E9EEE6E41814}"/>
                                            </p:graphicEl>
                                          </p:spTgt>
                                        </p:tgtEl>
                                      </p:cBhvr>
                                    </p:animEffect>
                                  </p:childTnLst>
                                </p:cTn>
                              </p:par>
                              <p:par>
                                <p:cTn id="55" presetID="10" presetClass="entr" presetSubtype="0" fill="hold" grpId="0" nodeType="withEffect">
                                  <p:stCondLst>
                                    <p:cond delay="5250"/>
                                  </p:stCondLst>
                                  <p:childTnLst>
                                    <p:set>
                                      <p:cBhvr>
                                        <p:cTn id="56" dur="1" fill="hold">
                                          <p:stCondLst>
                                            <p:cond delay="0"/>
                                          </p:stCondLst>
                                        </p:cTn>
                                        <p:tgtEl>
                                          <p:spTgt spid="7">
                                            <p:graphicEl>
                                              <a:dgm id="{C3004240-73B7-4771-9706-93BC7F16EE21}"/>
                                            </p:graphicEl>
                                          </p:spTgt>
                                        </p:tgtEl>
                                        <p:attrNameLst>
                                          <p:attrName>style.visibility</p:attrName>
                                        </p:attrNameLst>
                                      </p:cBhvr>
                                      <p:to>
                                        <p:strVal val="visible"/>
                                      </p:to>
                                    </p:set>
                                    <p:animEffect transition="in" filter="fade">
                                      <p:cBhvr>
                                        <p:cTn id="57" dur="3000"/>
                                        <p:tgtEl>
                                          <p:spTgt spid="7">
                                            <p:graphicEl>
                                              <a:dgm id="{C3004240-73B7-4771-9706-93BC7F16EE21}"/>
                                            </p:graphicEl>
                                          </p:spTgt>
                                        </p:tgtEl>
                                      </p:cBhvr>
                                    </p:animEffect>
                                  </p:childTnLst>
                                </p:cTn>
                              </p:par>
                              <p:par>
                                <p:cTn id="58" presetID="10" presetClass="entr" presetSubtype="0" fill="hold" grpId="0" nodeType="withEffect">
                                  <p:stCondLst>
                                    <p:cond delay="5250"/>
                                  </p:stCondLst>
                                  <p:childTnLst>
                                    <p:set>
                                      <p:cBhvr>
                                        <p:cTn id="59" dur="1" fill="hold">
                                          <p:stCondLst>
                                            <p:cond delay="0"/>
                                          </p:stCondLst>
                                        </p:cTn>
                                        <p:tgtEl>
                                          <p:spTgt spid="7">
                                            <p:graphicEl>
                                              <a:dgm id="{799B8A53-1642-431F-8ECB-7802D29DEEB9}"/>
                                            </p:graphicEl>
                                          </p:spTgt>
                                        </p:tgtEl>
                                        <p:attrNameLst>
                                          <p:attrName>style.visibility</p:attrName>
                                        </p:attrNameLst>
                                      </p:cBhvr>
                                      <p:to>
                                        <p:strVal val="visible"/>
                                      </p:to>
                                    </p:set>
                                    <p:animEffect transition="in" filter="fade">
                                      <p:cBhvr>
                                        <p:cTn id="60" dur="3000"/>
                                        <p:tgtEl>
                                          <p:spTgt spid="7">
                                            <p:graphicEl>
                                              <a:dgm id="{799B8A53-1642-431F-8ECB-7802D29DEEB9}"/>
                                            </p:graphicEl>
                                          </p:spTgt>
                                        </p:tgtEl>
                                      </p:cBhvr>
                                    </p:animEffect>
                                  </p:childTnLst>
                                </p:cTn>
                              </p:par>
                              <p:par>
                                <p:cTn id="61" presetID="10" presetClass="entr" presetSubtype="0" fill="hold" grpId="0" nodeType="withEffect">
                                  <p:stCondLst>
                                    <p:cond delay="5250"/>
                                  </p:stCondLst>
                                  <p:childTnLst>
                                    <p:set>
                                      <p:cBhvr>
                                        <p:cTn id="62" dur="1" fill="hold">
                                          <p:stCondLst>
                                            <p:cond delay="0"/>
                                          </p:stCondLst>
                                        </p:cTn>
                                        <p:tgtEl>
                                          <p:spTgt spid="7">
                                            <p:graphicEl>
                                              <a:dgm id="{524FB982-9B00-495F-9FB4-2576965C27A3}"/>
                                            </p:graphicEl>
                                          </p:spTgt>
                                        </p:tgtEl>
                                        <p:attrNameLst>
                                          <p:attrName>style.visibility</p:attrName>
                                        </p:attrNameLst>
                                      </p:cBhvr>
                                      <p:to>
                                        <p:strVal val="visible"/>
                                      </p:to>
                                    </p:set>
                                    <p:animEffect transition="in" filter="fade">
                                      <p:cBhvr>
                                        <p:cTn id="63" dur="3000"/>
                                        <p:tgtEl>
                                          <p:spTgt spid="7">
                                            <p:graphicEl>
                                              <a:dgm id="{524FB982-9B00-495F-9FB4-2576965C27A3}"/>
                                            </p:graphicEl>
                                          </p:spTgt>
                                        </p:tgtEl>
                                      </p:cBhvr>
                                    </p:animEffect>
                                  </p:childTnLst>
                                </p:cTn>
                              </p:par>
                              <p:par>
                                <p:cTn id="64" presetID="10" presetClass="entr" presetSubtype="0" fill="hold" grpId="0" nodeType="withEffect">
                                  <p:stCondLst>
                                    <p:cond delay="5250"/>
                                  </p:stCondLst>
                                  <p:childTnLst>
                                    <p:set>
                                      <p:cBhvr>
                                        <p:cTn id="65" dur="1" fill="hold">
                                          <p:stCondLst>
                                            <p:cond delay="0"/>
                                          </p:stCondLst>
                                        </p:cTn>
                                        <p:tgtEl>
                                          <p:spTgt spid="7">
                                            <p:graphicEl>
                                              <a:dgm id="{0410D41D-B0A3-4ED1-8D5D-8C39C2A51CAC}"/>
                                            </p:graphicEl>
                                          </p:spTgt>
                                        </p:tgtEl>
                                        <p:attrNameLst>
                                          <p:attrName>style.visibility</p:attrName>
                                        </p:attrNameLst>
                                      </p:cBhvr>
                                      <p:to>
                                        <p:strVal val="visible"/>
                                      </p:to>
                                    </p:set>
                                    <p:animEffect transition="in" filter="fade">
                                      <p:cBhvr>
                                        <p:cTn id="66" dur="3000"/>
                                        <p:tgtEl>
                                          <p:spTgt spid="7">
                                            <p:graphicEl>
                                              <a:dgm id="{0410D41D-B0A3-4ED1-8D5D-8C39C2A51CAC}"/>
                                            </p:graphicEl>
                                          </p:spTgt>
                                        </p:tgtEl>
                                      </p:cBhvr>
                                    </p:animEffect>
                                  </p:childTnLst>
                                </p:cTn>
                              </p:par>
                              <p:par>
                                <p:cTn id="67" presetID="10" presetClass="entr" presetSubtype="0" fill="hold" grpId="0" nodeType="withEffect">
                                  <p:stCondLst>
                                    <p:cond delay="5250"/>
                                  </p:stCondLst>
                                  <p:childTnLst>
                                    <p:set>
                                      <p:cBhvr>
                                        <p:cTn id="68" dur="1" fill="hold">
                                          <p:stCondLst>
                                            <p:cond delay="0"/>
                                          </p:stCondLst>
                                        </p:cTn>
                                        <p:tgtEl>
                                          <p:spTgt spid="7">
                                            <p:graphicEl>
                                              <a:dgm id="{100577CC-61D8-4AFE-9BC1-67F4C8BC4D8E}"/>
                                            </p:graphicEl>
                                          </p:spTgt>
                                        </p:tgtEl>
                                        <p:attrNameLst>
                                          <p:attrName>style.visibility</p:attrName>
                                        </p:attrNameLst>
                                      </p:cBhvr>
                                      <p:to>
                                        <p:strVal val="visible"/>
                                      </p:to>
                                    </p:set>
                                    <p:animEffect transition="in" filter="fade">
                                      <p:cBhvr>
                                        <p:cTn id="69" dur="3000"/>
                                        <p:tgtEl>
                                          <p:spTgt spid="7">
                                            <p:graphicEl>
                                              <a:dgm id="{100577CC-61D8-4AFE-9BC1-67F4C8BC4D8E}"/>
                                            </p:graphicEl>
                                          </p:spTgt>
                                        </p:tgtEl>
                                      </p:cBhvr>
                                    </p:animEffect>
                                  </p:childTnLst>
                                </p:cTn>
                              </p:par>
                              <p:par>
                                <p:cTn id="70" presetID="10" presetClass="entr" presetSubtype="0" fill="hold" grpId="0" nodeType="withEffect">
                                  <p:stCondLst>
                                    <p:cond delay="5250"/>
                                  </p:stCondLst>
                                  <p:childTnLst>
                                    <p:set>
                                      <p:cBhvr>
                                        <p:cTn id="71" dur="1" fill="hold">
                                          <p:stCondLst>
                                            <p:cond delay="0"/>
                                          </p:stCondLst>
                                        </p:cTn>
                                        <p:tgtEl>
                                          <p:spTgt spid="7">
                                            <p:graphicEl>
                                              <a:dgm id="{2D2836DB-CEFB-4495-A07E-E8245F7C268C}"/>
                                            </p:graphicEl>
                                          </p:spTgt>
                                        </p:tgtEl>
                                        <p:attrNameLst>
                                          <p:attrName>style.visibility</p:attrName>
                                        </p:attrNameLst>
                                      </p:cBhvr>
                                      <p:to>
                                        <p:strVal val="visible"/>
                                      </p:to>
                                    </p:set>
                                    <p:animEffect transition="in" filter="fade">
                                      <p:cBhvr>
                                        <p:cTn id="72" dur="3000"/>
                                        <p:tgtEl>
                                          <p:spTgt spid="7">
                                            <p:graphicEl>
                                              <a:dgm id="{2D2836DB-CEFB-4495-A07E-E8245F7C268C}"/>
                                            </p:graphicEl>
                                          </p:spTgt>
                                        </p:tgtEl>
                                      </p:cBhvr>
                                    </p:animEffect>
                                  </p:childTnLst>
                                </p:cTn>
                              </p:par>
                              <p:par>
                                <p:cTn id="73" presetID="10" presetClass="entr" presetSubtype="0" fill="hold" grpId="0" nodeType="withEffect">
                                  <p:stCondLst>
                                    <p:cond delay="5250"/>
                                  </p:stCondLst>
                                  <p:childTnLst>
                                    <p:set>
                                      <p:cBhvr>
                                        <p:cTn id="74" dur="1" fill="hold">
                                          <p:stCondLst>
                                            <p:cond delay="0"/>
                                          </p:stCondLst>
                                        </p:cTn>
                                        <p:tgtEl>
                                          <p:spTgt spid="7">
                                            <p:graphicEl>
                                              <a:dgm id="{06C80721-D8F4-4693-B429-9D29BD7EB336}"/>
                                            </p:graphicEl>
                                          </p:spTgt>
                                        </p:tgtEl>
                                        <p:attrNameLst>
                                          <p:attrName>style.visibility</p:attrName>
                                        </p:attrNameLst>
                                      </p:cBhvr>
                                      <p:to>
                                        <p:strVal val="visible"/>
                                      </p:to>
                                    </p:set>
                                    <p:animEffect transition="in" filter="fade">
                                      <p:cBhvr>
                                        <p:cTn id="75" dur="3000"/>
                                        <p:tgtEl>
                                          <p:spTgt spid="7">
                                            <p:graphicEl>
                                              <a:dgm id="{06C80721-D8F4-4693-B429-9D29BD7EB336}"/>
                                            </p:graphicEl>
                                          </p:spTgt>
                                        </p:tgtEl>
                                      </p:cBhvr>
                                    </p:animEffect>
                                  </p:childTnLst>
                                </p:cTn>
                              </p:par>
                              <p:par>
                                <p:cTn id="76" presetID="10" presetClass="entr" presetSubtype="0" fill="hold" grpId="0" nodeType="withEffect">
                                  <p:stCondLst>
                                    <p:cond delay="5250"/>
                                  </p:stCondLst>
                                  <p:childTnLst>
                                    <p:set>
                                      <p:cBhvr>
                                        <p:cTn id="77" dur="1" fill="hold">
                                          <p:stCondLst>
                                            <p:cond delay="0"/>
                                          </p:stCondLst>
                                        </p:cTn>
                                        <p:tgtEl>
                                          <p:spTgt spid="7">
                                            <p:graphicEl>
                                              <a:dgm id="{509F9E04-1731-4B4B-A336-CD8660BA524A}"/>
                                            </p:graphicEl>
                                          </p:spTgt>
                                        </p:tgtEl>
                                        <p:attrNameLst>
                                          <p:attrName>style.visibility</p:attrName>
                                        </p:attrNameLst>
                                      </p:cBhvr>
                                      <p:to>
                                        <p:strVal val="visible"/>
                                      </p:to>
                                    </p:set>
                                    <p:animEffect transition="in" filter="fade">
                                      <p:cBhvr>
                                        <p:cTn id="78" dur="3000"/>
                                        <p:tgtEl>
                                          <p:spTgt spid="7">
                                            <p:graphicEl>
                                              <a:dgm id="{509F9E04-1731-4B4B-A336-CD8660BA524A}"/>
                                            </p:graphicEl>
                                          </p:spTgt>
                                        </p:tgtEl>
                                      </p:cBhvr>
                                    </p:animEffect>
                                  </p:childTnLst>
                                </p:cTn>
                              </p:par>
                              <p:par>
                                <p:cTn id="79" presetID="10" presetClass="entr" presetSubtype="0" fill="hold" grpId="0" nodeType="withEffect">
                                  <p:stCondLst>
                                    <p:cond delay="7500"/>
                                  </p:stCondLst>
                                  <p:childTnLst>
                                    <p:set>
                                      <p:cBhvr>
                                        <p:cTn id="80" dur="1" fill="hold">
                                          <p:stCondLst>
                                            <p:cond delay="0"/>
                                          </p:stCondLst>
                                        </p:cTn>
                                        <p:tgtEl>
                                          <p:spTgt spid="7">
                                            <p:graphicEl>
                                              <a:dgm id="{E983C463-2534-4F8A-A47C-894E1418D159}"/>
                                            </p:graphicEl>
                                          </p:spTgt>
                                        </p:tgtEl>
                                        <p:attrNameLst>
                                          <p:attrName>style.visibility</p:attrName>
                                        </p:attrNameLst>
                                      </p:cBhvr>
                                      <p:to>
                                        <p:strVal val="visible"/>
                                      </p:to>
                                    </p:set>
                                    <p:animEffect transition="in" filter="fade">
                                      <p:cBhvr>
                                        <p:cTn id="81" dur="3000"/>
                                        <p:tgtEl>
                                          <p:spTgt spid="7">
                                            <p:graphicEl>
                                              <a:dgm id="{E983C463-2534-4F8A-A47C-894E1418D159}"/>
                                            </p:graphicEl>
                                          </p:spTgt>
                                        </p:tgtEl>
                                      </p:cBhvr>
                                    </p:animEffect>
                                  </p:childTnLst>
                                </p:cTn>
                              </p:par>
                              <p:par>
                                <p:cTn id="82" presetID="10" presetClass="entr" presetSubtype="0" fill="hold" grpId="0" nodeType="withEffect">
                                  <p:stCondLst>
                                    <p:cond delay="7500"/>
                                  </p:stCondLst>
                                  <p:childTnLst>
                                    <p:set>
                                      <p:cBhvr>
                                        <p:cTn id="83" dur="1" fill="hold">
                                          <p:stCondLst>
                                            <p:cond delay="0"/>
                                          </p:stCondLst>
                                        </p:cTn>
                                        <p:tgtEl>
                                          <p:spTgt spid="7">
                                            <p:graphicEl>
                                              <a:dgm id="{6BB89E5E-A0CA-4C95-BA9D-114E3E31AF0D}"/>
                                            </p:graphicEl>
                                          </p:spTgt>
                                        </p:tgtEl>
                                        <p:attrNameLst>
                                          <p:attrName>style.visibility</p:attrName>
                                        </p:attrNameLst>
                                      </p:cBhvr>
                                      <p:to>
                                        <p:strVal val="visible"/>
                                      </p:to>
                                    </p:set>
                                    <p:animEffect transition="in" filter="fade">
                                      <p:cBhvr>
                                        <p:cTn id="84" dur="3000"/>
                                        <p:tgtEl>
                                          <p:spTgt spid="7">
                                            <p:graphicEl>
                                              <a:dgm id="{6BB89E5E-A0CA-4C95-BA9D-114E3E31AF0D}"/>
                                            </p:graphicEl>
                                          </p:spTgt>
                                        </p:tgtEl>
                                      </p:cBhvr>
                                    </p:animEffect>
                                  </p:childTnLst>
                                </p:cTn>
                              </p:par>
                              <p:par>
                                <p:cTn id="85" presetID="10" presetClass="entr" presetSubtype="0" fill="hold" grpId="0" nodeType="withEffect">
                                  <p:stCondLst>
                                    <p:cond delay="7500"/>
                                  </p:stCondLst>
                                  <p:childTnLst>
                                    <p:set>
                                      <p:cBhvr>
                                        <p:cTn id="86" dur="1" fill="hold">
                                          <p:stCondLst>
                                            <p:cond delay="0"/>
                                          </p:stCondLst>
                                        </p:cTn>
                                        <p:tgtEl>
                                          <p:spTgt spid="7">
                                            <p:graphicEl>
                                              <a:dgm id="{394536D2-DA52-46B7-84AB-3AD6FDB3FA21}"/>
                                            </p:graphicEl>
                                          </p:spTgt>
                                        </p:tgtEl>
                                        <p:attrNameLst>
                                          <p:attrName>style.visibility</p:attrName>
                                        </p:attrNameLst>
                                      </p:cBhvr>
                                      <p:to>
                                        <p:strVal val="visible"/>
                                      </p:to>
                                    </p:set>
                                    <p:animEffect transition="in" filter="fade">
                                      <p:cBhvr>
                                        <p:cTn id="87" dur="3000"/>
                                        <p:tgtEl>
                                          <p:spTgt spid="7">
                                            <p:graphicEl>
                                              <a:dgm id="{394536D2-DA52-46B7-84AB-3AD6FDB3FA21}"/>
                                            </p:graphicEl>
                                          </p:spTgt>
                                        </p:tgtEl>
                                      </p:cBhvr>
                                    </p:animEffect>
                                  </p:childTnLst>
                                </p:cTn>
                              </p:par>
                              <p:par>
                                <p:cTn id="88" presetID="10" presetClass="entr" presetSubtype="0" fill="hold" grpId="0" nodeType="withEffect">
                                  <p:stCondLst>
                                    <p:cond delay="7500"/>
                                  </p:stCondLst>
                                  <p:childTnLst>
                                    <p:set>
                                      <p:cBhvr>
                                        <p:cTn id="89" dur="1" fill="hold">
                                          <p:stCondLst>
                                            <p:cond delay="0"/>
                                          </p:stCondLst>
                                        </p:cTn>
                                        <p:tgtEl>
                                          <p:spTgt spid="7">
                                            <p:graphicEl>
                                              <a:dgm id="{CB0DA43C-13EE-4D5C-857D-B39567B2A22E}"/>
                                            </p:graphicEl>
                                          </p:spTgt>
                                        </p:tgtEl>
                                        <p:attrNameLst>
                                          <p:attrName>style.visibility</p:attrName>
                                        </p:attrNameLst>
                                      </p:cBhvr>
                                      <p:to>
                                        <p:strVal val="visible"/>
                                      </p:to>
                                    </p:set>
                                    <p:animEffect transition="in" filter="fade">
                                      <p:cBhvr>
                                        <p:cTn id="90" dur="3000"/>
                                        <p:tgtEl>
                                          <p:spTgt spid="7">
                                            <p:graphicEl>
                                              <a:dgm id="{CB0DA43C-13EE-4D5C-857D-B39567B2A22E}"/>
                                            </p:graphicEl>
                                          </p:spTgt>
                                        </p:tgtEl>
                                      </p:cBhvr>
                                    </p:animEffect>
                                  </p:childTnLst>
                                </p:cTn>
                              </p:par>
                              <p:par>
                                <p:cTn id="91" presetID="10" presetClass="entr" presetSubtype="0" fill="hold" grpId="0" nodeType="withEffect">
                                  <p:stCondLst>
                                    <p:cond delay="7500"/>
                                  </p:stCondLst>
                                  <p:childTnLst>
                                    <p:set>
                                      <p:cBhvr>
                                        <p:cTn id="92" dur="1" fill="hold">
                                          <p:stCondLst>
                                            <p:cond delay="0"/>
                                          </p:stCondLst>
                                        </p:cTn>
                                        <p:tgtEl>
                                          <p:spTgt spid="7">
                                            <p:graphicEl>
                                              <a:dgm id="{193689B9-4821-4402-8F6C-3A1ECD6B8214}"/>
                                            </p:graphicEl>
                                          </p:spTgt>
                                        </p:tgtEl>
                                        <p:attrNameLst>
                                          <p:attrName>style.visibility</p:attrName>
                                        </p:attrNameLst>
                                      </p:cBhvr>
                                      <p:to>
                                        <p:strVal val="visible"/>
                                      </p:to>
                                    </p:set>
                                    <p:animEffect transition="in" filter="fade">
                                      <p:cBhvr>
                                        <p:cTn id="93" dur="3000"/>
                                        <p:tgtEl>
                                          <p:spTgt spid="7">
                                            <p:graphicEl>
                                              <a:dgm id="{193689B9-4821-4402-8F6C-3A1ECD6B8214}"/>
                                            </p:graphicEl>
                                          </p:spTgt>
                                        </p:tgtEl>
                                      </p:cBhvr>
                                    </p:animEffect>
                                  </p:childTnLst>
                                </p:cTn>
                              </p:par>
                              <p:par>
                                <p:cTn id="94" presetID="10" presetClass="entr" presetSubtype="0" fill="hold" grpId="0" nodeType="withEffect">
                                  <p:stCondLst>
                                    <p:cond delay="7500"/>
                                  </p:stCondLst>
                                  <p:childTnLst>
                                    <p:set>
                                      <p:cBhvr>
                                        <p:cTn id="95" dur="1" fill="hold">
                                          <p:stCondLst>
                                            <p:cond delay="0"/>
                                          </p:stCondLst>
                                        </p:cTn>
                                        <p:tgtEl>
                                          <p:spTgt spid="7">
                                            <p:graphicEl>
                                              <a:dgm id="{58DD7DE4-CA33-43E9-8812-1F08A7CB9808}"/>
                                            </p:graphicEl>
                                          </p:spTgt>
                                        </p:tgtEl>
                                        <p:attrNameLst>
                                          <p:attrName>style.visibility</p:attrName>
                                        </p:attrNameLst>
                                      </p:cBhvr>
                                      <p:to>
                                        <p:strVal val="visible"/>
                                      </p:to>
                                    </p:set>
                                    <p:animEffect transition="in" filter="fade">
                                      <p:cBhvr>
                                        <p:cTn id="96" dur="3000"/>
                                        <p:tgtEl>
                                          <p:spTgt spid="7">
                                            <p:graphicEl>
                                              <a:dgm id="{58DD7DE4-CA33-43E9-8812-1F08A7CB9808}"/>
                                            </p:graphicEl>
                                          </p:spTgt>
                                        </p:tgtEl>
                                      </p:cBhvr>
                                    </p:animEffect>
                                  </p:childTnLst>
                                </p:cTn>
                              </p:par>
                              <p:par>
                                <p:cTn id="97" presetID="10" presetClass="entr" presetSubtype="0" fill="hold" grpId="0" nodeType="withEffect">
                                  <p:stCondLst>
                                    <p:cond delay="7500"/>
                                  </p:stCondLst>
                                  <p:childTnLst>
                                    <p:set>
                                      <p:cBhvr>
                                        <p:cTn id="98" dur="1" fill="hold">
                                          <p:stCondLst>
                                            <p:cond delay="0"/>
                                          </p:stCondLst>
                                        </p:cTn>
                                        <p:tgtEl>
                                          <p:spTgt spid="7">
                                            <p:graphicEl>
                                              <a:dgm id="{EA4A2660-D60A-42F5-A41F-E5F82BE0F74D}"/>
                                            </p:graphicEl>
                                          </p:spTgt>
                                        </p:tgtEl>
                                        <p:attrNameLst>
                                          <p:attrName>style.visibility</p:attrName>
                                        </p:attrNameLst>
                                      </p:cBhvr>
                                      <p:to>
                                        <p:strVal val="visible"/>
                                      </p:to>
                                    </p:set>
                                    <p:animEffect transition="in" filter="fade">
                                      <p:cBhvr>
                                        <p:cTn id="99" dur="3000"/>
                                        <p:tgtEl>
                                          <p:spTgt spid="7">
                                            <p:graphicEl>
                                              <a:dgm id="{EA4A2660-D60A-42F5-A41F-E5F82BE0F74D}"/>
                                            </p:graphicEl>
                                          </p:spTgt>
                                        </p:tgtEl>
                                      </p:cBhvr>
                                    </p:animEffect>
                                  </p:childTnLst>
                                </p:cTn>
                              </p:par>
                              <p:par>
                                <p:cTn id="100" presetID="10" presetClass="entr" presetSubtype="0" fill="hold" grpId="0" nodeType="withEffect">
                                  <p:stCondLst>
                                    <p:cond delay="7500"/>
                                  </p:stCondLst>
                                  <p:childTnLst>
                                    <p:set>
                                      <p:cBhvr>
                                        <p:cTn id="101" dur="1" fill="hold">
                                          <p:stCondLst>
                                            <p:cond delay="0"/>
                                          </p:stCondLst>
                                        </p:cTn>
                                        <p:tgtEl>
                                          <p:spTgt spid="7">
                                            <p:graphicEl>
                                              <a:dgm id="{9317CD4B-49ED-483B-87A3-7335E0735797}"/>
                                            </p:graphicEl>
                                          </p:spTgt>
                                        </p:tgtEl>
                                        <p:attrNameLst>
                                          <p:attrName>style.visibility</p:attrName>
                                        </p:attrNameLst>
                                      </p:cBhvr>
                                      <p:to>
                                        <p:strVal val="visible"/>
                                      </p:to>
                                    </p:set>
                                    <p:animEffect transition="in" filter="fade">
                                      <p:cBhvr>
                                        <p:cTn id="102" dur="3000"/>
                                        <p:tgtEl>
                                          <p:spTgt spid="7">
                                            <p:graphicEl>
                                              <a:dgm id="{9317CD4B-49ED-483B-87A3-7335E0735797}"/>
                                            </p:graphicEl>
                                          </p:spTgt>
                                        </p:tgtEl>
                                      </p:cBhvr>
                                    </p:animEffect>
                                  </p:childTnLst>
                                </p:cTn>
                              </p:par>
                              <p:par>
                                <p:cTn id="103" presetID="10" presetClass="entr" presetSubtype="0" fill="hold" grpId="0" nodeType="withEffect">
                                  <p:stCondLst>
                                    <p:cond delay="9750"/>
                                  </p:stCondLst>
                                  <p:childTnLst>
                                    <p:set>
                                      <p:cBhvr>
                                        <p:cTn id="104" dur="1" fill="hold">
                                          <p:stCondLst>
                                            <p:cond delay="0"/>
                                          </p:stCondLst>
                                        </p:cTn>
                                        <p:tgtEl>
                                          <p:spTgt spid="7">
                                            <p:graphicEl>
                                              <a:dgm id="{9445A6FD-CA87-4EE7-8D01-3B6E833412E2}"/>
                                            </p:graphicEl>
                                          </p:spTgt>
                                        </p:tgtEl>
                                        <p:attrNameLst>
                                          <p:attrName>style.visibility</p:attrName>
                                        </p:attrNameLst>
                                      </p:cBhvr>
                                      <p:to>
                                        <p:strVal val="visible"/>
                                      </p:to>
                                    </p:set>
                                    <p:animEffect transition="in" filter="fade">
                                      <p:cBhvr>
                                        <p:cTn id="105" dur="3000"/>
                                        <p:tgtEl>
                                          <p:spTgt spid="7">
                                            <p:graphicEl>
                                              <a:dgm id="{9445A6FD-CA87-4EE7-8D01-3B6E833412E2}"/>
                                            </p:graphicEl>
                                          </p:spTgt>
                                        </p:tgtEl>
                                      </p:cBhvr>
                                    </p:animEffect>
                                  </p:childTnLst>
                                </p:cTn>
                              </p:par>
                              <p:par>
                                <p:cTn id="106" presetID="10" presetClass="entr" presetSubtype="0" fill="hold" grpId="0" nodeType="withEffect">
                                  <p:stCondLst>
                                    <p:cond delay="9750"/>
                                  </p:stCondLst>
                                  <p:childTnLst>
                                    <p:set>
                                      <p:cBhvr>
                                        <p:cTn id="107" dur="1" fill="hold">
                                          <p:stCondLst>
                                            <p:cond delay="0"/>
                                          </p:stCondLst>
                                        </p:cTn>
                                        <p:tgtEl>
                                          <p:spTgt spid="7">
                                            <p:graphicEl>
                                              <a:dgm id="{B5CBA6D1-5C8C-41F1-A869-18AE2CA96BAA}"/>
                                            </p:graphicEl>
                                          </p:spTgt>
                                        </p:tgtEl>
                                        <p:attrNameLst>
                                          <p:attrName>style.visibility</p:attrName>
                                        </p:attrNameLst>
                                      </p:cBhvr>
                                      <p:to>
                                        <p:strVal val="visible"/>
                                      </p:to>
                                    </p:set>
                                    <p:animEffect transition="in" filter="fade">
                                      <p:cBhvr>
                                        <p:cTn id="108" dur="3000"/>
                                        <p:tgtEl>
                                          <p:spTgt spid="7">
                                            <p:graphicEl>
                                              <a:dgm id="{B5CBA6D1-5C8C-41F1-A869-18AE2CA96BAA}"/>
                                            </p:graphicEl>
                                          </p:spTgt>
                                        </p:tgtEl>
                                      </p:cBhvr>
                                    </p:animEffect>
                                  </p:childTnLst>
                                </p:cTn>
                              </p:par>
                              <p:par>
                                <p:cTn id="109" presetID="10" presetClass="entr" presetSubtype="0" fill="hold" grpId="0" nodeType="withEffect">
                                  <p:stCondLst>
                                    <p:cond delay="9750"/>
                                  </p:stCondLst>
                                  <p:childTnLst>
                                    <p:set>
                                      <p:cBhvr>
                                        <p:cTn id="110" dur="1" fill="hold">
                                          <p:stCondLst>
                                            <p:cond delay="0"/>
                                          </p:stCondLst>
                                        </p:cTn>
                                        <p:tgtEl>
                                          <p:spTgt spid="7">
                                            <p:graphicEl>
                                              <a:dgm id="{10CCF19C-7549-4467-B2F4-C0C03DCA4203}"/>
                                            </p:graphicEl>
                                          </p:spTgt>
                                        </p:tgtEl>
                                        <p:attrNameLst>
                                          <p:attrName>style.visibility</p:attrName>
                                        </p:attrNameLst>
                                      </p:cBhvr>
                                      <p:to>
                                        <p:strVal val="visible"/>
                                      </p:to>
                                    </p:set>
                                    <p:animEffect transition="in" filter="fade">
                                      <p:cBhvr>
                                        <p:cTn id="111" dur="3000"/>
                                        <p:tgtEl>
                                          <p:spTgt spid="7">
                                            <p:graphicEl>
                                              <a:dgm id="{10CCF19C-7549-4467-B2F4-C0C03DCA4203}"/>
                                            </p:graphicEl>
                                          </p:spTgt>
                                        </p:tgtEl>
                                      </p:cBhvr>
                                    </p:animEffect>
                                  </p:childTnLst>
                                </p:cTn>
                              </p:par>
                              <p:par>
                                <p:cTn id="112" presetID="10" presetClass="entr" presetSubtype="0" fill="hold" grpId="0" nodeType="withEffect">
                                  <p:stCondLst>
                                    <p:cond delay="9750"/>
                                  </p:stCondLst>
                                  <p:childTnLst>
                                    <p:set>
                                      <p:cBhvr>
                                        <p:cTn id="113" dur="1" fill="hold">
                                          <p:stCondLst>
                                            <p:cond delay="0"/>
                                          </p:stCondLst>
                                        </p:cTn>
                                        <p:tgtEl>
                                          <p:spTgt spid="7">
                                            <p:graphicEl>
                                              <a:dgm id="{1732B51C-4D99-4F60-988E-3D3F5E4587BE}"/>
                                            </p:graphicEl>
                                          </p:spTgt>
                                        </p:tgtEl>
                                        <p:attrNameLst>
                                          <p:attrName>style.visibility</p:attrName>
                                        </p:attrNameLst>
                                      </p:cBhvr>
                                      <p:to>
                                        <p:strVal val="visible"/>
                                      </p:to>
                                    </p:set>
                                    <p:animEffect transition="in" filter="fade">
                                      <p:cBhvr>
                                        <p:cTn id="114" dur="3000"/>
                                        <p:tgtEl>
                                          <p:spTgt spid="7">
                                            <p:graphicEl>
                                              <a:dgm id="{1732B51C-4D99-4F60-988E-3D3F5E4587BE}"/>
                                            </p:graphicEl>
                                          </p:spTgt>
                                        </p:tgtEl>
                                      </p:cBhvr>
                                    </p:animEffect>
                                  </p:childTnLst>
                                </p:cTn>
                              </p:par>
                              <p:par>
                                <p:cTn id="115" presetID="10" presetClass="entr" presetSubtype="0" fill="hold" grpId="0" nodeType="withEffect">
                                  <p:stCondLst>
                                    <p:cond delay="9750"/>
                                  </p:stCondLst>
                                  <p:childTnLst>
                                    <p:set>
                                      <p:cBhvr>
                                        <p:cTn id="116" dur="1" fill="hold">
                                          <p:stCondLst>
                                            <p:cond delay="0"/>
                                          </p:stCondLst>
                                        </p:cTn>
                                        <p:tgtEl>
                                          <p:spTgt spid="7">
                                            <p:graphicEl>
                                              <a:dgm id="{9F375CBD-5630-48FB-8FEC-376E4EDC282E}"/>
                                            </p:graphicEl>
                                          </p:spTgt>
                                        </p:tgtEl>
                                        <p:attrNameLst>
                                          <p:attrName>style.visibility</p:attrName>
                                        </p:attrNameLst>
                                      </p:cBhvr>
                                      <p:to>
                                        <p:strVal val="visible"/>
                                      </p:to>
                                    </p:set>
                                    <p:animEffect transition="in" filter="fade">
                                      <p:cBhvr>
                                        <p:cTn id="117" dur="3000"/>
                                        <p:tgtEl>
                                          <p:spTgt spid="7">
                                            <p:graphicEl>
                                              <a:dgm id="{9F375CBD-5630-48FB-8FEC-376E4EDC282E}"/>
                                            </p:graphicEl>
                                          </p:spTgt>
                                        </p:tgtEl>
                                      </p:cBhvr>
                                    </p:animEffect>
                                  </p:childTnLst>
                                </p:cTn>
                              </p:par>
                              <p:par>
                                <p:cTn id="118" presetID="10" presetClass="entr" presetSubtype="0" fill="hold" grpId="0" nodeType="withEffect">
                                  <p:stCondLst>
                                    <p:cond delay="9750"/>
                                  </p:stCondLst>
                                  <p:childTnLst>
                                    <p:set>
                                      <p:cBhvr>
                                        <p:cTn id="119" dur="1" fill="hold">
                                          <p:stCondLst>
                                            <p:cond delay="0"/>
                                          </p:stCondLst>
                                        </p:cTn>
                                        <p:tgtEl>
                                          <p:spTgt spid="7">
                                            <p:graphicEl>
                                              <a:dgm id="{347426E4-D5B3-4D95-94BD-CC82B96A18B2}"/>
                                            </p:graphicEl>
                                          </p:spTgt>
                                        </p:tgtEl>
                                        <p:attrNameLst>
                                          <p:attrName>style.visibility</p:attrName>
                                        </p:attrNameLst>
                                      </p:cBhvr>
                                      <p:to>
                                        <p:strVal val="visible"/>
                                      </p:to>
                                    </p:set>
                                    <p:animEffect transition="in" filter="fade">
                                      <p:cBhvr>
                                        <p:cTn id="120" dur="3000"/>
                                        <p:tgtEl>
                                          <p:spTgt spid="7">
                                            <p:graphicEl>
                                              <a:dgm id="{347426E4-D5B3-4D95-94BD-CC82B96A18B2}"/>
                                            </p:graphicEl>
                                          </p:spTgt>
                                        </p:tgtEl>
                                      </p:cBhvr>
                                    </p:animEffect>
                                  </p:childTnLst>
                                </p:cTn>
                              </p:par>
                              <p:par>
                                <p:cTn id="121" presetID="10" presetClass="entr" presetSubtype="0" fill="hold" grpId="0" nodeType="withEffect">
                                  <p:stCondLst>
                                    <p:cond delay="9750"/>
                                  </p:stCondLst>
                                  <p:childTnLst>
                                    <p:set>
                                      <p:cBhvr>
                                        <p:cTn id="122" dur="1" fill="hold">
                                          <p:stCondLst>
                                            <p:cond delay="0"/>
                                          </p:stCondLst>
                                        </p:cTn>
                                        <p:tgtEl>
                                          <p:spTgt spid="7">
                                            <p:graphicEl>
                                              <a:dgm id="{FAC7062B-31BC-41FE-9CBC-8B24D81D99FE}"/>
                                            </p:graphicEl>
                                          </p:spTgt>
                                        </p:tgtEl>
                                        <p:attrNameLst>
                                          <p:attrName>style.visibility</p:attrName>
                                        </p:attrNameLst>
                                      </p:cBhvr>
                                      <p:to>
                                        <p:strVal val="visible"/>
                                      </p:to>
                                    </p:set>
                                    <p:animEffect transition="in" filter="fade">
                                      <p:cBhvr>
                                        <p:cTn id="123" dur="3000"/>
                                        <p:tgtEl>
                                          <p:spTgt spid="7">
                                            <p:graphicEl>
                                              <a:dgm id="{FAC7062B-31BC-41FE-9CBC-8B24D81D99FE}"/>
                                            </p:graphicEl>
                                          </p:spTgt>
                                        </p:tgtEl>
                                      </p:cBhvr>
                                    </p:animEffect>
                                  </p:childTnLst>
                                </p:cTn>
                              </p:par>
                              <p:par>
                                <p:cTn id="124" presetID="10" presetClass="entr" presetSubtype="0" fill="hold" grpId="0" nodeType="withEffect">
                                  <p:stCondLst>
                                    <p:cond delay="9750"/>
                                  </p:stCondLst>
                                  <p:childTnLst>
                                    <p:set>
                                      <p:cBhvr>
                                        <p:cTn id="125" dur="1" fill="hold">
                                          <p:stCondLst>
                                            <p:cond delay="0"/>
                                          </p:stCondLst>
                                        </p:cTn>
                                        <p:tgtEl>
                                          <p:spTgt spid="7">
                                            <p:graphicEl>
                                              <a:dgm id="{627EF59F-CE41-4552-B244-5F8C36359EDF}"/>
                                            </p:graphicEl>
                                          </p:spTgt>
                                        </p:tgtEl>
                                        <p:attrNameLst>
                                          <p:attrName>style.visibility</p:attrName>
                                        </p:attrNameLst>
                                      </p:cBhvr>
                                      <p:to>
                                        <p:strVal val="visible"/>
                                      </p:to>
                                    </p:set>
                                    <p:animEffect transition="in" filter="fade">
                                      <p:cBhvr>
                                        <p:cTn id="126" dur="3000"/>
                                        <p:tgtEl>
                                          <p:spTgt spid="7">
                                            <p:graphicEl>
                                              <a:dgm id="{627EF59F-CE41-4552-B244-5F8C36359EDF}"/>
                                            </p:graphicEl>
                                          </p:spTgt>
                                        </p:tgtEl>
                                      </p:cBhvr>
                                    </p:animEffect>
                                  </p:childTnLst>
                                </p:cTn>
                              </p:par>
                              <p:par>
                                <p:cTn id="127" presetID="10" presetClass="entr" presetSubtype="0" fill="hold" grpId="0" nodeType="withEffect">
                                  <p:stCondLst>
                                    <p:cond delay="12500"/>
                                  </p:stCondLst>
                                  <p:childTnLst>
                                    <p:set>
                                      <p:cBhvr>
                                        <p:cTn id="128" dur="1" fill="hold">
                                          <p:stCondLst>
                                            <p:cond delay="0"/>
                                          </p:stCondLst>
                                        </p:cTn>
                                        <p:tgtEl>
                                          <p:spTgt spid="8">
                                            <p:graphicEl>
                                              <a:dgm id="{7894549A-57ED-4413-B99F-44D66C2FFE47}"/>
                                            </p:graphicEl>
                                          </p:spTgt>
                                        </p:tgtEl>
                                        <p:attrNameLst>
                                          <p:attrName>style.visibility</p:attrName>
                                        </p:attrNameLst>
                                      </p:cBhvr>
                                      <p:to>
                                        <p:strVal val="visible"/>
                                      </p:to>
                                    </p:set>
                                    <p:animEffect transition="in" filter="fade">
                                      <p:cBhvr>
                                        <p:cTn id="129" dur="3000"/>
                                        <p:tgtEl>
                                          <p:spTgt spid="8">
                                            <p:graphicEl>
                                              <a:dgm id="{7894549A-57ED-4413-B99F-44D66C2FFE47}"/>
                                            </p:graphicEl>
                                          </p:spTgt>
                                        </p:tgtEl>
                                      </p:cBhvr>
                                    </p:animEffect>
                                  </p:childTnLst>
                                </p:cTn>
                              </p:par>
                              <p:par>
                                <p:cTn id="130" presetID="10" presetClass="entr" presetSubtype="0" fill="hold" grpId="0" nodeType="withEffect">
                                  <p:stCondLst>
                                    <p:cond delay="12500"/>
                                  </p:stCondLst>
                                  <p:childTnLst>
                                    <p:set>
                                      <p:cBhvr>
                                        <p:cTn id="131" dur="1" fill="hold">
                                          <p:stCondLst>
                                            <p:cond delay="0"/>
                                          </p:stCondLst>
                                        </p:cTn>
                                        <p:tgtEl>
                                          <p:spTgt spid="8">
                                            <p:graphicEl>
                                              <a:dgm id="{48E97085-6E13-4B9B-8541-25B222076037}"/>
                                            </p:graphicEl>
                                          </p:spTgt>
                                        </p:tgtEl>
                                        <p:attrNameLst>
                                          <p:attrName>style.visibility</p:attrName>
                                        </p:attrNameLst>
                                      </p:cBhvr>
                                      <p:to>
                                        <p:strVal val="visible"/>
                                      </p:to>
                                    </p:set>
                                    <p:animEffect transition="in" filter="fade">
                                      <p:cBhvr>
                                        <p:cTn id="132" dur="3000"/>
                                        <p:tgtEl>
                                          <p:spTgt spid="8">
                                            <p:graphicEl>
                                              <a:dgm id="{48E97085-6E13-4B9B-8541-25B222076037}"/>
                                            </p:graphicEl>
                                          </p:spTgt>
                                        </p:tgtEl>
                                      </p:cBhvr>
                                    </p:animEffect>
                                  </p:childTnLst>
                                </p:cTn>
                              </p:par>
                              <p:par>
                                <p:cTn id="133" presetID="10" presetClass="entr" presetSubtype="0" fill="hold" grpId="0" nodeType="withEffect">
                                  <p:stCondLst>
                                    <p:cond delay="12500"/>
                                  </p:stCondLst>
                                  <p:childTnLst>
                                    <p:set>
                                      <p:cBhvr>
                                        <p:cTn id="134" dur="1" fill="hold">
                                          <p:stCondLst>
                                            <p:cond delay="0"/>
                                          </p:stCondLst>
                                        </p:cTn>
                                        <p:tgtEl>
                                          <p:spTgt spid="8">
                                            <p:graphicEl>
                                              <a:dgm id="{7BE1ED8D-1203-40E3-9ECC-2A7F4F20DB74}"/>
                                            </p:graphicEl>
                                          </p:spTgt>
                                        </p:tgtEl>
                                        <p:attrNameLst>
                                          <p:attrName>style.visibility</p:attrName>
                                        </p:attrNameLst>
                                      </p:cBhvr>
                                      <p:to>
                                        <p:strVal val="visible"/>
                                      </p:to>
                                    </p:set>
                                    <p:animEffect transition="in" filter="fade">
                                      <p:cBhvr>
                                        <p:cTn id="135" dur="3000"/>
                                        <p:tgtEl>
                                          <p:spTgt spid="8">
                                            <p:graphicEl>
                                              <a:dgm id="{7BE1ED8D-1203-40E3-9ECC-2A7F4F20DB74}"/>
                                            </p:graphicEl>
                                          </p:spTgt>
                                        </p:tgtEl>
                                      </p:cBhvr>
                                    </p:animEffect>
                                  </p:childTnLst>
                                </p:cTn>
                              </p:par>
                              <p:par>
                                <p:cTn id="136" presetID="10" presetClass="entr" presetSubtype="0" fill="hold" grpId="0" nodeType="withEffect">
                                  <p:stCondLst>
                                    <p:cond delay="12500"/>
                                  </p:stCondLst>
                                  <p:childTnLst>
                                    <p:set>
                                      <p:cBhvr>
                                        <p:cTn id="137" dur="1" fill="hold">
                                          <p:stCondLst>
                                            <p:cond delay="0"/>
                                          </p:stCondLst>
                                        </p:cTn>
                                        <p:tgtEl>
                                          <p:spTgt spid="8">
                                            <p:graphicEl>
                                              <a:dgm id="{596EC551-C78C-4115-BF50-45B4CF7D24D9}"/>
                                            </p:graphicEl>
                                          </p:spTgt>
                                        </p:tgtEl>
                                        <p:attrNameLst>
                                          <p:attrName>style.visibility</p:attrName>
                                        </p:attrNameLst>
                                      </p:cBhvr>
                                      <p:to>
                                        <p:strVal val="visible"/>
                                      </p:to>
                                    </p:set>
                                    <p:animEffect transition="in" filter="fade">
                                      <p:cBhvr>
                                        <p:cTn id="138" dur="3000"/>
                                        <p:tgtEl>
                                          <p:spTgt spid="8">
                                            <p:graphicEl>
                                              <a:dgm id="{596EC551-C78C-4115-BF50-45B4CF7D24D9}"/>
                                            </p:graphicEl>
                                          </p:spTgt>
                                        </p:tgtEl>
                                      </p:cBhvr>
                                    </p:animEffect>
                                  </p:childTnLst>
                                </p:cTn>
                              </p:par>
                              <p:par>
                                <p:cTn id="139" presetID="10" presetClass="entr" presetSubtype="0" fill="hold" grpId="0" nodeType="withEffect">
                                  <p:stCondLst>
                                    <p:cond delay="12500"/>
                                  </p:stCondLst>
                                  <p:childTnLst>
                                    <p:set>
                                      <p:cBhvr>
                                        <p:cTn id="140" dur="1" fill="hold">
                                          <p:stCondLst>
                                            <p:cond delay="0"/>
                                          </p:stCondLst>
                                        </p:cTn>
                                        <p:tgtEl>
                                          <p:spTgt spid="8">
                                            <p:graphicEl>
                                              <a:dgm id="{39416F5C-7A5E-4622-B111-41906C044BEA}"/>
                                            </p:graphicEl>
                                          </p:spTgt>
                                        </p:tgtEl>
                                        <p:attrNameLst>
                                          <p:attrName>style.visibility</p:attrName>
                                        </p:attrNameLst>
                                      </p:cBhvr>
                                      <p:to>
                                        <p:strVal val="visible"/>
                                      </p:to>
                                    </p:set>
                                    <p:animEffect transition="in" filter="fade">
                                      <p:cBhvr>
                                        <p:cTn id="141" dur="3000"/>
                                        <p:tgtEl>
                                          <p:spTgt spid="8">
                                            <p:graphicEl>
                                              <a:dgm id="{39416F5C-7A5E-4622-B111-41906C044BEA}"/>
                                            </p:graphicEl>
                                          </p:spTgt>
                                        </p:tgtEl>
                                      </p:cBhvr>
                                    </p:animEffect>
                                  </p:childTnLst>
                                </p:cTn>
                              </p:par>
                              <p:par>
                                <p:cTn id="142" presetID="10" presetClass="entr" presetSubtype="0" fill="hold" grpId="0" nodeType="withEffect">
                                  <p:stCondLst>
                                    <p:cond delay="12500"/>
                                  </p:stCondLst>
                                  <p:childTnLst>
                                    <p:set>
                                      <p:cBhvr>
                                        <p:cTn id="143" dur="1" fill="hold">
                                          <p:stCondLst>
                                            <p:cond delay="0"/>
                                          </p:stCondLst>
                                        </p:cTn>
                                        <p:tgtEl>
                                          <p:spTgt spid="8">
                                            <p:graphicEl>
                                              <a:dgm id="{F72484E1-B3CF-44A7-B567-7E6E9B025466}"/>
                                            </p:graphicEl>
                                          </p:spTgt>
                                        </p:tgtEl>
                                        <p:attrNameLst>
                                          <p:attrName>style.visibility</p:attrName>
                                        </p:attrNameLst>
                                      </p:cBhvr>
                                      <p:to>
                                        <p:strVal val="visible"/>
                                      </p:to>
                                    </p:set>
                                    <p:animEffect transition="in" filter="fade">
                                      <p:cBhvr>
                                        <p:cTn id="144" dur="3000"/>
                                        <p:tgtEl>
                                          <p:spTgt spid="8">
                                            <p:graphicEl>
                                              <a:dgm id="{F72484E1-B3CF-44A7-B567-7E6E9B025466}"/>
                                            </p:graphicEl>
                                          </p:spTgt>
                                        </p:tgtEl>
                                      </p:cBhvr>
                                    </p:animEffect>
                                  </p:childTnLst>
                                </p:cTn>
                              </p:par>
                              <p:par>
                                <p:cTn id="145" presetID="10" presetClass="entr" presetSubtype="0" fill="hold" grpId="0" nodeType="withEffect">
                                  <p:stCondLst>
                                    <p:cond delay="12500"/>
                                  </p:stCondLst>
                                  <p:childTnLst>
                                    <p:set>
                                      <p:cBhvr>
                                        <p:cTn id="146" dur="1" fill="hold">
                                          <p:stCondLst>
                                            <p:cond delay="0"/>
                                          </p:stCondLst>
                                        </p:cTn>
                                        <p:tgtEl>
                                          <p:spTgt spid="8">
                                            <p:graphicEl>
                                              <a:dgm id="{549E804B-2134-457B-BE49-7DA801746E28}"/>
                                            </p:graphicEl>
                                          </p:spTgt>
                                        </p:tgtEl>
                                        <p:attrNameLst>
                                          <p:attrName>style.visibility</p:attrName>
                                        </p:attrNameLst>
                                      </p:cBhvr>
                                      <p:to>
                                        <p:strVal val="visible"/>
                                      </p:to>
                                    </p:set>
                                    <p:animEffect transition="in" filter="fade">
                                      <p:cBhvr>
                                        <p:cTn id="147" dur="3000"/>
                                        <p:tgtEl>
                                          <p:spTgt spid="8">
                                            <p:graphicEl>
                                              <a:dgm id="{549E804B-2134-457B-BE49-7DA801746E28}"/>
                                            </p:graphicEl>
                                          </p:spTgt>
                                        </p:tgtEl>
                                      </p:cBhvr>
                                    </p:animEffect>
                                  </p:childTnLst>
                                </p:cTn>
                              </p:par>
                              <p:par>
                                <p:cTn id="148" presetID="10" presetClass="entr" presetSubtype="0" fill="hold" grpId="0" nodeType="withEffect">
                                  <p:stCondLst>
                                    <p:cond delay="12500"/>
                                  </p:stCondLst>
                                  <p:childTnLst>
                                    <p:set>
                                      <p:cBhvr>
                                        <p:cTn id="149" dur="1" fill="hold">
                                          <p:stCondLst>
                                            <p:cond delay="0"/>
                                          </p:stCondLst>
                                        </p:cTn>
                                        <p:tgtEl>
                                          <p:spTgt spid="8">
                                            <p:graphicEl>
                                              <a:dgm id="{649D02E7-A38C-4D31-B192-8FF92106B5EE}"/>
                                            </p:graphicEl>
                                          </p:spTgt>
                                        </p:tgtEl>
                                        <p:attrNameLst>
                                          <p:attrName>style.visibility</p:attrName>
                                        </p:attrNameLst>
                                      </p:cBhvr>
                                      <p:to>
                                        <p:strVal val="visible"/>
                                      </p:to>
                                    </p:set>
                                    <p:animEffect transition="in" filter="fade">
                                      <p:cBhvr>
                                        <p:cTn id="150" dur="3000"/>
                                        <p:tgtEl>
                                          <p:spTgt spid="8">
                                            <p:graphicEl>
                                              <a:dgm id="{649D02E7-A38C-4D31-B192-8FF92106B5EE}"/>
                                            </p:graphicEl>
                                          </p:spTgt>
                                        </p:tgtEl>
                                      </p:cBhvr>
                                    </p:animEffect>
                                  </p:childTnLst>
                                </p:cTn>
                              </p:par>
                              <p:par>
                                <p:cTn id="151" presetID="10" presetClass="entr" presetSubtype="0" fill="hold" grpId="0" nodeType="withEffect">
                                  <p:stCondLst>
                                    <p:cond delay="15000"/>
                                  </p:stCondLst>
                                  <p:childTnLst>
                                    <p:set>
                                      <p:cBhvr>
                                        <p:cTn id="152" dur="1" fill="hold">
                                          <p:stCondLst>
                                            <p:cond delay="0"/>
                                          </p:stCondLst>
                                        </p:cTn>
                                        <p:tgtEl>
                                          <p:spTgt spid="8">
                                            <p:graphicEl>
                                              <a:dgm id="{E9B63D61-327D-402E-964E-3B6D100F3703}"/>
                                            </p:graphicEl>
                                          </p:spTgt>
                                        </p:tgtEl>
                                        <p:attrNameLst>
                                          <p:attrName>style.visibility</p:attrName>
                                        </p:attrNameLst>
                                      </p:cBhvr>
                                      <p:to>
                                        <p:strVal val="visible"/>
                                      </p:to>
                                    </p:set>
                                    <p:animEffect transition="in" filter="fade">
                                      <p:cBhvr>
                                        <p:cTn id="153" dur="3000"/>
                                        <p:tgtEl>
                                          <p:spTgt spid="8">
                                            <p:graphicEl>
                                              <a:dgm id="{E9B63D61-327D-402E-964E-3B6D100F3703}"/>
                                            </p:graphicEl>
                                          </p:spTgt>
                                        </p:tgtEl>
                                      </p:cBhvr>
                                    </p:animEffect>
                                  </p:childTnLst>
                                </p:cTn>
                              </p:par>
                              <p:par>
                                <p:cTn id="154" presetID="10" presetClass="entr" presetSubtype="0" fill="hold" grpId="0" nodeType="withEffect">
                                  <p:stCondLst>
                                    <p:cond delay="15000"/>
                                  </p:stCondLst>
                                  <p:childTnLst>
                                    <p:set>
                                      <p:cBhvr>
                                        <p:cTn id="155" dur="1" fill="hold">
                                          <p:stCondLst>
                                            <p:cond delay="0"/>
                                          </p:stCondLst>
                                        </p:cTn>
                                        <p:tgtEl>
                                          <p:spTgt spid="8">
                                            <p:graphicEl>
                                              <a:dgm id="{63CE08F2-32C6-4FBA-BBAD-DE8C653F9D8F}"/>
                                            </p:graphicEl>
                                          </p:spTgt>
                                        </p:tgtEl>
                                        <p:attrNameLst>
                                          <p:attrName>style.visibility</p:attrName>
                                        </p:attrNameLst>
                                      </p:cBhvr>
                                      <p:to>
                                        <p:strVal val="visible"/>
                                      </p:to>
                                    </p:set>
                                    <p:animEffect transition="in" filter="fade">
                                      <p:cBhvr>
                                        <p:cTn id="156" dur="3000"/>
                                        <p:tgtEl>
                                          <p:spTgt spid="8">
                                            <p:graphicEl>
                                              <a:dgm id="{63CE08F2-32C6-4FBA-BBAD-DE8C653F9D8F}"/>
                                            </p:graphicEl>
                                          </p:spTgt>
                                        </p:tgtEl>
                                      </p:cBhvr>
                                    </p:animEffect>
                                  </p:childTnLst>
                                </p:cTn>
                              </p:par>
                              <p:par>
                                <p:cTn id="157" presetID="10" presetClass="entr" presetSubtype="0" fill="hold" grpId="0" nodeType="withEffect">
                                  <p:stCondLst>
                                    <p:cond delay="15000"/>
                                  </p:stCondLst>
                                  <p:childTnLst>
                                    <p:set>
                                      <p:cBhvr>
                                        <p:cTn id="158" dur="1" fill="hold">
                                          <p:stCondLst>
                                            <p:cond delay="0"/>
                                          </p:stCondLst>
                                        </p:cTn>
                                        <p:tgtEl>
                                          <p:spTgt spid="8">
                                            <p:graphicEl>
                                              <a:dgm id="{C3AA533F-5E11-497C-9993-CE9D7F0B7110}"/>
                                            </p:graphicEl>
                                          </p:spTgt>
                                        </p:tgtEl>
                                        <p:attrNameLst>
                                          <p:attrName>style.visibility</p:attrName>
                                        </p:attrNameLst>
                                      </p:cBhvr>
                                      <p:to>
                                        <p:strVal val="visible"/>
                                      </p:to>
                                    </p:set>
                                    <p:animEffect transition="in" filter="fade">
                                      <p:cBhvr>
                                        <p:cTn id="159" dur="3000"/>
                                        <p:tgtEl>
                                          <p:spTgt spid="8">
                                            <p:graphicEl>
                                              <a:dgm id="{C3AA533F-5E11-497C-9993-CE9D7F0B7110}"/>
                                            </p:graphicEl>
                                          </p:spTgt>
                                        </p:tgtEl>
                                      </p:cBhvr>
                                    </p:animEffect>
                                  </p:childTnLst>
                                </p:cTn>
                              </p:par>
                              <p:par>
                                <p:cTn id="160" presetID="10" presetClass="entr" presetSubtype="0" fill="hold" grpId="0" nodeType="withEffect">
                                  <p:stCondLst>
                                    <p:cond delay="15000"/>
                                  </p:stCondLst>
                                  <p:childTnLst>
                                    <p:set>
                                      <p:cBhvr>
                                        <p:cTn id="161" dur="1" fill="hold">
                                          <p:stCondLst>
                                            <p:cond delay="0"/>
                                          </p:stCondLst>
                                        </p:cTn>
                                        <p:tgtEl>
                                          <p:spTgt spid="8">
                                            <p:graphicEl>
                                              <a:dgm id="{30BC0728-5687-4AC4-AFAF-2BF2C7B10387}"/>
                                            </p:graphicEl>
                                          </p:spTgt>
                                        </p:tgtEl>
                                        <p:attrNameLst>
                                          <p:attrName>style.visibility</p:attrName>
                                        </p:attrNameLst>
                                      </p:cBhvr>
                                      <p:to>
                                        <p:strVal val="visible"/>
                                      </p:to>
                                    </p:set>
                                    <p:animEffect transition="in" filter="fade">
                                      <p:cBhvr>
                                        <p:cTn id="162" dur="3000"/>
                                        <p:tgtEl>
                                          <p:spTgt spid="8">
                                            <p:graphicEl>
                                              <a:dgm id="{30BC0728-5687-4AC4-AFAF-2BF2C7B10387}"/>
                                            </p:graphicEl>
                                          </p:spTgt>
                                        </p:tgtEl>
                                      </p:cBhvr>
                                    </p:animEffect>
                                  </p:childTnLst>
                                </p:cTn>
                              </p:par>
                              <p:par>
                                <p:cTn id="163" presetID="10" presetClass="entr" presetSubtype="0" fill="hold" grpId="0" nodeType="withEffect">
                                  <p:stCondLst>
                                    <p:cond delay="15000"/>
                                  </p:stCondLst>
                                  <p:childTnLst>
                                    <p:set>
                                      <p:cBhvr>
                                        <p:cTn id="164" dur="1" fill="hold">
                                          <p:stCondLst>
                                            <p:cond delay="0"/>
                                          </p:stCondLst>
                                        </p:cTn>
                                        <p:tgtEl>
                                          <p:spTgt spid="8">
                                            <p:graphicEl>
                                              <a:dgm id="{F31E1A53-160A-4E77-9B8B-2407D4D485B5}"/>
                                            </p:graphicEl>
                                          </p:spTgt>
                                        </p:tgtEl>
                                        <p:attrNameLst>
                                          <p:attrName>style.visibility</p:attrName>
                                        </p:attrNameLst>
                                      </p:cBhvr>
                                      <p:to>
                                        <p:strVal val="visible"/>
                                      </p:to>
                                    </p:set>
                                    <p:animEffect transition="in" filter="fade">
                                      <p:cBhvr>
                                        <p:cTn id="165" dur="3000"/>
                                        <p:tgtEl>
                                          <p:spTgt spid="8">
                                            <p:graphicEl>
                                              <a:dgm id="{F31E1A53-160A-4E77-9B8B-2407D4D485B5}"/>
                                            </p:graphicEl>
                                          </p:spTgt>
                                        </p:tgtEl>
                                      </p:cBhvr>
                                    </p:animEffect>
                                  </p:childTnLst>
                                </p:cTn>
                              </p:par>
                              <p:par>
                                <p:cTn id="166" presetID="10" presetClass="entr" presetSubtype="0" fill="hold" grpId="0" nodeType="withEffect">
                                  <p:stCondLst>
                                    <p:cond delay="15000"/>
                                  </p:stCondLst>
                                  <p:childTnLst>
                                    <p:set>
                                      <p:cBhvr>
                                        <p:cTn id="167" dur="1" fill="hold">
                                          <p:stCondLst>
                                            <p:cond delay="0"/>
                                          </p:stCondLst>
                                        </p:cTn>
                                        <p:tgtEl>
                                          <p:spTgt spid="8">
                                            <p:graphicEl>
                                              <a:dgm id="{CFC892B0-3D59-4479-879A-0D7E7433661A}"/>
                                            </p:graphicEl>
                                          </p:spTgt>
                                        </p:tgtEl>
                                        <p:attrNameLst>
                                          <p:attrName>style.visibility</p:attrName>
                                        </p:attrNameLst>
                                      </p:cBhvr>
                                      <p:to>
                                        <p:strVal val="visible"/>
                                      </p:to>
                                    </p:set>
                                    <p:animEffect transition="in" filter="fade">
                                      <p:cBhvr>
                                        <p:cTn id="168" dur="3000"/>
                                        <p:tgtEl>
                                          <p:spTgt spid="8">
                                            <p:graphicEl>
                                              <a:dgm id="{CFC892B0-3D59-4479-879A-0D7E7433661A}"/>
                                            </p:graphicEl>
                                          </p:spTgt>
                                        </p:tgtEl>
                                      </p:cBhvr>
                                    </p:animEffect>
                                  </p:childTnLst>
                                </p:cTn>
                              </p:par>
                              <p:par>
                                <p:cTn id="169" presetID="10" presetClass="entr" presetSubtype="0" fill="hold" grpId="0" nodeType="withEffect">
                                  <p:stCondLst>
                                    <p:cond delay="15000"/>
                                  </p:stCondLst>
                                  <p:childTnLst>
                                    <p:set>
                                      <p:cBhvr>
                                        <p:cTn id="170" dur="1" fill="hold">
                                          <p:stCondLst>
                                            <p:cond delay="0"/>
                                          </p:stCondLst>
                                        </p:cTn>
                                        <p:tgtEl>
                                          <p:spTgt spid="8">
                                            <p:graphicEl>
                                              <a:dgm id="{35BA698F-9ABA-4C71-BAD2-E36605EED9EB}"/>
                                            </p:graphicEl>
                                          </p:spTgt>
                                        </p:tgtEl>
                                        <p:attrNameLst>
                                          <p:attrName>style.visibility</p:attrName>
                                        </p:attrNameLst>
                                      </p:cBhvr>
                                      <p:to>
                                        <p:strVal val="visible"/>
                                      </p:to>
                                    </p:set>
                                    <p:animEffect transition="in" filter="fade">
                                      <p:cBhvr>
                                        <p:cTn id="171" dur="3000"/>
                                        <p:tgtEl>
                                          <p:spTgt spid="8">
                                            <p:graphicEl>
                                              <a:dgm id="{35BA698F-9ABA-4C71-BAD2-E36605EED9EB}"/>
                                            </p:graphicEl>
                                          </p:spTgt>
                                        </p:tgtEl>
                                      </p:cBhvr>
                                    </p:animEffect>
                                  </p:childTnLst>
                                </p:cTn>
                              </p:par>
                              <p:par>
                                <p:cTn id="172" presetID="10" presetClass="entr" presetSubtype="0" fill="hold" grpId="0" nodeType="withEffect">
                                  <p:stCondLst>
                                    <p:cond delay="15000"/>
                                  </p:stCondLst>
                                  <p:childTnLst>
                                    <p:set>
                                      <p:cBhvr>
                                        <p:cTn id="173" dur="1" fill="hold">
                                          <p:stCondLst>
                                            <p:cond delay="0"/>
                                          </p:stCondLst>
                                        </p:cTn>
                                        <p:tgtEl>
                                          <p:spTgt spid="8">
                                            <p:graphicEl>
                                              <a:dgm id="{D311AB6F-2DF8-44BD-836F-F57B294486A7}"/>
                                            </p:graphicEl>
                                          </p:spTgt>
                                        </p:tgtEl>
                                        <p:attrNameLst>
                                          <p:attrName>style.visibility</p:attrName>
                                        </p:attrNameLst>
                                      </p:cBhvr>
                                      <p:to>
                                        <p:strVal val="visible"/>
                                      </p:to>
                                    </p:set>
                                    <p:animEffect transition="in" filter="fade">
                                      <p:cBhvr>
                                        <p:cTn id="174" dur="3000"/>
                                        <p:tgtEl>
                                          <p:spTgt spid="8">
                                            <p:graphicEl>
                                              <a:dgm id="{D311AB6F-2DF8-44BD-836F-F57B294486A7}"/>
                                            </p:graphicEl>
                                          </p:spTgt>
                                        </p:tgtEl>
                                      </p:cBhvr>
                                    </p:animEffect>
                                  </p:childTnLst>
                                </p:cTn>
                              </p:par>
                              <p:par>
                                <p:cTn id="175" presetID="10" presetClass="entr" presetSubtype="0" fill="hold" grpId="0" nodeType="withEffect">
                                  <p:stCondLst>
                                    <p:cond delay="17250"/>
                                  </p:stCondLst>
                                  <p:childTnLst>
                                    <p:set>
                                      <p:cBhvr>
                                        <p:cTn id="176" dur="1" fill="hold">
                                          <p:stCondLst>
                                            <p:cond delay="0"/>
                                          </p:stCondLst>
                                        </p:cTn>
                                        <p:tgtEl>
                                          <p:spTgt spid="8">
                                            <p:graphicEl>
                                              <a:dgm id="{FC183C95-5E72-40B6-9AC9-135CE00CA388}"/>
                                            </p:graphicEl>
                                          </p:spTgt>
                                        </p:tgtEl>
                                        <p:attrNameLst>
                                          <p:attrName>style.visibility</p:attrName>
                                        </p:attrNameLst>
                                      </p:cBhvr>
                                      <p:to>
                                        <p:strVal val="visible"/>
                                      </p:to>
                                    </p:set>
                                    <p:animEffect transition="in" filter="fade">
                                      <p:cBhvr>
                                        <p:cTn id="177" dur="3000"/>
                                        <p:tgtEl>
                                          <p:spTgt spid="8">
                                            <p:graphicEl>
                                              <a:dgm id="{FC183C95-5E72-40B6-9AC9-135CE00CA388}"/>
                                            </p:graphicEl>
                                          </p:spTgt>
                                        </p:tgtEl>
                                      </p:cBhvr>
                                    </p:animEffect>
                                  </p:childTnLst>
                                </p:cTn>
                              </p:par>
                              <p:par>
                                <p:cTn id="178" presetID="10" presetClass="entr" presetSubtype="0" fill="hold" grpId="0" nodeType="withEffect">
                                  <p:stCondLst>
                                    <p:cond delay="17250"/>
                                  </p:stCondLst>
                                  <p:childTnLst>
                                    <p:set>
                                      <p:cBhvr>
                                        <p:cTn id="179" dur="1" fill="hold">
                                          <p:stCondLst>
                                            <p:cond delay="0"/>
                                          </p:stCondLst>
                                        </p:cTn>
                                        <p:tgtEl>
                                          <p:spTgt spid="8">
                                            <p:graphicEl>
                                              <a:dgm id="{DD1DE0B0-D5E8-44C5-BCB9-06BEB995D80E}"/>
                                            </p:graphicEl>
                                          </p:spTgt>
                                        </p:tgtEl>
                                        <p:attrNameLst>
                                          <p:attrName>style.visibility</p:attrName>
                                        </p:attrNameLst>
                                      </p:cBhvr>
                                      <p:to>
                                        <p:strVal val="visible"/>
                                      </p:to>
                                    </p:set>
                                    <p:animEffect transition="in" filter="fade">
                                      <p:cBhvr>
                                        <p:cTn id="180" dur="3000"/>
                                        <p:tgtEl>
                                          <p:spTgt spid="8">
                                            <p:graphicEl>
                                              <a:dgm id="{DD1DE0B0-D5E8-44C5-BCB9-06BEB995D80E}"/>
                                            </p:graphicEl>
                                          </p:spTgt>
                                        </p:tgtEl>
                                      </p:cBhvr>
                                    </p:animEffect>
                                  </p:childTnLst>
                                </p:cTn>
                              </p:par>
                              <p:par>
                                <p:cTn id="181" presetID="10" presetClass="entr" presetSubtype="0" fill="hold" grpId="0" nodeType="withEffect">
                                  <p:stCondLst>
                                    <p:cond delay="17250"/>
                                  </p:stCondLst>
                                  <p:childTnLst>
                                    <p:set>
                                      <p:cBhvr>
                                        <p:cTn id="182" dur="1" fill="hold">
                                          <p:stCondLst>
                                            <p:cond delay="0"/>
                                          </p:stCondLst>
                                        </p:cTn>
                                        <p:tgtEl>
                                          <p:spTgt spid="8">
                                            <p:graphicEl>
                                              <a:dgm id="{C535AFE6-5604-406C-9FDC-72501BF0D110}"/>
                                            </p:graphicEl>
                                          </p:spTgt>
                                        </p:tgtEl>
                                        <p:attrNameLst>
                                          <p:attrName>style.visibility</p:attrName>
                                        </p:attrNameLst>
                                      </p:cBhvr>
                                      <p:to>
                                        <p:strVal val="visible"/>
                                      </p:to>
                                    </p:set>
                                    <p:animEffect transition="in" filter="fade">
                                      <p:cBhvr>
                                        <p:cTn id="183" dur="3000"/>
                                        <p:tgtEl>
                                          <p:spTgt spid="8">
                                            <p:graphicEl>
                                              <a:dgm id="{C535AFE6-5604-406C-9FDC-72501BF0D110}"/>
                                            </p:graphicEl>
                                          </p:spTgt>
                                        </p:tgtEl>
                                      </p:cBhvr>
                                    </p:animEffect>
                                  </p:childTnLst>
                                </p:cTn>
                              </p:par>
                              <p:par>
                                <p:cTn id="184" presetID="10" presetClass="entr" presetSubtype="0" fill="hold" grpId="0" nodeType="withEffect">
                                  <p:stCondLst>
                                    <p:cond delay="17250"/>
                                  </p:stCondLst>
                                  <p:childTnLst>
                                    <p:set>
                                      <p:cBhvr>
                                        <p:cTn id="185" dur="1" fill="hold">
                                          <p:stCondLst>
                                            <p:cond delay="0"/>
                                          </p:stCondLst>
                                        </p:cTn>
                                        <p:tgtEl>
                                          <p:spTgt spid="8">
                                            <p:graphicEl>
                                              <a:dgm id="{C0499741-BDB8-4726-A083-9FD824F2F010}"/>
                                            </p:graphicEl>
                                          </p:spTgt>
                                        </p:tgtEl>
                                        <p:attrNameLst>
                                          <p:attrName>style.visibility</p:attrName>
                                        </p:attrNameLst>
                                      </p:cBhvr>
                                      <p:to>
                                        <p:strVal val="visible"/>
                                      </p:to>
                                    </p:set>
                                    <p:animEffect transition="in" filter="fade">
                                      <p:cBhvr>
                                        <p:cTn id="186" dur="3000"/>
                                        <p:tgtEl>
                                          <p:spTgt spid="8">
                                            <p:graphicEl>
                                              <a:dgm id="{C0499741-BDB8-4726-A083-9FD824F2F010}"/>
                                            </p:graphicEl>
                                          </p:spTgt>
                                        </p:tgtEl>
                                      </p:cBhvr>
                                    </p:animEffect>
                                  </p:childTnLst>
                                </p:cTn>
                              </p:par>
                              <p:par>
                                <p:cTn id="187" presetID="10" presetClass="entr" presetSubtype="0" fill="hold" grpId="0" nodeType="withEffect">
                                  <p:stCondLst>
                                    <p:cond delay="17250"/>
                                  </p:stCondLst>
                                  <p:childTnLst>
                                    <p:set>
                                      <p:cBhvr>
                                        <p:cTn id="188" dur="1" fill="hold">
                                          <p:stCondLst>
                                            <p:cond delay="0"/>
                                          </p:stCondLst>
                                        </p:cTn>
                                        <p:tgtEl>
                                          <p:spTgt spid="8">
                                            <p:graphicEl>
                                              <a:dgm id="{6D9E72C2-E47D-4044-83AA-CED8526CAE9E}"/>
                                            </p:graphicEl>
                                          </p:spTgt>
                                        </p:tgtEl>
                                        <p:attrNameLst>
                                          <p:attrName>style.visibility</p:attrName>
                                        </p:attrNameLst>
                                      </p:cBhvr>
                                      <p:to>
                                        <p:strVal val="visible"/>
                                      </p:to>
                                    </p:set>
                                    <p:animEffect transition="in" filter="fade">
                                      <p:cBhvr>
                                        <p:cTn id="189" dur="3000"/>
                                        <p:tgtEl>
                                          <p:spTgt spid="8">
                                            <p:graphicEl>
                                              <a:dgm id="{6D9E72C2-E47D-4044-83AA-CED8526CAE9E}"/>
                                            </p:graphicEl>
                                          </p:spTgt>
                                        </p:tgtEl>
                                      </p:cBhvr>
                                    </p:animEffect>
                                  </p:childTnLst>
                                </p:cTn>
                              </p:par>
                              <p:par>
                                <p:cTn id="190" presetID="10" presetClass="entr" presetSubtype="0" fill="hold" grpId="0" nodeType="withEffect">
                                  <p:stCondLst>
                                    <p:cond delay="17250"/>
                                  </p:stCondLst>
                                  <p:childTnLst>
                                    <p:set>
                                      <p:cBhvr>
                                        <p:cTn id="191" dur="1" fill="hold">
                                          <p:stCondLst>
                                            <p:cond delay="0"/>
                                          </p:stCondLst>
                                        </p:cTn>
                                        <p:tgtEl>
                                          <p:spTgt spid="8">
                                            <p:graphicEl>
                                              <a:dgm id="{78ACEB29-6BC9-4425-AED1-C2D5288088C4}"/>
                                            </p:graphicEl>
                                          </p:spTgt>
                                        </p:tgtEl>
                                        <p:attrNameLst>
                                          <p:attrName>style.visibility</p:attrName>
                                        </p:attrNameLst>
                                      </p:cBhvr>
                                      <p:to>
                                        <p:strVal val="visible"/>
                                      </p:to>
                                    </p:set>
                                    <p:animEffect transition="in" filter="fade">
                                      <p:cBhvr>
                                        <p:cTn id="192" dur="3000"/>
                                        <p:tgtEl>
                                          <p:spTgt spid="8">
                                            <p:graphicEl>
                                              <a:dgm id="{78ACEB29-6BC9-4425-AED1-C2D5288088C4}"/>
                                            </p:graphicEl>
                                          </p:spTgt>
                                        </p:tgtEl>
                                      </p:cBhvr>
                                    </p:animEffect>
                                  </p:childTnLst>
                                </p:cTn>
                              </p:par>
                              <p:par>
                                <p:cTn id="193" presetID="10" presetClass="entr" presetSubtype="0" fill="hold" grpId="0" nodeType="withEffect">
                                  <p:stCondLst>
                                    <p:cond delay="17250"/>
                                  </p:stCondLst>
                                  <p:childTnLst>
                                    <p:set>
                                      <p:cBhvr>
                                        <p:cTn id="194" dur="1" fill="hold">
                                          <p:stCondLst>
                                            <p:cond delay="0"/>
                                          </p:stCondLst>
                                        </p:cTn>
                                        <p:tgtEl>
                                          <p:spTgt spid="8">
                                            <p:graphicEl>
                                              <a:dgm id="{4D2D0F9E-3116-4175-8035-46030AACEEBE}"/>
                                            </p:graphicEl>
                                          </p:spTgt>
                                        </p:tgtEl>
                                        <p:attrNameLst>
                                          <p:attrName>style.visibility</p:attrName>
                                        </p:attrNameLst>
                                      </p:cBhvr>
                                      <p:to>
                                        <p:strVal val="visible"/>
                                      </p:to>
                                    </p:set>
                                    <p:animEffect transition="in" filter="fade">
                                      <p:cBhvr>
                                        <p:cTn id="195" dur="3000"/>
                                        <p:tgtEl>
                                          <p:spTgt spid="8">
                                            <p:graphicEl>
                                              <a:dgm id="{4D2D0F9E-3116-4175-8035-46030AACEEBE}"/>
                                            </p:graphicEl>
                                          </p:spTgt>
                                        </p:tgtEl>
                                      </p:cBhvr>
                                    </p:animEffect>
                                  </p:childTnLst>
                                </p:cTn>
                              </p:par>
                              <p:par>
                                <p:cTn id="196" presetID="10" presetClass="entr" presetSubtype="0" fill="hold" grpId="0" nodeType="withEffect">
                                  <p:stCondLst>
                                    <p:cond delay="17250"/>
                                  </p:stCondLst>
                                  <p:childTnLst>
                                    <p:set>
                                      <p:cBhvr>
                                        <p:cTn id="197" dur="1" fill="hold">
                                          <p:stCondLst>
                                            <p:cond delay="0"/>
                                          </p:stCondLst>
                                        </p:cTn>
                                        <p:tgtEl>
                                          <p:spTgt spid="8">
                                            <p:graphicEl>
                                              <a:dgm id="{6609C0AA-AB67-4CFA-A215-555B8D9329EB}"/>
                                            </p:graphicEl>
                                          </p:spTgt>
                                        </p:tgtEl>
                                        <p:attrNameLst>
                                          <p:attrName>style.visibility</p:attrName>
                                        </p:attrNameLst>
                                      </p:cBhvr>
                                      <p:to>
                                        <p:strVal val="visible"/>
                                      </p:to>
                                    </p:set>
                                    <p:animEffect transition="in" filter="fade">
                                      <p:cBhvr>
                                        <p:cTn id="198" dur="3000"/>
                                        <p:tgtEl>
                                          <p:spTgt spid="8">
                                            <p:graphicEl>
                                              <a:dgm id="{6609C0AA-AB67-4CFA-A215-555B8D9329EB}"/>
                                            </p:graphicEl>
                                          </p:spTgt>
                                        </p:tgtEl>
                                      </p:cBhvr>
                                    </p:animEffect>
                                  </p:childTnLst>
                                </p:cTn>
                              </p:par>
                              <p:par>
                                <p:cTn id="199" presetID="10" presetClass="entr" presetSubtype="0" fill="hold" grpId="0" nodeType="withEffect">
                                  <p:stCondLst>
                                    <p:cond delay="19250"/>
                                  </p:stCondLst>
                                  <p:childTnLst>
                                    <p:set>
                                      <p:cBhvr>
                                        <p:cTn id="200" dur="1" fill="hold">
                                          <p:stCondLst>
                                            <p:cond delay="0"/>
                                          </p:stCondLst>
                                        </p:cTn>
                                        <p:tgtEl>
                                          <p:spTgt spid="8">
                                            <p:graphicEl>
                                              <a:dgm id="{3BD36C13-657E-4EFA-B729-E954D6C10B0B}"/>
                                            </p:graphicEl>
                                          </p:spTgt>
                                        </p:tgtEl>
                                        <p:attrNameLst>
                                          <p:attrName>style.visibility</p:attrName>
                                        </p:attrNameLst>
                                      </p:cBhvr>
                                      <p:to>
                                        <p:strVal val="visible"/>
                                      </p:to>
                                    </p:set>
                                    <p:animEffect transition="in" filter="fade">
                                      <p:cBhvr>
                                        <p:cTn id="201" dur="3000"/>
                                        <p:tgtEl>
                                          <p:spTgt spid="8">
                                            <p:graphicEl>
                                              <a:dgm id="{3BD36C13-657E-4EFA-B729-E954D6C10B0B}"/>
                                            </p:graphicEl>
                                          </p:spTgt>
                                        </p:tgtEl>
                                      </p:cBhvr>
                                    </p:animEffect>
                                  </p:childTnLst>
                                </p:cTn>
                              </p:par>
                              <p:par>
                                <p:cTn id="202" presetID="10" presetClass="entr" presetSubtype="0" fill="hold" grpId="0" nodeType="withEffect">
                                  <p:stCondLst>
                                    <p:cond delay="19250"/>
                                  </p:stCondLst>
                                  <p:childTnLst>
                                    <p:set>
                                      <p:cBhvr>
                                        <p:cTn id="203" dur="1" fill="hold">
                                          <p:stCondLst>
                                            <p:cond delay="0"/>
                                          </p:stCondLst>
                                        </p:cTn>
                                        <p:tgtEl>
                                          <p:spTgt spid="8">
                                            <p:graphicEl>
                                              <a:dgm id="{355D9896-FAF5-4D79-8EF1-F3CB19E5E53C}"/>
                                            </p:graphicEl>
                                          </p:spTgt>
                                        </p:tgtEl>
                                        <p:attrNameLst>
                                          <p:attrName>style.visibility</p:attrName>
                                        </p:attrNameLst>
                                      </p:cBhvr>
                                      <p:to>
                                        <p:strVal val="visible"/>
                                      </p:to>
                                    </p:set>
                                    <p:animEffect transition="in" filter="fade">
                                      <p:cBhvr>
                                        <p:cTn id="204" dur="3000"/>
                                        <p:tgtEl>
                                          <p:spTgt spid="8">
                                            <p:graphicEl>
                                              <a:dgm id="{355D9896-FAF5-4D79-8EF1-F3CB19E5E53C}"/>
                                            </p:graphicEl>
                                          </p:spTgt>
                                        </p:tgtEl>
                                      </p:cBhvr>
                                    </p:animEffect>
                                  </p:childTnLst>
                                </p:cTn>
                              </p:par>
                              <p:par>
                                <p:cTn id="205" presetID="10" presetClass="entr" presetSubtype="0" fill="hold" grpId="0" nodeType="withEffect">
                                  <p:stCondLst>
                                    <p:cond delay="19250"/>
                                  </p:stCondLst>
                                  <p:childTnLst>
                                    <p:set>
                                      <p:cBhvr>
                                        <p:cTn id="206" dur="1" fill="hold">
                                          <p:stCondLst>
                                            <p:cond delay="0"/>
                                          </p:stCondLst>
                                        </p:cTn>
                                        <p:tgtEl>
                                          <p:spTgt spid="8">
                                            <p:graphicEl>
                                              <a:dgm id="{F4BA436C-8CD0-4F10-A99F-609402824EA0}"/>
                                            </p:graphicEl>
                                          </p:spTgt>
                                        </p:tgtEl>
                                        <p:attrNameLst>
                                          <p:attrName>style.visibility</p:attrName>
                                        </p:attrNameLst>
                                      </p:cBhvr>
                                      <p:to>
                                        <p:strVal val="visible"/>
                                      </p:to>
                                    </p:set>
                                    <p:animEffect transition="in" filter="fade">
                                      <p:cBhvr>
                                        <p:cTn id="207" dur="3000"/>
                                        <p:tgtEl>
                                          <p:spTgt spid="8">
                                            <p:graphicEl>
                                              <a:dgm id="{F4BA436C-8CD0-4F10-A99F-609402824EA0}"/>
                                            </p:graphicEl>
                                          </p:spTgt>
                                        </p:tgtEl>
                                      </p:cBhvr>
                                    </p:animEffect>
                                  </p:childTnLst>
                                </p:cTn>
                              </p:par>
                              <p:par>
                                <p:cTn id="208" presetID="10" presetClass="entr" presetSubtype="0" fill="hold" grpId="0" nodeType="withEffect">
                                  <p:stCondLst>
                                    <p:cond delay="19250"/>
                                  </p:stCondLst>
                                  <p:childTnLst>
                                    <p:set>
                                      <p:cBhvr>
                                        <p:cTn id="209" dur="1" fill="hold">
                                          <p:stCondLst>
                                            <p:cond delay="0"/>
                                          </p:stCondLst>
                                        </p:cTn>
                                        <p:tgtEl>
                                          <p:spTgt spid="8">
                                            <p:graphicEl>
                                              <a:dgm id="{EAFA6B70-350E-4748-A883-CF00386F6E3E}"/>
                                            </p:graphicEl>
                                          </p:spTgt>
                                        </p:tgtEl>
                                        <p:attrNameLst>
                                          <p:attrName>style.visibility</p:attrName>
                                        </p:attrNameLst>
                                      </p:cBhvr>
                                      <p:to>
                                        <p:strVal val="visible"/>
                                      </p:to>
                                    </p:set>
                                    <p:animEffect transition="in" filter="fade">
                                      <p:cBhvr>
                                        <p:cTn id="210" dur="3000"/>
                                        <p:tgtEl>
                                          <p:spTgt spid="8">
                                            <p:graphicEl>
                                              <a:dgm id="{EAFA6B70-350E-4748-A883-CF00386F6E3E}"/>
                                            </p:graphicEl>
                                          </p:spTgt>
                                        </p:tgtEl>
                                      </p:cBhvr>
                                    </p:animEffect>
                                  </p:childTnLst>
                                </p:cTn>
                              </p:par>
                              <p:par>
                                <p:cTn id="211" presetID="10" presetClass="entr" presetSubtype="0" fill="hold" grpId="0" nodeType="withEffect">
                                  <p:stCondLst>
                                    <p:cond delay="19250"/>
                                  </p:stCondLst>
                                  <p:childTnLst>
                                    <p:set>
                                      <p:cBhvr>
                                        <p:cTn id="212" dur="1" fill="hold">
                                          <p:stCondLst>
                                            <p:cond delay="0"/>
                                          </p:stCondLst>
                                        </p:cTn>
                                        <p:tgtEl>
                                          <p:spTgt spid="8">
                                            <p:graphicEl>
                                              <a:dgm id="{6FC7A40E-AD70-4630-BFB7-9B6E381613C9}"/>
                                            </p:graphicEl>
                                          </p:spTgt>
                                        </p:tgtEl>
                                        <p:attrNameLst>
                                          <p:attrName>style.visibility</p:attrName>
                                        </p:attrNameLst>
                                      </p:cBhvr>
                                      <p:to>
                                        <p:strVal val="visible"/>
                                      </p:to>
                                    </p:set>
                                    <p:animEffect transition="in" filter="fade">
                                      <p:cBhvr>
                                        <p:cTn id="213" dur="3000"/>
                                        <p:tgtEl>
                                          <p:spTgt spid="8">
                                            <p:graphicEl>
                                              <a:dgm id="{6FC7A40E-AD70-4630-BFB7-9B6E381613C9}"/>
                                            </p:graphicEl>
                                          </p:spTgt>
                                        </p:tgtEl>
                                      </p:cBhvr>
                                    </p:animEffect>
                                  </p:childTnLst>
                                </p:cTn>
                              </p:par>
                              <p:par>
                                <p:cTn id="214" presetID="10" presetClass="entr" presetSubtype="0" fill="hold" grpId="0" nodeType="withEffect">
                                  <p:stCondLst>
                                    <p:cond delay="19250"/>
                                  </p:stCondLst>
                                  <p:childTnLst>
                                    <p:set>
                                      <p:cBhvr>
                                        <p:cTn id="215" dur="1" fill="hold">
                                          <p:stCondLst>
                                            <p:cond delay="0"/>
                                          </p:stCondLst>
                                        </p:cTn>
                                        <p:tgtEl>
                                          <p:spTgt spid="8">
                                            <p:graphicEl>
                                              <a:dgm id="{F74D1CF4-7EB1-439D-AED0-FD0E05474CE9}"/>
                                            </p:graphicEl>
                                          </p:spTgt>
                                        </p:tgtEl>
                                        <p:attrNameLst>
                                          <p:attrName>style.visibility</p:attrName>
                                        </p:attrNameLst>
                                      </p:cBhvr>
                                      <p:to>
                                        <p:strVal val="visible"/>
                                      </p:to>
                                    </p:set>
                                    <p:animEffect transition="in" filter="fade">
                                      <p:cBhvr>
                                        <p:cTn id="216" dur="3000"/>
                                        <p:tgtEl>
                                          <p:spTgt spid="8">
                                            <p:graphicEl>
                                              <a:dgm id="{F74D1CF4-7EB1-439D-AED0-FD0E05474CE9}"/>
                                            </p:graphicEl>
                                          </p:spTgt>
                                        </p:tgtEl>
                                      </p:cBhvr>
                                    </p:animEffect>
                                  </p:childTnLst>
                                </p:cTn>
                              </p:par>
                              <p:par>
                                <p:cTn id="217" presetID="10" presetClass="entr" presetSubtype="0" fill="hold" grpId="0" nodeType="withEffect">
                                  <p:stCondLst>
                                    <p:cond delay="19250"/>
                                  </p:stCondLst>
                                  <p:childTnLst>
                                    <p:set>
                                      <p:cBhvr>
                                        <p:cTn id="218" dur="1" fill="hold">
                                          <p:stCondLst>
                                            <p:cond delay="0"/>
                                          </p:stCondLst>
                                        </p:cTn>
                                        <p:tgtEl>
                                          <p:spTgt spid="8">
                                            <p:graphicEl>
                                              <a:dgm id="{1B9E43E4-8862-4AE9-8EE6-12DCD815686D}"/>
                                            </p:graphicEl>
                                          </p:spTgt>
                                        </p:tgtEl>
                                        <p:attrNameLst>
                                          <p:attrName>style.visibility</p:attrName>
                                        </p:attrNameLst>
                                      </p:cBhvr>
                                      <p:to>
                                        <p:strVal val="visible"/>
                                      </p:to>
                                    </p:set>
                                    <p:animEffect transition="in" filter="fade">
                                      <p:cBhvr>
                                        <p:cTn id="219" dur="3000"/>
                                        <p:tgtEl>
                                          <p:spTgt spid="8">
                                            <p:graphicEl>
                                              <a:dgm id="{1B9E43E4-8862-4AE9-8EE6-12DCD815686D}"/>
                                            </p:graphicEl>
                                          </p:spTgt>
                                        </p:tgtEl>
                                      </p:cBhvr>
                                    </p:animEffect>
                                  </p:childTnLst>
                                </p:cTn>
                              </p:par>
                              <p:par>
                                <p:cTn id="220" presetID="10" presetClass="entr" presetSubtype="0" fill="hold" grpId="0" nodeType="withEffect">
                                  <p:stCondLst>
                                    <p:cond delay="19250"/>
                                  </p:stCondLst>
                                  <p:childTnLst>
                                    <p:set>
                                      <p:cBhvr>
                                        <p:cTn id="221" dur="1" fill="hold">
                                          <p:stCondLst>
                                            <p:cond delay="0"/>
                                          </p:stCondLst>
                                        </p:cTn>
                                        <p:tgtEl>
                                          <p:spTgt spid="8">
                                            <p:graphicEl>
                                              <a:dgm id="{7835230E-65FF-4D18-9B44-DB6BE6B54E0E}"/>
                                            </p:graphicEl>
                                          </p:spTgt>
                                        </p:tgtEl>
                                        <p:attrNameLst>
                                          <p:attrName>style.visibility</p:attrName>
                                        </p:attrNameLst>
                                      </p:cBhvr>
                                      <p:to>
                                        <p:strVal val="visible"/>
                                      </p:to>
                                    </p:set>
                                    <p:animEffect transition="in" filter="fade">
                                      <p:cBhvr>
                                        <p:cTn id="222" dur="3000"/>
                                        <p:tgtEl>
                                          <p:spTgt spid="8">
                                            <p:graphicEl>
                                              <a:dgm id="{7835230E-65FF-4D18-9B44-DB6BE6B54E0E}"/>
                                            </p:graphicEl>
                                          </p:spTgt>
                                        </p:tgtEl>
                                      </p:cBhvr>
                                    </p:animEffect>
                                  </p:childTnLst>
                                </p:cTn>
                              </p:par>
                              <p:par>
                                <p:cTn id="223" presetID="10" presetClass="entr" presetSubtype="0" fill="hold" grpId="0" nodeType="withEffect">
                                  <p:stCondLst>
                                    <p:cond delay="21500"/>
                                  </p:stCondLst>
                                  <p:childTnLst>
                                    <p:set>
                                      <p:cBhvr>
                                        <p:cTn id="224" dur="1" fill="hold">
                                          <p:stCondLst>
                                            <p:cond delay="0"/>
                                          </p:stCondLst>
                                        </p:cTn>
                                        <p:tgtEl>
                                          <p:spTgt spid="8">
                                            <p:graphicEl>
                                              <a:dgm id="{E55027D9-9CAC-4512-A28C-10CA91100B33}"/>
                                            </p:graphicEl>
                                          </p:spTgt>
                                        </p:tgtEl>
                                        <p:attrNameLst>
                                          <p:attrName>style.visibility</p:attrName>
                                        </p:attrNameLst>
                                      </p:cBhvr>
                                      <p:to>
                                        <p:strVal val="visible"/>
                                      </p:to>
                                    </p:set>
                                    <p:animEffect transition="in" filter="fade">
                                      <p:cBhvr>
                                        <p:cTn id="225" dur="3000"/>
                                        <p:tgtEl>
                                          <p:spTgt spid="8">
                                            <p:graphicEl>
                                              <a:dgm id="{E55027D9-9CAC-4512-A28C-10CA91100B33}"/>
                                            </p:graphicEl>
                                          </p:spTgt>
                                        </p:tgtEl>
                                      </p:cBhvr>
                                    </p:animEffect>
                                  </p:childTnLst>
                                </p:cTn>
                              </p:par>
                              <p:par>
                                <p:cTn id="226" presetID="10" presetClass="entr" presetSubtype="0" fill="hold" grpId="0" nodeType="withEffect">
                                  <p:stCondLst>
                                    <p:cond delay="21500"/>
                                  </p:stCondLst>
                                  <p:childTnLst>
                                    <p:set>
                                      <p:cBhvr>
                                        <p:cTn id="227" dur="1" fill="hold">
                                          <p:stCondLst>
                                            <p:cond delay="0"/>
                                          </p:stCondLst>
                                        </p:cTn>
                                        <p:tgtEl>
                                          <p:spTgt spid="8">
                                            <p:graphicEl>
                                              <a:dgm id="{5F5B3FE1-267E-419F-8945-F2F5B2630D36}"/>
                                            </p:graphicEl>
                                          </p:spTgt>
                                        </p:tgtEl>
                                        <p:attrNameLst>
                                          <p:attrName>style.visibility</p:attrName>
                                        </p:attrNameLst>
                                      </p:cBhvr>
                                      <p:to>
                                        <p:strVal val="visible"/>
                                      </p:to>
                                    </p:set>
                                    <p:animEffect transition="in" filter="fade">
                                      <p:cBhvr>
                                        <p:cTn id="228" dur="3000"/>
                                        <p:tgtEl>
                                          <p:spTgt spid="8">
                                            <p:graphicEl>
                                              <a:dgm id="{5F5B3FE1-267E-419F-8945-F2F5B2630D36}"/>
                                            </p:graphicEl>
                                          </p:spTgt>
                                        </p:tgtEl>
                                      </p:cBhvr>
                                    </p:animEffect>
                                  </p:childTnLst>
                                </p:cTn>
                              </p:par>
                              <p:par>
                                <p:cTn id="229" presetID="10" presetClass="entr" presetSubtype="0" fill="hold" grpId="0" nodeType="withEffect">
                                  <p:stCondLst>
                                    <p:cond delay="21500"/>
                                  </p:stCondLst>
                                  <p:childTnLst>
                                    <p:set>
                                      <p:cBhvr>
                                        <p:cTn id="230" dur="1" fill="hold">
                                          <p:stCondLst>
                                            <p:cond delay="0"/>
                                          </p:stCondLst>
                                        </p:cTn>
                                        <p:tgtEl>
                                          <p:spTgt spid="8">
                                            <p:graphicEl>
                                              <a:dgm id="{CA0F0745-5880-4989-AF85-A0E9280FF430}"/>
                                            </p:graphicEl>
                                          </p:spTgt>
                                        </p:tgtEl>
                                        <p:attrNameLst>
                                          <p:attrName>style.visibility</p:attrName>
                                        </p:attrNameLst>
                                      </p:cBhvr>
                                      <p:to>
                                        <p:strVal val="visible"/>
                                      </p:to>
                                    </p:set>
                                    <p:animEffect transition="in" filter="fade">
                                      <p:cBhvr>
                                        <p:cTn id="231" dur="3000"/>
                                        <p:tgtEl>
                                          <p:spTgt spid="8">
                                            <p:graphicEl>
                                              <a:dgm id="{CA0F0745-5880-4989-AF85-A0E9280FF430}"/>
                                            </p:graphicEl>
                                          </p:spTgt>
                                        </p:tgtEl>
                                      </p:cBhvr>
                                    </p:animEffect>
                                  </p:childTnLst>
                                </p:cTn>
                              </p:par>
                              <p:par>
                                <p:cTn id="232" presetID="10" presetClass="entr" presetSubtype="0" fill="hold" grpId="0" nodeType="withEffect">
                                  <p:stCondLst>
                                    <p:cond delay="21500"/>
                                  </p:stCondLst>
                                  <p:childTnLst>
                                    <p:set>
                                      <p:cBhvr>
                                        <p:cTn id="233" dur="1" fill="hold">
                                          <p:stCondLst>
                                            <p:cond delay="0"/>
                                          </p:stCondLst>
                                        </p:cTn>
                                        <p:tgtEl>
                                          <p:spTgt spid="8">
                                            <p:graphicEl>
                                              <a:dgm id="{CF326928-A66B-446A-9605-60AD1C328FBB}"/>
                                            </p:graphicEl>
                                          </p:spTgt>
                                        </p:tgtEl>
                                        <p:attrNameLst>
                                          <p:attrName>style.visibility</p:attrName>
                                        </p:attrNameLst>
                                      </p:cBhvr>
                                      <p:to>
                                        <p:strVal val="visible"/>
                                      </p:to>
                                    </p:set>
                                    <p:animEffect transition="in" filter="fade">
                                      <p:cBhvr>
                                        <p:cTn id="234" dur="3000"/>
                                        <p:tgtEl>
                                          <p:spTgt spid="8">
                                            <p:graphicEl>
                                              <a:dgm id="{CF326928-A66B-446A-9605-60AD1C328FBB}"/>
                                            </p:graphicEl>
                                          </p:spTgt>
                                        </p:tgtEl>
                                      </p:cBhvr>
                                    </p:animEffect>
                                  </p:childTnLst>
                                </p:cTn>
                              </p:par>
                              <p:par>
                                <p:cTn id="235" presetID="10" presetClass="entr" presetSubtype="0" fill="hold" grpId="0" nodeType="withEffect">
                                  <p:stCondLst>
                                    <p:cond delay="21500"/>
                                  </p:stCondLst>
                                  <p:childTnLst>
                                    <p:set>
                                      <p:cBhvr>
                                        <p:cTn id="236" dur="1" fill="hold">
                                          <p:stCondLst>
                                            <p:cond delay="0"/>
                                          </p:stCondLst>
                                        </p:cTn>
                                        <p:tgtEl>
                                          <p:spTgt spid="8">
                                            <p:graphicEl>
                                              <a:dgm id="{6BCC630C-D990-48EF-8A34-88844F4C7491}"/>
                                            </p:graphicEl>
                                          </p:spTgt>
                                        </p:tgtEl>
                                        <p:attrNameLst>
                                          <p:attrName>style.visibility</p:attrName>
                                        </p:attrNameLst>
                                      </p:cBhvr>
                                      <p:to>
                                        <p:strVal val="visible"/>
                                      </p:to>
                                    </p:set>
                                    <p:animEffect transition="in" filter="fade">
                                      <p:cBhvr>
                                        <p:cTn id="237" dur="3000"/>
                                        <p:tgtEl>
                                          <p:spTgt spid="8">
                                            <p:graphicEl>
                                              <a:dgm id="{6BCC630C-D990-48EF-8A34-88844F4C7491}"/>
                                            </p:graphicEl>
                                          </p:spTgt>
                                        </p:tgtEl>
                                      </p:cBhvr>
                                    </p:animEffect>
                                  </p:childTnLst>
                                </p:cTn>
                              </p:par>
                              <p:par>
                                <p:cTn id="238" presetID="10" presetClass="entr" presetSubtype="0" fill="hold" grpId="0" nodeType="withEffect">
                                  <p:stCondLst>
                                    <p:cond delay="21500"/>
                                  </p:stCondLst>
                                  <p:childTnLst>
                                    <p:set>
                                      <p:cBhvr>
                                        <p:cTn id="239" dur="1" fill="hold">
                                          <p:stCondLst>
                                            <p:cond delay="0"/>
                                          </p:stCondLst>
                                        </p:cTn>
                                        <p:tgtEl>
                                          <p:spTgt spid="8">
                                            <p:graphicEl>
                                              <a:dgm id="{7EE8969C-9A4D-4D70-9401-70228134FE9E}"/>
                                            </p:graphicEl>
                                          </p:spTgt>
                                        </p:tgtEl>
                                        <p:attrNameLst>
                                          <p:attrName>style.visibility</p:attrName>
                                        </p:attrNameLst>
                                      </p:cBhvr>
                                      <p:to>
                                        <p:strVal val="visible"/>
                                      </p:to>
                                    </p:set>
                                    <p:animEffect transition="in" filter="fade">
                                      <p:cBhvr>
                                        <p:cTn id="240" dur="3000"/>
                                        <p:tgtEl>
                                          <p:spTgt spid="8">
                                            <p:graphicEl>
                                              <a:dgm id="{7EE8969C-9A4D-4D70-9401-70228134FE9E}"/>
                                            </p:graphicEl>
                                          </p:spTgt>
                                        </p:tgtEl>
                                      </p:cBhvr>
                                    </p:animEffect>
                                  </p:childTnLst>
                                </p:cTn>
                              </p:par>
                              <p:par>
                                <p:cTn id="241" presetID="10" presetClass="entr" presetSubtype="0" fill="hold" grpId="0" nodeType="withEffect">
                                  <p:stCondLst>
                                    <p:cond delay="21500"/>
                                  </p:stCondLst>
                                  <p:childTnLst>
                                    <p:set>
                                      <p:cBhvr>
                                        <p:cTn id="242" dur="1" fill="hold">
                                          <p:stCondLst>
                                            <p:cond delay="0"/>
                                          </p:stCondLst>
                                        </p:cTn>
                                        <p:tgtEl>
                                          <p:spTgt spid="8">
                                            <p:graphicEl>
                                              <a:dgm id="{5EE9EB72-3639-4B13-892C-AC49DA71F7B4}"/>
                                            </p:graphicEl>
                                          </p:spTgt>
                                        </p:tgtEl>
                                        <p:attrNameLst>
                                          <p:attrName>style.visibility</p:attrName>
                                        </p:attrNameLst>
                                      </p:cBhvr>
                                      <p:to>
                                        <p:strVal val="visible"/>
                                      </p:to>
                                    </p:set>
                                    <p:animEffect transition="in" filter="fade">
                                      <p:cBhvr>
                                        <p:cTn id="243" dur="3000"/>
                                        <p:tgtEl>
                                          <p:spTgt spid="8">
                                            <p:graphicEl>
                                              <a:dgm id="{5EE9EB72-3639-4B13-892C-AC49DA71F7B4}"/>
                                            </p:graphicEl>
                                          </p:spTgt>
                                        </p:tgtEl>
                                      </p:cBhvr>
                                    </p:animEffect>
                                  </p:childTnLst>
                                </p:cTn>
                              </p:par>
                              <p:par>
                                <p:cTn id="244" presetID="10" presetClass="entr" presetSubtype="0" fill="hold" grpId="0" nodeType="withEffect">
                                  <p:stCondLst>
                                    <p:cond delay="21500"/>
                                  </p:stCondLst>
                                  <p:childTnLst>
                                    <p:set>
                                      <p:cBhvr>
                                        <p:cTn id="245" dur="1" fill="hold">
                                          <p:stCondLst>
                                            <p:cond delay="0"/>
                                          </p:stCondLst>
                                        </p:cTn>
                                        <p:tgtEl>
                                          <p:spTgt spid="8">
                                            <p:graphicEl>
                                              <a:dgm id="{B127CD5C-9365-4EFB-866C-061C387C60E7}"/>
                                            </p:graphicEl>
                                          </p:spTgt>
                                        </p:tgtEl>
                                        <p:attrNameLst>
                                          <p:attrName>style.visibility</p:attrName>
                                        </p:attrNameLst>
                                      </p:cBhvr>
                                      <p:to>
                                        <p:strVal val="visible"/>
                                      </p:to>
                                    </p:set>
                                    <p:animEffect transition="in" filter="fade">
                                      <p:cBhvr>
                                        <p:cTn id="246" dur="3000"/>
                                        <p:tgtEl>
                                          <p:spTgt spid="8">
                                            <p:graphicEl>
                                              <a:dgm id="{B127CD5C-9365-4EFB-866C-061C387C60E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47" fill="hold" display="0">
                  <p:stCondLst>
                    <p:cond delay="indefinite"/>
                  </p:stCondLst>
                  <p:endCondLst>
                    <p:cond evt="onStopAudio" delay="0">
                      <p:tgtEl>
                        <p:sldTgt/>
                      </p:tgtEl>
                    </p:cond>
                  </p:endCondLst>
                </p:cTn>
                <p:tgtEl>
                  <p:spTgt spid="10"/>
                </p:tgtEl>
              </p:cMediaNode>
            </p:audio>
          </p:childTnLst>
        </p:cTn>
      </p:par>
    </p:tnLst>
    <p:bldLst>
      <p:bldGraphic spid="7" grpId="0">
        <p:bldSub>
          <a:bldDgm bld="one"/>
        </p:bldSub>
      </p:bldGraphic>
      <p:bldGraphic spid="8" grpId="0">
        <p:bldSub>
          <a:bldDgm bld="one"/>
        </p:bldSub>
      </p:bldGraphic>
    </p:bldLst>
  </p:timing>
  <p:extLst>
    <p:ext uri="{E180D4A7-C9FB-4DFB-919C-405C955672EB}">
      <p14:showEvtLst xmlns:p14="http://schemas.microsoft.com/office/powerpoint/2010/main">
        <p14:playEvt time="8" objId="10"/>
        <p14:stopEvt time="23938" objId="10"/>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4107" y="559508"/>
            <a:ext cx="6523560" cy="6530999"/>
          </a:xfrm>
          <a:prstGeom prst="rect">
            <a:avLst/>
          </a:prstGeom>
        </p:spPr>
      </p:pic>
      <p:sp>
        <p:nvSpPr>
          <p:cNvPr id="8" name="Right Arrow 7"/>
          <p:cNvSpPr/>
          <p:nvPr/>
        </p:nvSpPr>
        <p:spPr>
          <a:xfrm>
            <a:off x="4492636" y="2543861"/>
            <a:ext cx="2222979" cy="885139"/>
          </a:xfrm>
          <a:prstGeom prst="rightArrow">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904069" y="2158199"/>
            <a:ext cx="3746223" cy="1492302"/>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dirty="0"/>
              <a:t>You can find lots of information on the Volunteer Website’s </a:t>
            </a:r>
            <a:r>
              <a:rPr lang="en-GB" dirty="0">
                <a:solidFill>
                  <a:srgbClr val="002060"/>
                </a:solidFill>
                <a:hlinkClick r:id="rId3">
                  <a:extLst>
                    <a:ext uri="{A12FA001-AC4F-418D-AE19-62706E023703}">
                      <ahyp:hlinkClr xmlns:ahyp="http://schemas.microsoft.com/office/drawing/2018/hyperlinkcolor" val="tx"/>
                    </a:ext>
                  </a:extLst>
                </a:hlinkClick>
              </a:rPr>
              <a:t>‘handling data’ section</a:t>
            </a:r>
            <a:r>
              <a:rPr lang="en-GB" dirty="0"/>
              <a:t>.</a:t>
            </a:r>
            <a:r>
              <a:rPr lang="en-GB" dirty="0">
                <a:solidFill>
                  <a:schemeClr val="tx1">
                    <a:lumMod val="90000"/>
                    <a:lumOff val="10000"/>
                  </a:schemeClr>
                </a:solidFill>
              </a:rPr>
              <a:t> </a:t>
            </a:r>
          </a:p>
        </p:txBody>
      </p:sp>
      <p:sp>
        <p:nvSpPr>
          <p:cNvPr id="2" name="Title 1">
            <a:extLst>
              <a:ext uri="{FF2B5EF4-FFF2-40B4-BE49-F238E27FC236}">
                <a16:creationId xmlns:a16="http://schemas.microsoft.com/office/drawing/2014/main" id="{22A434D7-7D6A-6442-2192-C7C507F43125}"/>
              </a:ext>
            </a:extLst>
          </p:cNvPr>
          <p:cNvSpPr>
            <a:spLocks noGrp="1"/>
          </p:cNvSpPr>
          <p:nvPr>
            <p:ph type="title"/>
          </p:nvPr>
        </p:nvSpPr>
        <p:spPr/>
        <p:txBody>
          <a:bodyPr/>
          <a:lstStyle/>
          <a:p>
            <a:r>
              <a:rPr lang="en-US"/>
              <a:t>Additional sources of information</a:t>
            </a:r>
            <a:endParaRPr lang="en-GB"/>
          </a:p>
        </p:txBody>
      </p:sp>
      <p:pic>
        <p:nvPicPr>
          <p:cNvPr id="4" name="Picture 3" descr="Sweating Pusheen">
            <a:extLst>
              <a:ext uri="{FF2B5EF4-FFF2-40B4-BE49-F238E27FC236}">
                <a16:creationId xmlns:a16="http://schemas.microsoft.com/office/drawing/2014/main" id="{9FB9261E-68D0-FA1E-8407-080F228654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417" y="3882795"/>
            <a:ext cx="3227219" cy="3227219"/>
          </a:xfrm>
          <a:prstGeom prst="rect">
            <a:avLst/>
          </a:prstGeom>
        </p:spPr>
      </p:pic>
      <p:pic>
        <p:nvPicPr>
          <p:cNvPr id="6" name="Picture 5" descr="Winking Pusheen">
            <a:extLst>
              <a:ext uri="{FF2B5EF4-FFF2-40B4-BE49-F238E27FC236}">
                <a16:creationId xmlns:a16="http://schemas.microsoft.com/office/drawing/2014/main" id="{E9FB6B3C-90C7-D718-CBCF-6D7401E1FA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1483" y="4036163"/>
            <a:ext cx="3578772" cy="3120026"/>
          </a:xfrm>
          <a:prstGeom prst="rect">
            <a:avLst/>
          </a:prstGeom>
        </p:spPr>
      </p:pic>
      <p:pic>
        <p:nvPicPr>
          <p:cNvPr id="10" name="Picture 9">
            <a:extLst>
              <a:ext uri="{FF2B5EF4-FFF2-40B4-BE49-F238E27FC236}">
                <a16:creationId xmlns:a16="http://schemas.microsoft.com/office/drawing/2014/main" id="{8300DEA0-F6A6-47A7-E996-79B19FC75A6D}"/>
              </a:ext>
            </a:extLst>
          </p:cNvPr>
          <p:cNvPicPr>
            <a:picLocks noChangeAspect="1"/>
          </p:cNvPicPr>
          <p:nvPr/>
        </p:nvPicPr>
        <p:blipFill>
          <a:blip r:embed="rId6"/>
          <a:srcRect l="11363" t="10909" r="23485" b="7874"/>
          <a:stretch>
            <a:fillRect/>
          </a:stretch>
        </p:blipFill>
        <p:spPr>
          <a:xfrm>
            <a:off x="6863072" y="1352963"/>
            <a:ext cx="4554168" cy="3120026"/>
          </a:xfrm>
          <a:prstGeom prst="rect">
            <a:avLst/>
          </a:prstGeom>
        </p:spPr>
      </p:pic>
    </p:spTree>
    <p:extLst>
      <p:ext uri="{BB962C8B-B14F-4D97-AF65-F5344CB8AC3E}">
        <p14:creationId xmlns:p14="http://schemas.microsoft.com/office/powerpoint/2010/main" val="1221642549"/>
      </p:ext>
    </p:extLst>
  </p:cSld>
  <p:clrMapOvr>
    <a:masterClrMapping/>
  </p:clrMapOvr>
  <mc:AlternateContent xmlns:mc="http://schemas.openxmlformats.org/markup-compatibility/2006" xmlns:p14="http://schemas.microsoft.com/office/powerpoint/2010/main">
    <mc:Choice Requires="p14">
      <p:transition p14:dur="250" advTm="5000">
        <p14:reveal/>
      </p:transition>
    </mc:Choice>
    <mc:Fallback xmlns="">
      <p:transition advTm="5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1D56AB5-5E94-930A-8CEE-F0EC6F3003E0}"/>
              </a:ext>
            </a:extLst>
          </p:cNvPr>
          <p:cNvSpPr>
            <a:spLocks noGrp="1"/>
          </p:cNvSpPr>
          <p:nvPr>
            <p:ph idx="1"/>
          </p:nvPr>
        </p:nvSpPr>
        <p:spPr>
          <a:xfrm>
            <a:off x="1071420" y="607425"/>
            <a:ext cx="7426034" cy="2041235"/>
          </a:xfrm>
        </p:spPr>
        <p:txBody>
          <a:bodyPr vert="horz" lIns="0" tIns="0" rIns="0" bIns="0" rtlCol="0" anchor="t">
            <a:normAutofit lnSpcReduction="10000"/>
          </a:bodyPr>
          <a:lstStyle/>
          <a:p>
            <a:r>
              <a:rPr lang="en-GB" dirty="0">
                <a:latin typeface="Lexend Deca"/>
              </a:rPr>
              <a:t>If you can’t find answers in the ‘handling data’ pages, please contact the Data Governance Team via your Volunteer Support staff contact or directly at </a:t>
            </a:r>
            <a:r>
              <a:rPr lang="en-GB" u="sng" dirty="0">
                <a:solidFill>
                  <a:srgbClr val="E35205"/>
                </a:solidFill>
                <a:latin typeface="Lexend Deca"/>
                <a:hlinkClick r:id="rId3"/>
              </a:rPr>
              <a:t>datagovernance@mssociety.org.uk</a:t>
            </a:r>
            <a:r>
              <a:rPr lang="en-GB" dirty="0">
                <a:latin typeface="Lexend Deca"/>
              </a:rPr>
              <a:t>.</a:t>
            </a:r>
          </a:p>
        </p:txBody>
      </p:sp>
      <p:pic>
        <p:nvPicPr>
          <p:cNvPr id="9" name="Picture 8" descr="A person holding a bouquet of flowers&#10;&#10;AI-generated content may be incorrect.">
            <a:extLst>
              <a:ext uri="{FF2B5EF4-FFF2-40B4-BE49-F238E27FC236}">
                <a16:creationId xmlns:a16="http://schemas.microsoft.com/office/drawing/2014/main" id="{80DE8DB3-DA1B-EF45-7956-FF8CA242A2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375" y="3429000"/>
            <a:ext cx="3274290" cy="3274290"/>
          </a:xfrm>
          <a:prstGeom prst="rect">
            <a:avLst/>
          </a:prstGeom>
        </p:spPr>
      </p:pic>
      <p:sp>
        <p:nvSpPr>
          <p:cNvPr id="11" name="TextBox 10">
            <a:extLst>
              <a:ext uri="{FF2B5EF4-FFF2-40B4-BE49-F238E27FC236}">
                <a16:creationId xmlns:a16="http://schemas.microsoft.com/office/drawing/2014/main" id="{1336AB9C-8736-F5C6-F204-E7422E11AD5F}"/>
              </a:ext>
            </a:extLst>
          </p:cNvPr>
          <p:cNvSpPr txBox="1"/>
          <p:nvPr/>
        </p:nvSpPr>
        <p:spPr>
          <a:xfrm>
            <a:off x="4202547" y="3942760"/>
            <a:ext cx="7315200" cy="1384995"/>
          </a:xfrm>
          <a:prstGeom prst="rect">
            <a:avLst/>
          </a:prstGeom>
          <a:noFill/>
        </p:spPr>
        <p:txBody>
          <a:bodyPr wrap="square" lIns="91440" tIns="45720" rIns="91440" bIns="45720" anchor="t">
            <a:spAutoFit/>
          </a:bodyPr>
          <a:lstStyle/>
          <a:p>
            <a:r>
              <a:rPr lang="en-GB" sz="2800" dirty="0"/>
              <a:t>Should the worse happen, report it immediately to </a:t>
            </a:r>
            <a:r>
              <a:rPr lang="en-GB" sz="2800" dirty="0">
                <a:hlinkClick r:id="rId5"/>
              </a:rPr>
              <a:t>dataincident@mssociety.org.uk</a:t>
            </a:r>
            <a:r>
              <a:rPr lang="en-GB" sz="2800" dirty="0"/>
              <a:t>. Copy in </a:t>
            </a:r>
            <a:r>
              <a:rPr lang="en-GB" sz="2800" dirty="0">
                <a:solidFill>
                  <a:srgbClr val="E35205"/>
                </a:solidFill>
                <a:hlinkClick r:id="rId6"/>
              </a:rPr>
              <a:t>volunteersupport@mssociety.co.uk</a:t>
            </a:r>
            <a:r>
              <a:rPr lang="en-GB" sz="2800" dirty="0"/>
              <a:t>.</a:t>
            </a:r>
          </a:p>
        </p:txBody>
      </p:sp>
      <p:pic>
        <p:nvPicPr>
          <p:cNvPr id="12" name="Picture 11" descr="Cartoon a cartoon of a person clapping&#10;&#10;AI-generated content may be incorrect.">
            <a:extLst>
              <a:ext uri="{FF2B5EF4-FFF2-40B4-BE49-F238E27FC236}">
                <a16:creationId xmlns:a16="http://schemas.microsoft.com/office/drawing/2014/main" id="{8E6D45AA-2136-76C2-B6BC-4A2FFDFA3375}"/>
              </a:ext>
            </a:extLst>
          </p:cNvPr>
          <p:cNvPicPr>
            <a:picLocks noChangeAspect="1"/>
          </p:cNvPicPr>
          <p:nvPr/>
        </p:nvPicPr>
        <p:blipFill>
          <a:blip r:embed="rId7"/>
          <a:stretch>
            <a:fillRect/>
          </a:stretch>
        </p:blipFill>
        <p:spPr>
          <a:xfrm>
            <a:off x="8497454" y="-404537"/>
            <a:ext cx="3929398" cy="3986345"/>
          </a:xfrm>
          <a:prstGeom prst="rect">
            <a:avLst/>
          </a:prstGeom>
        </p:spPr>
      </p:pic>
    </p:spTree>
    <p:extLst>
      <p:ext uri="{BB962C8B-B14F-4D97-AF65-F5344CB8AC3E}">
        <p14:creationId xmlns:p14="http://schemas.microsoft.com/office/powerpoint/2010/main" val="1657059662"/>
      </p:ext>
    </p:extLst>
  </p:cSld>
  <p:clrMapOvr>
    <a:masterClrMapping/>
  </p:clrMapOvr>
  <mc:AlternateContent xmlns:mc="http://schemas.openxmlformats.org/markup-compatibility/2006" xmlns:p14="http://schemas.microsoft.com/office/powerpoint/2010/main">
    <mc:Choice Requires="p14">
      <p:transition spd="med" p14:dur="700" advTm="8000">
        <p:fade/>
        <p:sndAc>
          <p:stSnd>
            <p:snd r:embed="rId2" name="applause.wav"/>
          </p:stSnd>
        </p:sndAc>
      </p:transition>
    </mc:Choice>
    <mc:Fallback xmlns="">
      <p:transition spd="med" advTm="8000">
        <p:fade/>
        <p:sndAc>
          <p:stSnd>
            <p:snd r:embed="rId8" name="applause.wav"/>
          </p:stSnd>
        </p:sndAc>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876592-E604-61F4-8217-7ED135965255}"/>
              </a:ext>
            </a:extLst>
          </p:cNvPr>
          <p:cNvSpPr>
            <a:spLocks noGrp="1"/>
          </p:cNvSpPr>
          <p:nvPr>
            <p:ph type="ctrTitle"/>
          </p:nvPr>
        </p:nvSpPr>
        <p:spPr/>
        <p:txBody>
          <a:bodyPr/>
          <a:lstStyle/>
          <a:p>
            <a:br>
              <a:rPr lang="en-US"/>
            </a:br>
            <a:endParaRPr lang="en-GB"/>
          </a:p>
        </p:txBody>
      </p:sp>
      <p:pic>
        <p:nvPicPr>
          <p:cNvPr id="5" name="Picture 4" descr="A cartoon of a person peeking out of a door&#10;&#10;AI-generated content may be incorrect.">
            <a:extLst>
              <a:ext uri="{FF2B5EF4-FFF2-40B4-BE49-F238E27FC236}">
                <a16:creationId xmlns:a16="http://schemas.microsoft.com/office/drawing/2014/main" id="{5DA68A62-F806-C681-9969-EFB128F6E0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16" y="2983634"/>
            <a:ext cx="3790950" cy="3790950"/>
          </a:xfrm>
          <a:prstGeom prst="rect">
            <a:avLst/>
          </a:prstGeom>
        </p:spPr>
      </p:pic>
      <p:sp>
        <p:nvSpPr>
          <p:cNvPr id="6" name="TextBox 5">
            <a:extLst>
              <a:ext uri="{FF2B5EF4-FFF2-40B4-BE49-F238E27FC236}">
                <a16:creationId xmlns:a16="http://schemas.microsoft.com/office/drawing/2014/main" id="{94B535F6-A431-0C9E-298E-46ACDCD1D126}"/>
              </a:ext>
            </a:extLst>
          </p:cNvPr>
          <p:cNvSpPr txBox="1"/>
          <p:nvPr/>
        </p:nvSpPr>
        <p:spPr>
          <a:xfrm>
            <a:off x="3899766" y="2629691"/>
            <a:ext cx="4209763" cy="707886"/>
          </a:xfrm>
          <a:prstGeom prst="rect">
            <a:avLst/>
          </a:prstGeom>
          <a:noFill/>
        </p:spPr>
        <p:txBody>
          <a:bodyPr wrap="square" rtlCol="0">
            <a:spAutoFit/>
          </a:bodyPr>
          <a:lstStyle/>
          <a:p>
            <a:r>
              <a:rPr lang="en-US" sz="4000" dirty="0">
                <a:solidFill>
                  <a:schemeClr val="bg1"/>
                </a:solidFill>
              </a:rPr>
              <a:t>Stay safe now!</a:t>
            </a:r>
            <a:endParaRPr lang="en-GB" sz="4000" dirty="0">
              <a:solidFill>
                <a:schemeClr val="bg1"/>
              </a:solidFill>
            </a:endParaRPr>
          </a:p>
        </p:txBody>
      </p:sp>
      <p:pic>
        <p:nvPicPr>
          <p:cNvPr id="9" name="Picture 8" descr="Bye Pusheen">
            <a:extLst>
              <a:ext uri="{FF2B5EF4-FFF2-40B4-BE49-F238E27FC236}">
                <a16:creationId xmlns:a16="http://schemas.microsoft.com/office/drawing/2014/main" id="{ED9BC270-08D2-005C-7910-161330EC9171}"/>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8382000" y="-350982"/>
            <a:ext cx="3810000" cy="3810000"/>
          </a:xfrm>
          <a:prstGeom prst="rect">
            <a:avLst/>
          </a:prstGeom>
        </p:spPr>
      </p:pic>
    </p:spTree>
    <p:extLst>
      <p:ext uri="{BB962C8B-B14F-4D97-AF65-F5344CB8AC3E}">
        <p14:creationId xmlns:p14="http://schemas.microsoft.com/office/powerpoint/2010/main" val="1156892229"/>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chimes.wav"/>
          </p:stSnd>
        </p:sndAc>
      </p:transition>
    </mc:Choice>
    <mc:Fallback xmlns="">
      <p:transition spd="slow">
        <p:sndAc>
          <p:stSnd>
            <p:snd r:embed="rId5" name="chimes.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96686" y="3992982"/>
            <a:ext cx="11120845" cy="5040000"/>
          </a:xfrm>
        </p:spPr>
        <p:txBody>
          <a:bodyPr/>
          <a:lstStyle/>
          <a:p>
            <a:r>
              <a:rPr lang="en-GB">
                <a:latin typeface="Lexend Deca"/>
              </a:rPr>
              <a:t>Don’t share your computer</a:t>
            </a:r>
          </a:p>
        </p:txBody>
      </p:sp>
      <p:sp>
        <p:nvSpPr>
          <p:cNvPr id="3" name="Rectangle 2"/>
          <p:cNvSpPr/>
          <p:nvPr/>
        </p:nvSpPr>
        <p:spPr>
          <a:xfrm>
            <a:off x="4610100" y="1213651"/>
            <a:ext cx="2276475" cy="8046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a:latin typeface="Verdana" panose="020B0604030504040204" pitchFamily="34" charset="0"/>
                <a:ea typeface="Verdana" panose="020B0604030504040204" pitchFamily="34" charset="0"/>
              </a:rPr>
              <a:t>Tip 1</a:t>
            </a:r>
          </a:p>
        </p:txBody>
      </p:sp>
      <p:pic>
        <p:nvPicPr>
          <p:cNvPr id="4" name="Tip 1">
            <a:hlinkClick r:id="" action="ppaction://media"/>
          </p:cNvPr>
          <p:cNvPicPr>
            <a:picLocks noChangeAspect="1"/>
          </p:cNvPicPr>
          <p:nvPr>
            <a:audioFile r:link="rId1"/>
            <p:extLst>
              <p:ext uri="{DAA4B4D4-6D71-4841-9C94-3DE7FCFB9230}">
                <p14:media xmlns:p14="http://schemas.microsoft.com/office/powerpoint/2010/main" r:embed="rId2">
                  <p14:trim st="1634" end="837.6458"/>
                </p14:media>
              </p:ext>
            </p:extLst>
          </p:nvPr>
        </p:nvPicPr>
        <p:blipFill>
          <a:blip r:embed="rId4"/>
          <a:stretch>
            <a:fillRect/>
          </a:stretch>
        </p:blipFill>
        <p:spPr>
          <a:xfrm>
            <a:off x="10201031" y="2018323"/>
            <a:ext cx="406400" cy="406400"/>
          </a:xfrm>
          <a:prstGeom prst="rect">
            <a:avLst/>
          </a:prstGeom>
        </p:spPr>
      </p:pic>
      <p:pic>
        <p:nvPicPr>
          <p:cNvPr id="8" name="Picture 7" descr="No Pusheen">
            <a:extLst>
              <a:ext uri="{FF2B5EF4-FFF2-40B4-BE49-F238E27FC236}">
                <a16:creationId xmlns:a16="http://schemas.microsoft.com/office/drawing/2014/main" id="{F860633B-67D9-A04E-B22E-3E5EDA3C49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48337" y="1946790"/>
            <a:ext cx="2524125" cy="2524125"/>
          </a:xfrm>
          <a:prstGeom prst="rect">
            <a:avLst/>
          </a:prstGeom>
        </p:spPr>
      </p:pic>
    </p:spTree>
    <p:extLst>
      <p:ext uri="{BB962C8B-B14F-4D97-AF65-F5344CB8AC3E}">
        <p14:creationId xmlns:p14="http://schemas.microsoft.com/office/powerpoint/2010/main" val="3513837585"/>
      </p:ext>
    </p:extLst>
  </p:cSld>
  <p:clrMapOvr>
    <a:masterClrMapping/>
  </p:clrMapOvr>
  <mc:AlternateContent xmlns:mc="http://schemas.openxmlformats.org/markup-compatibility/2006" xmlns:p14="http://schemas.microsoft.com/office/powerpoint/2010/main">
    <mc:Choice Requires="p14">
      <p:transition p14:dur="250" advTm="5000">
        <p14:reveal/>
      </p:transition>
    </mc:Choice>
    <mc:Fallback xmlns="">
      <p:transition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2887" objId="4"/>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Don’t share your computer</a:t>
            </a:r>
          </a:p>
        </p:txBody>
      </p:sp>
      <p:pic>
        <p:nvPicPr>
          <p:cNvPr id="9" name="production ID_4005151">
            <a:hlinkClick r:id="" action="ppaction://media"/>
          </p:cNvPr>
          <p:cNvPicPr>
            <a:picLocks noGrp="1" noChangeAspect="1"/>
          </p:cNvPicPr>
          <p:nvPr>
            <p:ph idx="1"/>
            <a:videoFile r:link="rId1"/>
            <p:extLst>
              <p:ext uri="{DAA4B4D4-6D71-4841-9C94-3DE7FCFB9230}">
                <p14:media xmlns:p14="http://schemas.microsoft.com/office/powerpoint/2010/main" r:embed="rId2">
                  <p14:trim end="5015.0333"/>
                </p14:media>
              </p:ext>
            </p:extLst>
          </p:nvPr>
        </p:nvPicPr>
        <p:blipFill>
          <a:blip r:embed="rId7"/>
          <a:stretch>
            <a:fillRect/>
          </a:stretch>
        </p:blipFill>
        <p:spPr>
          <a:xfrm>
            <a:off x="630195" y="1625600"/>
            <a:ext cx="5465805" cy="3257547"/>
          </a:xfrm>
          <a:prstGeom prst="round2DiagRect">
            <a:avLst/>
          </a:prstGeom>
        </p:spPr>
      </p:pic>
      <p:sp>
        <p:nvSpPr>
          <p:cNvPr id="4" name="Content Placeholder 3"/>
          <p:cNvSpPr>
            <a:spLocks noGrp="1"/>
          </p:cNvSpPr>
          <p:nvPr>
            <p:ph sz="half" idx="4294967295"/>
          </p:nvPr>
        </p:nvSpPr>
        <p:spPr>
          <a:xfrm>
            <a:off x="6552133" y="1096048"/>
            <a:ext cx="5381249" cy="3928534"/>
          </a:xfrm>
        </p:spPr>
        <p:txBody>
          <a:bodyPr anchor="ctr">
            <a:normAutofit/>
          </a:bodyPr>
          <a:lstStyle/>
          <a:p>
            <a:pPr marL="0" indent="0">
              <a:buNone/>
            </a:pPr>
            <a:r>
              <a:rPr lang="en-GB" dirty="0">
                <a:latin typeface="Verdana"/>
                <a:ea typeface="Verdana"/>
              </a:rPr>
              <a:t>When possible, use one computer for volunteering and a different computer for everything else. Never let your kids or other family members use the computer you use for volunteering. </a:t>
            </a:r>
          </a:p>
        </p:txBody>
      </p:sp>
      <p:sp>
        <p:nvSpPr>
          <p:cNvPr id="12" name="Rectangle 11"/>
          <p:cNvSpPr/>
          <p:nvPr/>
        </p:nvSpPr>
        <p:spPr>
          <a:xfrm>
            <a:off x="532412" y="5087045"/>
            <a:ext cx="11659588" cy="1631216"/>
          </a:xfrm>
          <a:prstGeom prst="rect">
            <a:avLst/>
          </a:prstGeom>
          <a:noFill/>
        </p:spPr>
        <p:txBody>
          <a:bodyPr wrap="square" lIns="91440" tIns="45720" rIns="91440" bIns="45720" anchor="t">
            <a:spAutoFit/>
          </a:bodyPr>
          <a:lstStyle/>
          <a:p>
            <a:r>
              <a:rPr lang="en-US" sz="2000" dirty="0"/>
              <a:t>Personal computers can have different user logins. If you use a family computer to manage volunteering activities, use a specific login exclusively for volunteering. This ensures your MS Society volunteering files and activities remain separate from your family folders. Use the tools provided to login to your MS Society email. You can find out how to do this along with other useful information </a:t>
            </a:r>
            <a:r>
              <a:rPr lang="en-US" sz="2000" dirty="0">
                <a:hlinkClick r:id="rId8" tooltip="https://volunteers.mssociety.org.uk/ms-society-email"/>
              </a:rPr>
              <a:t>here</a:t>
            </a:r>
            <a:r>
              <a:rPr lang="en-US" sz="2000" dirty="0"/>
              <a:t>.</a:t>
            </a:r>
            <a:endParaRPr lang="en-US" sz="2000" b="0" cap="none" spc="0" dirty="0">
              <a:ln w="0"/>
              <a:solidFill>
                <a:schemeClr val="bg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endParaRPr>
          </a:p>
        </p:txBody>
      </p:sp>
      <p:pic>
        <p:nvPicPr>
          <p:cNvPr id="3" name="Don't share">
            <a:hlinkClick r:id="" action="ppaction://media"/>
          </p:cNvPr>
          <p:cNvPicPr>
            <a:picLocks noChangeAspect="1"/>
          </p:cNvPicPr>
          <p:nvPr>
            <a:audioFile r:link="rId3"/>
            <p:extLst>
              <p:ext uri="{DAA4B4D4-6D71-4841-9C94-3DE7FCFB9230}">
                <p14:media xmlns:p14="http://schemas.microsoft.com/office/powerpoint/2010/main" r:embed="rId4">
                  <p14:trim st="3200" end="2055.625"/>
                </p14:media>
              </p:ext>
            </p:extLst>
          </p:nvPr>
        </p:nvPicPr>
        <p:blipFill>
          <a:blip r:embed="rId9"/>
          <a:stretch>
            <a:fillRect/>
          </a:stretch>
        </p:blipFill>
        <p:spPr>
          <a:xfrm>
            <a:off x="8870461" y="1033585"/>
            <a:ext cx="406400" cy="379046"/>
          </a:xfrm>
          <a:prstGeom prst="rect">
            <a:avLst/>
          </a:prstGeom>
        </p:spPr>
      </p:pic>
    </p:spTree>
    <p:extLst>
      <p:ext uri="{BB962C8B-B14F-4D97-AF65-F5344CB8AC3E}">
        <p14:creationId xmlns:p14="http://schemas.microsoft.com/office/powerpoint/2010/main" val="4242737156"/>
      </p:ext>
    </p:extLst>
  </p:cSld>
  <p:clrMapOvr>
    <a:masterClrMapping/>
  </p:clrMapOvr>
  <mc:AlternateContent xmlns:mc="http://schemas.openxmlformats.org/markup-compatibility/2006" xmlns:p14="http://schemas.microsoft.com/office/powerpoint/2010/main">
    <mc:Choice Requires="p14">
      <p:transition spd="slow" advTm="30000">
        <p14:reveal/>
      </p:transition>
    </mc:Choice>
    <mc:Fallback xmlns="">
      <p:transition spd="slow" advTm="3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67" fill="hold"/>
                                        <p:tgtEl>
                                          <p:spTgt spid="9"/>
                                        </p:tgtEl>
                                      </p:cBhvr>
                                    </p:cmd>
                                  </p:childTnLst>
                                </p:cTn>
                              </p:par>
                              <p:par>
                                <p:cTn id="7" presetID="1" presetClass="mediacall" presetSubtype="0" fill="hold" nodeType="withEffect">
                                  <p:stCondLst>
                                    <p:cond delay="0"/>
                                  </p:stCondLst>
                                  <p:childTnLst>
                                    <p:cmd type="call" cmd="playFrom(0.0)">
                                      <p:cBhvr>
                                        <p:cTn id="8" dur="104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9" fill="hold" display="0">
                  <p:stCondLst>
                    <p:cond delay="indefinite"/>
                  </p:stCondLst>
                </p:cTn>
                <p:tgtEl>
                  <p:spTgt spid="9"/>
                </p:tgtEl>
              </p:cMediaNode>
            </p:video>
            <p:seq concurrent="1" nextAc="seek">
              <p:cTn id="10" restart="whenNotActive" fill="hold" evtFilter="cancelBubble" nodeType="interactiveSeq">
                <p:stCondLst>
                  <p:cond evt="onClick" delay="0">
                    <p:tgtEl>
                      <p:spTgt spid="9"/>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9"/>
                                        </p:tgtEl>
                                      </p:cBhvr>
                                    </p:cmd>
                                  </p:childTnLst>
                                </p:cTn>
                              </p:par>
                            </p:childTnLst>
                          </p:cTn>
                        </p:par>
                      </p:childTnLst>
                    </p:cTn>
                  </p:par>
                </p:childTnLst>
              </p:cTn>
              <p:nextCondLst>
                <p:cond evt="onClick" delay="0">
                  <p:tgtEl>
                    <p:spTgt spid="9"/>
                  </p:tgtEl>
                </p:cond>
              </p:nextCondLst>
            </p:seq>
            <p:audio>
              <p:cMediaNode vol="80000" showWhenStopped="0">
                <p:cTn id="15"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0" objId="9"/>
        <p14:playEvt time="0" objId="3"/>
        <p14:stopEvt time="10332" objId="9"/>
        <p14:stopEvt time="10332" objId="3"/>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41259" y="5016400"/>
            <a:ext cx="7965885" cy="1841600"/>
          </a:xfrm>
        </p:spPr>
        <p:txBody>
          <a:bodyPr/>
          <a:lstStyle/>
          <a:p>
            <a:r>
              <a:rPr lang="en-GB" dirty="0"/>
              <a:t>Keep it digital</a:t>
            </a:r>
          </a:p>
        </p:txBody>
      </p:sp>
      <p:sp>
        <p:nvSpPr>
          <p:cNvPr id="3" name="Rectangle 2"/>
          <p:cNvSpPr/>
          <p:nvPr/>
        </p:nvSpPr>
        <p:spPr>
          <a:xfrm>
            <a:off x="4360155" y="959465"/>
            <a:ext cx="2151482" cy="882136"/>
          </a:xfrm>
          <a:prstGeom prst="rect">
            <a:avLst/>
          </a:prstGeom>
          <a:solidFill>
            <a:srgbClr val="0D1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a:latin typeface="Verdana" panose="020B0604030504040204" pitchFamily="34" charset="0"/>
                <a:ea typeface="Verdana" panose="020B0604030504040204" pitchFamily="34" charset="0"/>
              </a:rPr>
              <a:t>Tip 2</a:t>
            </a:r>
          </a:p>
        </p:txBody>
      </p:sp>
      <p:pic>
        <p:nvPicPr>
          <p:cNvPr id="4" name="Tip 2">
            <a:hlinkClick r:id="" action="ppaction://media"/>
          </p:cNvPr>
          <p:cNvPicPr>
            <a:picLocks noChangeAspect="1"/>
          </p:cNvPicPr>
          <p:nvPr>
            <a:audioFile r:link="rId1"/>
            <p:extLst>
              <p:ext uri="{DAA4B4D4-6D71-4841-9C94-3DE7FCFB9230}">
                <p14:media xmlns:p14="http://schemas.microsoft.com/office/powerpoint/2010/main" r:embed="rId2">
                  <p14:trim st="1925" end="915.9791"/>
                </p14:media>
              </p:ext>
            </p:extLst>
          </p:nvPr>
        </p:nvPicPr>
        <p:blipFill>
          <a:blip r:embed="rId4"/>
          <a:stretch>
            <a:fillRect/>
          </a:stretch>
        </p:blipFill>
        <p:spPr>
          <a:xfrm>
            <a:off x="10325811" y="1638401"/>
            <a:ext cx="406400" cy="406400"/>
          </a:xfrm>
          <a:prstGeom prst="rect">
            <a:avLst/>
          </a:prstGeom>
        </p:spPr>
      </p:pic>
      <p:pic>
        <p:nvPicPr>
          <p:cNvPr id="5" name="Picture 4" descr="A cartoon child waving from a computer&#10;&#10;AI-generated content may be incorrect.">
            <a:extLst>
              <a:ext uri="{FF2B5EF4-FFF2-40B4-BE49-F238E27FC236}">
                <a16:creationId xmlns:a16="http://schemas.microsoft.com/office/drawing/2014/main" id="{F221856A-B9A1-CD51-5198-3437F53CD3E5}"/>
              </a:ext>
            </a:extLst>
          </p:cNvPr>
          <p:cNvPicPr>
            <a:picLocks noChangeAspect="1"/>
          </p:cNvPicPr>
          <p:nvPr/>
        </p:nvPicPr>
        <p:blipFill>
          <a:blip r:embed="rId5"/>
          <a:stretch>
            <a:fillRect/>
          </a:stretch>
        </p:blipFill>
        <p:spPr>
          <a:xfrm>
            <a:off x="3546005" y="1093250"/>
            <a:ext cx="3779781" cy="3823834"/>
          </a:xfrm>
          <a:prstGeom prst="rect">
            <a:avLst/>
          </a:prstGeom>
        </p:spPr>
      </p:pic>
      <p:pic>
        <p:nvPicPr>
          <p:cNvPr id="11" name="Picture 10" descr="Delete Pusheen">
            <a:extLst>
              <a:ext uri="{FF2B5EF4-FFF2-40B4-BE49-F238E27FC236}">
                <a16:creationId xmlns:a16="http://schemas.microsoft.com/office/drawing/2014/main" id="{5809ED61-ED1D-E3B6-30B8-2071327BA710}"/>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262737" y="2243434"/>
            <a:ext cx="2574334" cy="2574334"/>
          </a:xfrm>
          <a:prstGeom prst="rect">
            <a:avLst/>
          </a:prstGeom>
        </p:spPr>
      </p:pic>
    </p:spTree>
    <p:extLst>
      <p:ext uri="{BB962C8B-B14F-4D97-AF65-F5344CB8AC3E}">
        <p14:creationId xmlns:p14="http://schemas.microsoft.com/office/powerpoint/2010/main" val="1921273878"/>
      </p:ext>
    </p:extLst>
  </p:cSld>
  <p:clrMapOvr>
    <a:masterClrMapping/>
  </p:clrMapOvr>
  <mc:AlternateContent xmlns:mc="http://schemas.openxmlformats.org/markup-compatibility/2006" xmlns:p14="http://schemas.microsoft.com/office/powerpoint/2010/main">
    <mc:Choice Requires="p14">
      <p:transition p14:dur="250" advTm="4000">
        <p14:reveal/>
      </p:transition>
    </mc:Choice>
    <mc:Fallback xmlns="">
      <p:transition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2806" objId="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Keep it digital</a:t>
            </a:r>
          </a:p>
        </p:txBody>
      </p:sp>
      <p:sp>
        <p:nvSpPr>
          <p:cNvPr id="3" name="Content Placeholder 2"/>
          <p:cNvSpPr>
            <a:spLocks noGrp="1"/>
          </p:cNvSpPr>
          <p:nvPr>
            <p:ph idx="1"/>
          </p:nvPr>
        </p:nvSpPr>
        <p:spPr>
          <a:xfrm>
            <a:off x="1055440" y="1796626"/>
            <a:ext cx="10080000" cy="4188123"/>
          </a:xfrm>
        </p:spPr>
        <p:txBody>
          <a:bodyPr anchor="ctr"/>
          <a:lstStyle/>
          <a:p>
            <a:pPr marL="45720" indent="0">
              <a:buNone/>
            </a:pPr>
            <a:r>
              <a:rPr lang="en-GB" dirty="0">
                <a:latin typeface="Lexend Deca"/>
              </a:rPr>
              <a:t>Avoid printing confidential information onto paper. If you must, make sure you don’t leave these documents laying out. </a:t>
            </a:r>
          </a:p>
          <a:p>
            <a:pPr marL="45720" indent="0">
              <a:buNone/>
            </a:pPr>
            <a:r>
              <a:rPr lang="en-GB" dirty="0">
                <a:latin typeface="Lexend Deca"/>
              </a:rPr>
              <a:t>When you're done with these documents, shred immediately. Never place them in the rubbish or your household recycling.</a:t>
            </a:r>
          </a:p>
        </p:txBody>
      </p:sp>
      <p:pic>
        <p:nvPicPr>
          <p:cNvPr id="12" name="Content Placeholder 11"/>
          <p:cNvPicPr>
            <a:picLocks noGrp="1" noChangeAspect="1"/>
          </p:cNvPicPr>
          <p:nvPr>
            <p:ph sz="half" idx="4294967295"/>
          </p:nvPr>
        </p:nvPicPr>
        <p:blipFill>
          <a:blip r:embed="rId4">
            <a:extLst>
              <a:ext uri="{28A0092B-C50C-407E-A947-70E740481C1C}">
                <a14:useLocalDpi xmlns:a14="http://schemas.microsoft.com/office/drawing/2010/main" val="0"/>
              </a:ext>
            </a:extLst>
          </a:blip>
          <a:stretch>
            <a:fillRect/>
          </a:stretch>
        </p:blipFill>
        <p:spPr>
          <a:xfrm>
            <a:off x="7677649" y="450850"/>
            <a:ext cx="2101850" cy="2151063"/>
          </a:xfr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68204" y="4997080"/>
            <a:ext cx="1622083" cy="162208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11182" y="4953900"/>
            <a:ext cx="1708445" cy="1708445"/>
          </a:xfrm>
          <a:prstGeom prst="rect">
            <a:avLst/>
          </a:prstGeom>
        </p:spPr>
      </p:pic>
      <p:sp>
        <p:nvSpPr>
          <p:cNvPr id="19" name="Rectangle 18"/>
          <p:cNvSpPr/>
          <p:nvPr/>
        </p:nvSpPr>
        <p:spPr>
          <a:xfrm>
            <a:off x="10934989" y="5695947"/>
            <a:ext cx="445713" cy="400110"/>
          </a:xfrm>
          <a:prstGeom prst="rect">
            <a:avLst/>
          </a:prstGeom>
          <a:noFill/>
        </p:spPr>
        <p:txBody>
          <a:bodyPr wrap="square" lIns="91440" tIns="45720" rIns="91440" bIns="45720">
            <a:spAutoFit/>
          </a:bodyPr>
          <a:lstStyle/>
          <a:p>
            <a:pPr algn="ctr"/>
            <a:r>
              <a:rPr lang="en-US" sz="2000" b="0" cap="none" spc="0">
                <a:ln w="0"/>
                <a:solidFill>
                  <a:schemeClr val="bg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2</a:t>
            </a:r>
          </a:p>
        </p:txBody>
      </p:sp>
      <p:pic>
        <p:nvPicPr>
          <p:cNvPr id="4" name="Keep it digital">
            <a:hlinkClick r:id="" action="ppaction://media"/>
          </p:cNvPr>
          <p:cNvPicPr>
            <a:picLocks noChangeAspect="1"/>
          </p:cNvPicPr>
          <p:nvPr>
            <a:audioFile r:link="rId1"/>
            <p:extLst>
              <p:ext uri="{DAA4B4D4-6D71-4841-9C94-3DE7FCFB9230}">
                <p14:media xmlns:p14="http://schemas.microsoft.com/office/powerpoint/2010/main" r:embed="rId2">
                  <p14:trim st="1977" end="1828.9583"/>
                </p14:media>
              </p:ext>
            </p:extLst>
          </p:nvPr>
        </p:nvPicPr>
        <p:blipFill>
          <a:blip r:embed="rId7"/>
          <a:stretch>
            <a:fillRect/>
          </a:stretch>
        </p:blipFill>
        <p:spPr>
          <a:xfrm>
            <a:off x="10324527" y="767958"/>
            <a:ext cx="406400" cy="406400"/>
          </a:xfrm>
          <a:prstGeom prst="rect">
            <a:avLst/>
          </a:prstGeom>
        </p:spPr>
      </p:pic>
    </p:spTree>
    <p:extLst>
      <p:ext uri="{BB962C8B-B14F-4D97-AF65-F5344CB8AC3E}">
        <p14:creationId xmlns:p14="http://schemas.microsoft.com/office/powerpoint/2010/main" val="1495609857"/>
      </p:ext>
    </p:extLst>
  </p:cSld>
  <p:clrMapOvr>
    <a:masterClrMapping/>
  </p:clrMapOvr>
  <mc:AlternateContent xmlns:mc="http://schemas.openxmlformats.org/markup-compatibility/2006" xmlns:p14="http://schemas.microsoft.com/office/powerpoint/2010/main">
    <mc:Choice Requires="p14">
      <p:transition p14:dur="250" advTm="8000">
        <p14:reveal/>
      </p:transition>
    </mc:Choice>
    <mc:Fallback xmlns="">
      <p:transition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46" fill="hold"/>
                                        <p:tgtEl>
                                          <p:spTgt spid="4"/>
                                        </p:tgtEl>
                                      </p:cBhvr>
                                    </p:cmd>
                                  </p:childTnLst>
                                </p:cTn>
                              </p:par>
                              <p:par>
                                <p:cTn id="7" presetID="15" presetClass="exit" presetSubtype="0" fill="hold" nodeType="withEffect">
                                  <p:stCondLst>
                                    <p:cond delay="11800"/>
                                  </p:stCondLst>
                                  <p:childTnLst>
                                    <p:anim calcmode="lin" valueType="num">
                                      <p:cBhvr>
                                        <p:cTn id="8" dur="2500"/>
                                        <p:tgtEl>
                                          <p:spTgt spid="10"/>
                                        </p:tgtEl>
                                        <p:attrNameLst>
                                          <p:attrName>ppt_w</p:attrName>
                                        </p:attrNameLst>
                                      </p:cBhvr>
                                      <p:tavLst>
                                        <p:tav tm="0">
                                          <p:val>
                                            <p:strVal val="ppt_w"/>
                                          </p:val>
                                        </p:tav>
                                        <p:tav tm="100000">
                                          <p:val>
                                            <p:fltVal val="0"/>
                                          </p:val>
                                        </p:tav>
                                      </p:tavLst>
                                    </p:anim>
                                    <p:anim calcmode="lin" valueType="num">
                                      <p:cBhvr>
                                        <p:cTn id="9" dur="2500"/>
                                        <p:tgtEl>
                                          <p:spTgt spid="10"/>
                                        </p:tgtEl>
                                        <p:attrNameLst>
                                          <p:attrName>ppt_h</p:attrName>
                                        </p:attrNameLst>
                                      </p:cBhvr>
                                      <p:tavLst>
                                        <p:tav tm="0">
                                          <p:val>
                                            <p:strVal val="ppt_h"/>
                                          </p:val>
                                        </p:tav>
                                        <p:tav tm="100000">
                                          <p:val>
                                            <p:fltVal val="0"/>
                                          </p:val>
                                        </p:tav>
                                      </p:tavLst>
                                    </p:anim>
                                    <p:anim calcmode="lin" valueType="num">
                                      <p:cBhvr>
                                        <p:cTn id="10" dur="2500"/>
                                        <p:tgtEl>
                                          <p:spTgt spid="10"/>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1" dur="2500"/>
                                        <p:tgtEl>
                                          <p:spTgt spid="10"/>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2" dur="1" fill="hold">
                                          <p:stCondLst>
                                            <p:cond delay="2499"/>
                                          </p:stCondLst>
                                        </p:cTn>
                                        <p:tgtEl>
                                          <p:spTgt spid="10"/>
                                        </p:tgtEl>
                                        <p:attrNameLst>
                                          <p:attrName>style.visibility</p:attrName>
                                        </p:attrNameLst>
                                      </p:cBhvr>
                                      <p:to>
                                        <p:strVal val="hidden"/>
                                      </p:to>
                                    </p:set>
                                  </p:childTnLst>
                                </p:cTn>
                              </p:par>
                              <p:par>
                                <p:cTn id="13" presetID="15" presetClass="exit" presetSubtype="0" fill="hold" nodeType="withEffect">
                                  <p:stCondLst>
                                    <p:cond delay="12800"/>
                                  </p:stCondLst>
                                  <p:childTnLst>
                                    <p:anim calcmode="lin" valueType="num">
                                      <p:cBhvr>
                                        <p:cTn id="14" dur="2500"/>
                                        <p:tgtEl>
                                          <p:spTgt spid="9"/>
                                        </p:tgtEl>
                                        <p:attrNameLst>
                                          <p:attrName>ppt_w</p:attrName>
                                        </p:attrNameLst>
                                      </p:cBhvr>
                                      <p:tavLst>
                                        <p:tav tm="0">
                                          <p:val>
                                            <p:strVal val="ppt_w"/>
                                          </p:val>
                                        </p:tav>
                                        <p:tav tm="100000">
                                          <p:val>
                                            <p:fltVal val="0"/>
                                          </p:val>
                                        </p:tav>
                                      </p:tavLst>
                                    </p:anim>
                                    <p:anim calcmode="lin" valueType="num">
                                      <p:cBhvr>
                                        <p:cTn id="15" dur="2500"/>
                                        <p:tgtEl>
                                          <p:spTgt spid="9"/>
                                        </p:tgtEl>
                                        <p:attrNameLst>
                                          <p:attrName>ppt_h</p:attrName>
                                        </p:attrNameLst>
                                      </p:cBhvr>
                                      <p:tavLst>
                                        <p:tav tm="0">
                                          <p:val>
                                            <p:strVal val="ppt_h"/>
                                          </p:val>
                                        </p:tav>
                                        <p:tav tm="100000">
                                          <p:val>
                                            <p:fltVal val="0"/>
                                          </p:val>
                                        </p:tav>
                                      </p:tavLst>
                                    </p:anim>
                                    <p:anim calcmode="lin" valueType="num">
                                      <p:cBhvr>
                                        <p:cTn id="16" dur="2500"/>
                                        <p:tgtEl>
                                          <p:spTgt spid="9"/>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17" dur="2500"/>
                                        <p:tgtEl>
                                          <p:spTgt spid="9"/>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8" dur="1" fill="hold">
                                          <p:stCondLst>
                                            <p:cond delay="2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9"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 objId="4"/>
        <p14:stopEvt time="14962" objId="4"/>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0975" y="4524375"/>
            <a:ext cx="11830049" cy="2447925"/>
          </a:xfrm>
        </p:spPr>
        <p:txBody>
          <a:bodyPr/>
          <a:lstStyle/>
          <a:p>
            <a:r>
              <a:rPr lang="en-GB"/>
              <a:t>Verify all unusual phone calls</a:t>
            </a:r>
          </a:p>
        </p:txBody>
      </p:sp>
      <p:sp>
        <p:nvSpPr>
          <p:cNvPr id="3" name="Rectangle 2"/>
          <p:cNvSpPr/>
          <p:nvPr/>
        </p:nvSpPr>
        <p:spPr>
          <a:xfrm>
            <a:off x="4442994" y="1375258"/>
            <a:ext cx="2214981" cy="8046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a:latin typeface="Verdana" panose="020B0604030504040204" pitchFamily="34" charset="0"/>
                <a:ea typeface="Verdana" panose="020B0604030504040204" pitchFamily="34" charset="0"/>
              </a:rPr>
              <a:t>Tip 3</a:t>
            </a:r>
          </a:p>
        </p:txBody>
      </p:sp>
      <p:pic>
        <p:nvPicPr>
          <p:cNvPr id="6" name="Recorded Sound">
            <a:hlinkClick r:id="" action="ppaction://media"/>
          </p:cNvPr>
          <p:cNvPicPr>
            <a:picLocks noChangeAspect="1"/>
          </p:cNvPicPr>
          <p:nvPr>
            <a:audioFile r:link="rId1"/>
            <p:extLst>
              <p:ext uri="{DAA4B4D4-6D71-4841-9C94-3DE7FCFB9230}">
                <p14:media xmlns:p14="http://schemas.microsoft.com/office/powerpoint/2010/main" r:embed="rId2">
                  <p14:trim st="1982"/>
                </p14:media>
              </p:ext>
            </p:extLst>
          </p:nvPr>
        </p:nvPicPr>
        <p:blipFill>
          <a:blip r:embed="rId4"/>
          <a:stretch>
            <a:fillRect/>
          </a:stretch>
        </p:blipFill>
        <p:spPr>
          <a:xfrm>
            <a:off x="10215418" y="1773530"/>
            <a:ext cx="406400" cy="406400"/>
          </a:xfrm>
          <a:prstGeom prst="rect">
            <a:avLst/>
          </a:prstGeom>
        </p:spPr>
      </p:pic>
      <p:pic>
        <p:nvPicPr>
          <p:cNvPr id="5" name="Picture 4" descr="Selfie Pusheen">
            <a:extLst>
              <a:ext uri="{FF2B5EF4-FFF2-40B4-BE49-F238E27FC236}">
                <a16:creationId xmlns:a16="http://schemas.microsoft.com/office/drawing/2014/main" id="{02F845C3-157F-239C-8237-62ADA51DE0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8599" y="1728787"/>
            <a:ext cx="3400425" cy="3400425"/>
          </a:xfrm>
          <a:prstGeom prst="rect">
            <a:avLst/>
          </a:prstGeom>
        </p:spPr>
      </p:pic>
    </p:spTree>
    <p:extLst>
      <p:ext uri="{BB962C8B-B14F-4D97-AF65-F5344CB8AC3E}">
        <p14:creationId xmlns:p14="http://schemas.microsoft.com/office/powerpoint/2010/main" val="2045468387"/>
      </p:ext>
    </p:extLst>
  </p:cSld>
  <p:clrMapOvr>
    <a:masterClrMapping/>
  </p:clrMapOvr>
  <mc:AlternateContent xmlns:mc="http://schemas.openxmlformats.org/markup-compatibility/2006" xmlns:p14="http://schemas.microsoft.com/office/powerpoint/2010/main">
    <mc:Choice Requires="p14">
      <p:transition p14:dur="250" advTm="5000">
        <p14:reveal/>
      </p:transition>
    </mc:Choice>
    <mc:Fallback xmlns="">
      <p:transition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7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5306">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0" objId="5"/>
        <p14:stopEvt time="5824" objId="5"/>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Verify unusual phone calls</a:t>
            </a:r>
          </a:p>
        </p:txBody>
      </p:sp>
      <p:pic>
        <p:nvPicPr>
          <p:cNvPr id="5" name="production ID_4437374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550095" y="2714625"/>
            <a:ext cx="3602805" cy="1890713"/>
          </a:xfrm>
          <a:prstGeom prst="round2DiagRect">
            <a:avLst/>
          </a:prstGeom>
        </p:spPr>
      </p:pic>
      <p:sp>
        <p:nvSpPr>
          <p:cNvPr id="4" name="Content Placeholder 3"/>
          <p:cNvSpPr>
            <a:spLocks noGrp="1"/>
          </p:cNvSpPr>
          <p:nvPr>
            <p:ph sz="half" idx="4294967295"/>
          </p:nvPr>
        </p:nvSpPr>
        <p:spPr>
          <a:xfrm>
            <a:off x="4744218" y="2073332"/>
            <a:ext cx="6897687" cy="4022725"/>
          </a:xfrm>
        </p:spPr>
        <p:txBody>
          <a:bodyPr anchor="ctr">
            <a:normAutofit lnSpcReduction="10000"/>
          </a:bodyPr>
          <a:lstStyle/>
          <a:p>
            <a:pPr marL="45720" indent="0">
              <a:buNone/>
            </a:pPr>
            <a:r>
              <a:rPr lang="en-GB" dirty="0">
                <a:latin typeface="Lexend Deca"/>
              </a:rPr>
              <a:t>Cybercriminals will often call employees or volunteers pretending to work in the IT department. </a:t>
            </a:r>
          </a:p>
          <a:p>
            <a:pPr marL="45720" indent="0">
              <a:buNone/>
            </a:pPr>
            <a:r>
              <a:rPr lang="en-GB" dirty="0"/>
              <a:t>If you receive an unexpected call, never give out your password or any </a:t>
            </a:r>
            <a:r>
              <a:rPr lang="en-GB"/>
              <a:t>private or </a:t>
            </a:r>
            <a:r>
              <a:rPr lang="en-GB" dirty="0"/>
              <a:t>confidential information. </a:t>
            </a:r>
          </a:p>
          <a:p>
            <a:pPr marL="45720" indent="0">
              <a:buNone/>
            </a:pPr>
            <a:r>
              <a:rPr lang="en-GB" dirty="0">
                <a:latin typeface="Lexend Deca"/>
              </a:rPr>
              <a:t>If you're unsure, stop and call your staff contact or the Volunteer Support Team.</a:t>
            </a:r>
          </a:p>
        </p:txBody>
      </p:sp>
      <p:sp>
        <p:nvSpPr>
          <p:cNvPr id="6" name="Rectangle 5"/>
          <p:cNvSpPr/>
          <p:nvPr/>
        </p:nvSpPr>
        <p:spPr>
          <a:xfrm>
            <a:off x="10934989" y="5695947"/>
            <a:ext cx="445713" cy="400110"/>
          </a:xfrm>
          <a:prstGeom prst="rect">
            <a:avLst/>
          </a:prstGeom>
          <a:noFill/>
        </p:spPr>
        <p:txBody>
          <a:bodyPr wrap="square" lIns="91440" tIns="45720" rIns="91440" bIns="45720">
            <a:spAutoFit/>
          </a:bodyPr>
          <a:lstStyle/>
          <a:p>
            <a:pPr algn="ctr"/>
            <a:r>
              <a:rPr lang="en-US" sz="2000" b="0" cap="none" spc="0">
                <a:ln w="0"/>
                <a:solidFill>
                  <a:schemeClr val="bg1"/>
                </a:solidFill>
                <a:effectLst>
                  <a:outerShdw blurRad="38100" dist="19050" dir="2700000" algn="tl" rotWithShape="0">
                    <a:schemeClr val="dk1">
                      <a:alpha val="40000"/>
                    </a:schemeClr>
                  </a:outerShdw>
                </a:effectLst>
                <a:latin typeface="Verdana" panose="020B0604030504040204" pitchFamily="34" charset="0"/>
                <a:ea typeface="Verdana" panose="020B0604030504040204" pitchFamily="34" charset="0"/>
              </a:rPr>
              <a:t>3</a:t>
            </a:r>
          </a:p>
        </p:txBody>
      </p:sp>
      <p:pic>
        <p:nvPicPr>
          <p:cNvPr id="8" name="Recorded Sound">
            <a:hlinkClick r:id="" action="ppaction://media"/>
          </p:cNvPr>
          <p:cNvPicPr>
            <a:picLocks noChangeAspect="1"/>
          </p:cNvPicPr>
          <p:nvPr>
            <a:audioFile r:link="rId3"/>
            <p:extLst>
              <p:ext uri="{DAA4B4D4-6D71-4841-9C94-3DE7FCFB9230}">
                <p14:media xmlns:p14="http://schemas.microsoft.com/office/powerpoint/2010/main" r:embed="rId4">
                  <p14:trim st="1733" end="887.2811"/>
                </p14:media>
              </p:ext>
            </p:extLst>
          </p:nvPr>
        </p:nvPicPr>
        <p:blipFill>
          <a:blip r:embed="rId7"/>
          <a:stretch>
            <a:fillRect/>
          </a:stretch>
        </p:blipFill>
        <p:spPr>
          <a:xfrm>
            <a:off x="9605818" y="881380"/>
            <a:ext cx="406400" cy="406400"/>
          </a:xfrm>
          <a:prstGeom prst="rect">
            <a:avLst/>
          </a:prstGeom>
        </p:spPr>
      </p:pic>
    </p:spTree>
    <p:extLst>
      <p:ext uri="{BB962C8B-B14F-4D97-AF65-F5344CB8AC3E}">
        <p14:creationId xmlns:p14="http://schemas.microsoft.com/office/powerpoint/2010/main" val="300718199"/>
      </p:ext>
    </p:extLst>
  </p:cSld>
  <p:clrMapOvr>
    <a:masterClrMapping/>
  </p:clrMapOvr>
  <mc:AlternateContent xmlns:mc="http://schemas.openxmlformats.org/markup-compatibility/2006" xmlns:p14="http://schemas.microsoft.com/office/powerpoint/2010/main">
    <mc:Choice Requires="p14">
      <p:transition advTm="22000">
        <p14:reveal/>
      </p:transition>
    </mc:Choice>
    <mc:Fallback xmlns="">
      <p:transition advTm="2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160" fill="hold"/>
                                        <p:tgtEl>
                                          <p:spTgt spid="5"/>
                                        </p:tgtEl>
                                      </p:cBhvr>
                                    </p:cmd>
                                  </p:childTnLst>
                                </p:cTn>
                              </p:par>
                              <p:par>
                                <p:cTn id="7" presetID="1" presetClass="mediacall" presetSubtype="0" fill="hold" nodeType="withEffect">
                                  <p:stCondLst>
                                    <p:cond delay="0"/>
                                  </p:stCondLst>
                                  <p:childTnLst>
                                    <p:cmd type="call" cmd="playFrom(0.0)">
                                      <p:cBhvr>
                                        <p:cTn id="8" dur="1592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5"/>
                </p:tgtEl>
              </p:cMediaNode>
            </p:video>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5"/>
                                        </p:tgtEl>
                                      </p:cBhvr>
                                    </p:cmd>
                                  </p:childTnLst>
                                </p:cTn>
                              </p:par>
                            </p:childTnLst>
                          </p:cTn>
                        </p:par>
                      </p:childTnLst>
                    </p:cTn>
                  </p:par>
                </p:childTnLst>
              </p:cTn>
              <p:nextCondLst>
                <p:cond evt="onClick" delay="0">
                  <p:tgtEl>
                    <p:spTgt spid="5"/>
                  </p:tgtEl>
                </p:cond>
              </p:nextCondLst>
            </p:seq>
            <p:audio>
              <p:cMediaNode vol="19388" showWhenStopped="0">
                <p:cTn id="15"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0" objId="5"/>
        <p14:playEvt time="0" objId="7"/>
        <p14:stopEvt time="16218" objId="5"/>
        <p14:stopEvt time="18646" objId="7"/>
      </p14:showEvt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06172" y="4842314"/>
            <a:ext cx="10488860" cy="2125725"/>
          </a:xfrm>
        </p:spPr>
        <p:txBody>
          <a:bodyPr/>
          <a:lstStyle/>
          <a:p>
            <a:r>
              <a:rPr lang="en-GB" dirty="0"/>
              <a:t>Update your computer</a:t>
            </a:r>
          </a:p>
        </p:txBody>
      </p:sp>
      <p:sp>
        <p:nvSpPr>
          <p:cNvPr id="3" name="Rectangle 2"/>
          <p:cNvSpPr/>
          <p:nvPr/>
        </p:nvSpPr>
        <p:spPr>
          <a:xfrm>
            <a:off x="4796807" y="648795"/>
            <a:ext cx="2167463" cy="804672"/>
          </a:xfrm>
          <a:prstGeom prst="rect">
            <a:avLst/>
          </a:prstGeom>
          <a:solidFill>
            <a:srgbClr val="0D12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dirty="0">
                <a:latin typeface="Verdana" panose="020B0604030504040204" pitchFamily="34" charset="0"/>
                <a:ea typeface="Verdana" panose="020B0604030504040204" pitchFamily="34" charset="0"/>
              </a:rPr>
              <a:t>Tip 4</a:t>
            </a:r>
          </a:p>
        </p:txBody>
      </p:sp>
      <p:pic>
        <p:nvPicPr>
          <p:cNvPr id="4" name="Tip 4">
            <a:hlinkClick r:id="" action="ppaction://media"/>
          </p:cNvPr>
          <p:cNvPicPr>
            <a:picLocks noChangeAspect="1"/>
          </p:cNvPicPr>
          <p:nvPr>
            <a:audioFile r:link="rId1"/>
            <p:extLst>
              <p:ext uri="{DAA4B4D4-6D71-4841-9C94-3DE7FCFB9230}">
                <p14:media xmlns:p14="http://schemas.microsoft.com/office/powerpoint/2010/main" r:embed="rId2">
                  <p14:trim st="1281" end="1087.6458"/>
                </p14:media>
              </p:ext>
            </p:extLst>
          </p:nvPr>
        </p:nvPicPr>
        <p:blipFill>
          <a:blip r:embed="rId4"/>
          <a:stretch>
            <a:fillRect/>
          </a:stretch>
        </p:blipFill>
        <p:spPr>
          <a:xfrm>
            <a:off x="9711335" y="1479296"/>
            <a:ext cx="406400" cy="406400"/>
          </a:xfrm>
          <a:prstGeom prst="rect">
            <a:avLst/>
          </a:prstGeom>
        </p:spPr>
      </p:pic>
      <p:pic>
        <p:nvPicPr>
          <p:cNvPr id="8" name="Picture 7" descr="Laptop Pusheen">
            <a:extLst>
              <a:ext uri="{FF2B5EF4-FFF2-40B4-BE49-F238E27FC236}">
                <a16:creationId xmlns:a16="http://schemas.microsoft.com/office/drawing/2014/main" id="{CDD67380-7044-948A-F9B2-75CD8DBA3F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5538" y="1374738"/>
            <a:ext cx="3810000" cy="3810000"/>
          </a:xfrm>
          <a:prstGeom prst="rect">
            <a:avLst/>
          </a:prstGeom>
        </p:spPr>
      </p:pic>
    </p:spTree>
    <p:extLst>
      <p:ext uri="{BB962C8B-B14F-4D97-AF65-F5344CB8AC3E}">
        <p14:creationId xmlns:p14="http://schemas.microsoft.com/office/powerpoint/2010/main" val="3636641388"/>
      </p:ext>
    </p:extLst>
  </p:cSld>
  <p:clrMapOvr>
    <a:masterClrMapping/>
  </p:clrMapOvr>
  <mc:AlternateContent xmlns:mc="http://schemas.openxmlformats.org/markup-compatibility/2006" xmlns:p14="http://schemas.microsoft.com/office/powerpoint/2010/main">
    <mc:Choice Requires="p14">
      <p:transition p14:dur="250" advTm="5000">
        <p14:reveal/>
      </p:transition>
    </mc:Choice>
    <mc:Fallback xmlns="">
      <p:transition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0" objId="4"/>
        <p14:stopEvt time="2805" objId="4"/>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5.4"/>
</p:tagLst>
</file>

<file path=ppt/tags/tag2.xml><?xml version="1.0" encoding="utf-8"?>
<p:tagLst xmlns:a="http://schemas.openxmlformats.org/drawingml/2006/main" xmlns:r="http://schemas.openxmlformats.org/officeDocument/2006/relationships" xmlns:p="http://schemas.openxmlformats.org/presentationml/2006/main">
  <p:tag name="TIMING" val="|5.3"/>
</p:tagLst>
</file>

<file path=ppt/theme/theme1.xml><?xml version="1.0" encoding="utf-8"?>
<a:theme xmlns:a="http://schemas.openxmlformats.org/drawingml/2006/main" name="Office Theme">
  <a:themeElements>
    <a:clrScheme name="MS-S Colours Final">
      <a:dk1>
        <a:srgbClr val="0D124D"/>
      </a:dk1>
      <a:lt1>
        <a:srgbClr val="FFFFFF"/>
      </a:lt1>
      <a:dk2>
        <a:srgbClr val="000000"/>
      </a:dk2>
      <a:lt2>
        <a:srgbClr val="E0E0E0"/>
      </a:lt2>
      <a:accent1>
        <a:srgbClr val="FF5400"/>
      </a:accent1>
      <a:accent2>
        <a:srgbClr val="FA9A6C"/>
      </a:accent2>
      <a:accent3>
        <a:srgbClr val="FBBB9C"/>
      </a:accent3>
      <a:accent4>
        <a:srgbClr val="0D124D"/>
      </a:accent4>
      <a:accent5>
        <a:srgbClr val="6E7193"/>
      </a:accent5>
      <a:accent6>
        <a:srgbClr val="9EA1B7"/>
      </a:accent6>
      <a:hlink>
        <a:srgbClr val="FF5400"/>
      </a:hlink>
      <a:folHlink>
        <a:srgbClr val="E0E0E0"/>
      </a:folHlink>
    </a:clrScheme>
    <a:fontScheme name="Custom 2">
      <a:majorFont>
        <a:latin typeface="Lexend Deca Bold"/>
        <a:ea typeface=""/>
        <a:cs typeface=""/>
      </a:majorFont>
      <a:minorFont>
        <a:latin typeface="Lexend De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B04A122036EE4281693AC6E872B623" ma:contentTypeVersion="14" ma:contentTypeDescription="Create a new document." ma:contentTypeScope="" ma:versionID="e56b99dd5f1516a4cac7309ac94088ee">
  <xsd:schema xmlns:xsd="http://www.w3.org/2001/XMLSchema" xmlns:xs="http://www.w3.org/2001/XMLSchema" xmlns:p="http://schemas.microsoft.com/office/2006/metadata/properties" xmlns:ns2="f58dbedf-3512-4e13-989c-d5e57ac4dd23" xmlns:ns3="f3844156-5db9-49bb-bd3e-91dd22961d5c" targetNamespace="http://schemas.microsoft.com/office/2006/metadata/properties" ma:root="true" ma:fieldsID="17255fe27cb48b87a0a1a05763dcf99a" ns2:_="" ns3:_="">
    <xsd:import namespace="f58dbedf-3512-4e13-989c-d5e57ac4dd23"/>
    <xsd:import namespace="f3844156-5db9-49bb-bd3e-91dd22961d5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8dbedf-3512-4e13-989c-d5e57ac4dd2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025a17f3-a419-44ab-a348-0cf7d3f70e9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3844156-5db9-49bb-bd3e-91dd22961d5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7f9952d-d559-428f-a968-7debe28231fa}" ma:internalName="TaxCatchAll" ma:showField="CatchAllData" ma:web="f3844156-5db9-49bb-bd3e-91dd22961d5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f3844156-5db9-49bb-bd3e-91dd22961d5c">
      <UserInfo>
        <DisplayName>Caroline Holding</DisplayName>
        <AccountId>26</AccountId>
        <AccountType/>
      </UserInfo>
      <UserInfo>
        <DisplayName>Michelle Ellwood</DisplayName>
        <AccountId>27</AccountId>
        <AccountType/>
      </UserInfo>
      <UserInfo>
        <DisplayName>Internal Comms</DisplayName>
        <AccountId>31</AccountId>
        <AccountType/>
      </UserInfo>
      <UserInfo>
        <DisplayName>Lucinda Lowe</DisplayName>
        <AccountId>32</AccountId>
        <AccountType/>
      </UserInfo>
    </SharedWithUsers>
    <TaxCatchAll xmlns="f3844156-5db9-49bb-bd3e-91dd22961d5c" xsi:nil="true"/>
    <lcf76f155ced4ddcb4097134ff3c332f xmlns="f58dbedf-3512-4e13-989c-d5e57ac4dd2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0F8CA50-05E6-46A2-BBA0-ECA1A5DCC24A}">
  <ds:schemaRefs>
    <ds:schemaRef ds:uri="f3844156-5db9-49bb-bd3e-91dd22961d5c"/>
    <ds:schemaRef ds:uri="f58dbedf-3512-4e13-989c-d5e57ac4dd2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93C69B3-8242-4753-BEB3-127DAFD77BA4}">
  <ds:schemaRefs>
    <ds:schemaRef ds:uri="http://schemas.microsoft.com/sharepoint/v3/contenttype/forms"/>
  </ds:schemaRefs>
</ds:datastoreItem>
</file>

<file path=customXml/itemProps3.xml><?xml version="1.0" encoding="utf-8"?>
<ds:datastoreItem xmlns:ds="http://schemas.openxmlformats.org/officeDocument/2006/customXml" ds:itemID="{60BD3290-755C-42D1-B6C8-25BDCF5ADA4E}">
  <ds:schemaRefs>
    <ds:schemaRef ds:uri="http://purl.org/dc/elements/1.1/"/>
    <ds:schemaRef ds:uri="http://schemas.microsoft.com/office/2006/metadata/properties"/>
    <ds:schemaRef ds:uri="http://schemas.microsoft.com/office/2006/documentManagement/types"/>
    <ds:schemaRef ds:uri="http://www.w3.org/XML/1998/namespace"/>
    <ds:schemaRef ds:uri="http://purl.org/dc/terms/"/>
    <ds:schemaRef ds:uri="http://purl.org/dc/dcmitype/"/>
    <ds:schemaRef ds:uri="f58dbedf-3512-4e13-989c-d5e57ac4dd23"/>
    <ds:schemaRef ds:uri="http://schemas.microsoft.com/office/infopath/2007/PartnerControls"/>
    <ds:schemaRef ds:uri="http://schemas.openxmlformats.org/package/2006/metadata/core-properties"/>
    <ds:schemaRef ds:uri="f3844156-5db9-49bb-bd3e-91dd22961d5c"/>
  </ds:schemaRefs>
</ds:datastoreItem>
</file>

<file path=docProps/app.xml><?xml version="1.0" encoding="utf-8"?>
<Properties xmlns="http://schemas.openxmlformats.org/officeDocument/2006/extended-properties" xmlns:vt="http://schemas.openxmlformats.org/officeDocument/2006/docPropsVTypes">
  <Template>TM03457444[[fn=Basis]]</Template>
  <TotalTime>489</TotalTime>
  <Words>886</Words>
  <Application>Microsoft Office PowerPoint</Application>
  <PresentationFormat>Widescreen</PresentationFormat>
  <Paragraphs>96</Paragraphs>
  <Slides>29</Slides>
  <Notes>2</Notes>
  <HiddenSlides>0</HiddenSlides>
  <MMClips>27</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Lexend</vt:lpstr>
      <vt:lpstr>Lexend Deca</vt:lpstr>
      <vt:lpstr>Verdana</vt:lpstr>
      <vt:lpstr>Office Theme</vt:lpstr>
      <vt:lpstr>Protecting data</vt:lpstr>
      <vt:lpstr>PowerPoint Presentation</vt:lpstr>
      <vt:lpstr>Don’t share your computer</vt:lpstr>
      <vt:lpstr>Don’t share your computer</vt:lpstr>
      <vt:lpstr>Keep it digital</vt:lpstr>
      <vt:lpstr>Keep it digital</vt:lpstr>
      <vt:lpstr>Verify all unusual phone calls</vt:lpstr>
      <vt:lpstr>Verify unusual phone calls</vt:lpstr>
      <vt:lpstr>Update your computer</vt:lpstr>
      <vt:lpstr>Update your computer</vt:lpstr>
      <vt:lpstr>Beware of phishing scams</vt:lpstr>
      <vt:lpstr>Beware of phishing scams</vt:lpstr>
      <vt:lpstr>Beware of phishing scams </vt:lpstr>
      <vt:lpstr>Beware of malicious text messages</vt:lpstr>
      <vt:lpstr>Beware of malicious text messages</vt:lpstr>
      <vt:lpstr>Be cautious with Wi-Fi</vt:lpstr>
      <vt:lpstr>Be cautious with Wi-Fi</vt:lpstr>
      <vt:lpstr>Secure your home Wi-Fi</vt:lpstr>
      <vt:lpstr>Secure your home Wi-Fi</vt:lpstr>
      <vt:lpstr>Change that password</vt:lpstr>
      <vt:lpstr>Change that password</vt:lpstr>
      <vt:lpstr>Lock your computer</vt:lpstr>
      <vt:lpstr>Lock your computer (don’t wait for it to, or assume it will, fall asleep)</vt:lpstr>
      <vt:lpstr>Lock your computer</vt:lpstr>
      <vt:lpstr>The top 10 tips</vt:lpstr>
      <vt:lpstr>The top 10 tips</vt:lpstr>
      <vt:lpstr>Additional sources of information</vt:lpstr>
      <vt:lpstr>PowerPoint Presentation</vt:lpstr>
      <vt:lpstr> </vt:lpstr>
    </vt:vector>
  </TitlesOfParts>
  <Company>MS Society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Protecting Data</dc:title>
  <dc:creator>Mariesa Howlett</dc:creator>
  <cp:lastModifiedBy>Belinda Elek</cp:lastModifiedBy>
  <cp:revision>69</cp:revision>
  <dcterms:created xsi:type="dcterms:W3CDTF">2020-06-11T16:25:52Z</dcterms:created>
  <dcterms:modified xsi:type="dcterms:W3CDTF">2025-09-09T09:22:13Z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0x01010051B04A122036EE4281693AC6E872B623</vt:lpwstr>
  </property>
</Properties>
</file>